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idact Gothic" panose="00000500000000000000" pitchFamily="2" charset="0"/>
      <p:regular r:id="rId20"/>
    </p:embeddedFont>
    <p:embeddedFont>
      <p:font typeface="DM Serif Display" pitchFamily="2" charset="0"/>
      <p:regular r:id="rId21"/>
      <p:italic r:id="rId22"/>
    </p:embeddedFont>
    <p:embeddedFont>
      <p:font typeface="Roboto" pitchFamily="2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7698D-2C78-4E99-BC49-1BD0955A1FC9}">
  <a:tblStyle styleId="{0FF7698D-2C78-4E99-BC49-1BD0955A1F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4868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ac1c65a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eac1c65a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l="58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8000" b="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8000" b="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8000" b="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8000" b="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8000" b="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8000" b="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8000" b="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8000" b="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8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l="58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t="58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 b="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3">
            <a:alphaModFix/>
          </a:blip>
          <a:srcRect t="58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t="58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3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 idx="4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 idx="5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t="29" b="18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552353" y="2661230"/>
            <a:ext cx="6039293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Made by Amigos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/>
          </p:nvPr>
        </p:nvSpPr>
        <p:spPr>
          <a:xfrm>
            <a:off x="701748" y="1081506"/>
            <a:ext cx="7740502" cy="14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Project Name:</a:t>
            </a:r>
            <a:br>
              <a:rPr lang="en-US" sz="44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Programming Companion</a:t>
            </a:r>
            <a:endParaRPr sz="36000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5029200" y="4338083"/>
            <a:ext cx="3880885" cy="4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Mentor : Aarhan Sir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 descr="ACM JUIT: Official | Homep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856" y="233310"/>
            <a:ext cx="1648977" cy="84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578349" y="713006"/>
            <a:ext cx="4828819" cy="71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KEY FEATURES: 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4619" y="3492531"/>
            <a:ext cx="302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b="0" u="none">
                <a:latin typeface="Arial"/>
                <a:ea typeface="Arial"/>
                <a:cs typeface="Arial"/>
                <a:sym typeface="Arial"/>
              </a:rPr>
              <a:t>CodeBud</a:t>
            </a:r>
            <a:endParaRPr sz="3200" b="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15934" y="3829635"/>
            <a:ext cx="30288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Your Programming Companion!</a:t>
            </a:r>
            <a:endParaRPr sz="140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1404479" y="2981740"/>
            <a:ext cx="1669080" cy="322344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055" y="1604906"/>
            <a:ext cx="1628558" cy="165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868835" y="1691825"/>
            <a:ext cx="4247845" cy="25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Visit a Coding Contest in one click, by clicking on the contest name.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access to all popular programming platforms , social platform and blogs in just one click.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Competition details- Start Time, End Time, URL, Status.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Simple chrome extension and easy to use.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139679" y="411510"/>
            <a:ext cx="6804248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>
                <a:sym typeface="Arial"/>
              </a:rPr>
              <a:t>Project Timeline</a:t>
            </a:r>
            <a:endParaRPr dirty="0">
              <a:sym typeface="Arial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4294967295"/>
          </p:nvPr>
        </p:nvSpPr>
        <p:spPr>
          <a:xfrm>
            <a:off x="701050" y="3381824"/>
            <a:ext cx="14499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Learnt HTML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of various tags and elements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4294967295"/>
          </p:nvPr>
        </p:nvSpPr>
        <p:spPr>
          <a:xfrm>
            <a:off x="2799800" y="3381826"/>
            <a:ext cx="14499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Learnt CSS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styling to the extension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4294967295"/>
          </p:nvPr>
        </p:nvSpPr>
        <p:spPr>
          <a:xfrm>
            <a:off x="4894302" y="3396646"/>
            <a:ext cx="1589511" cy="38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Learnt JS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API fetching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4294967295"/>
          </p:nvPr>
        </p:nvSpPr>
        <p:spPr>
          <a:xfrm>
            <a:off x="700925" y="3005375"/>
            <a:ext cx="1449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23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endParaRPr sz="23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4294967295"/>
          </p:nvPr>
        </p:nvSpPr>
        <p:spPr>
          <a:xfrm>
            <a:off x="2799718" y="3005375"/>
            <a:ext cx="1449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23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Week 2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294967295"/>
          </p:nvPr>
        </p:nvSpPr>
        <p:spPr>
          <a:xfrm>
            <a:off x="4898512" y="3005375"/>
            <a:ext cx="1449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23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Week 3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4294967295"/>
          </p:nvPr>
        </p:nvSpPr>
        <p:spPr>
          <a:xfrm>
            <a:off x="6997299" y="3381826"/>
            <a:ext cx="14499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Putting the project together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4294967295"/>
          </p:nvPr>
        </p:nvSpPr>
        <p:spPr>
          <a:xfrm>
            <a:off x="6997305" y="3005375"/>
            <a:ext cx="1449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23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Week 4</a:t>
            </a:r>
            <a:endParaRPr/>
          </a:p>
        </p:txBody>
      </p:sp>
      <p:cxnSp>
        <p:nvCxnSpPr>
          <p:cNvPr id="170" name="Google Shape;170;p26"/>
          <p:cNvCxnSpPr/>
          <p:nvPr/>
        </p:nvCxnSpPr>
        <p:spPr>
          <a:xfrm>
            <a:off x="1566750" y="2566575"/>
            <a:ext cx="1752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1" name="Google Shape;171;p26"/>
          <p:cNvGrpSpPr/>
          <p:nvPr/>
        </p:nvGrpSpPr>
        <p:grpSpPr>
          <a:xfrm>
            <a:off x="1203976" y="2344815"/>
            <a:ext cx="443794" cy="443519"/>
            <a:chOff x="6479471" y="2079003"/>
            <a:chExt cx="348922" cy="348706"/>
          </a:xfrm>
        </p:grpSpPr>
        <p:sp>
          <p:nvSpPr>
            <p:cNvPr id="172" name="Google Shape;172;p26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26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174" name="Google Shape;174;p26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" name="Google Shape;181;p26"/>
          <p:cNvGrpSpPr/>
          <p:nvPr/>
        </p:nvGrpSpPr>
        <p:grpSpPr>
          <a:xfrm>
            <a:off x="3313261" y="2360817"/>
            <a:ext cx="422968" cy="421861"/>
            <a:chOff x="3599700" y="1954475"/>
            <a:chExt cx="296175" cy="295400"/>
          </a:xfrm>
        </p:grpSpPr>
        <p:sp>
          <p:nvSpPr>
            <p:cNvPr id="182" name="Google Shape;182;p26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5" name="Google Shape;185;p26"/>
          <p:cNvCxnSpPr/>
          <p:nvPr/>
        </p:nvCxnSpPr>
        <p:spPr>
          <a:xfrm>
            <a:off x="3731450" y="2566600"/>
            <a:ext cx="1700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26"/>
          <p:cNvCxnSpPr/>
          <p:nvPr/>
        </p:nvCxnSpPr>
        <p:spPr>
          <a:xfrm>
            <a:off x="5782575" y="2566575"/>
            <a:ext cx="1752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7" name="Google Shape;187;p26"/>
          <p:cNvGrpSpPr/>
          <p:nvPr/>
        </p:nvGrpSpPr>
        <p:grpSpPr>
          <a:xfrm>
            <a:off x="5396736" y="2354866"/>
            <a:ext cx="443342" cy="447752"/>
            <a:chOff x="-64764500" y="2280550"/>
            <a:chExt cx="316650" cy="319800"/>
          </a:xfrm>
        </p:grpSpPr>
        <p:sp>
          <p:nvSpPr>
            <p:cNvPr id="188" name="Google Shape;188;p26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7500585" y="2379030"/>
            <a:ext cx="443342" cy="447752"/>
          </a:xfrm>
          <a:custGeom>
            <a:avLst/>
            <a:gdLst/>
            <a:ahLst/>
            <a:cxnLst/>
            <a:rect l="l" t="t" r="r" b="b"/>
            <a:pathLst>
              <a:path w="12666" h="12792" extrusionOk="0">
                <a:moveTo>
                  <a:pt x="11405" y="820"/>
                </a:moveTo>
                <a:cubicBezTo>
                  <a:pt x="11657" y="820"/>
                  <a:pt x="11815" y="1009"/>
                  <a:pt x="11815" y="1261"/>
                </a:cubicBezTo>
                <a:cubicBezTo>
                  <a:pt x="11815" y="1481"/>
                  <a:pt x="11657" y="1670"/>
                  <a:pt x="11405" y="1670"/>
                </a:cubicBezTo>
                <a:lnTo>
                  <a:pt x="1229" y="1670"/>
                </a:lnTo>
                <a:cubicBezTo>
                  <a:pt x="977" y="1670"/>
                  <a:pt x="788" y="1481"/>
                  <a:pt x="788" y="1261"/>
                </a:cubicBezTo>
                <a:cubicBezTo>
                  <a:pt x="788" y="1009"/>
                  <a:pt x="977" y="820"/>
                  <a:pt x="1229" y="820"/>
                </a:cubicBezTo>
                <a:close/>
                <a:moveTo>
                  <a:pt x="10996" y="2521"/>
                </a:moveTo>
                <a:lnTo>
                  <a:pt x="10996" y="8286"/>
                </a:lnTo>
                <a:lnTo>
                  <a:pt x="1607" y="8286"/>
                </a:lnTo>
                <a:lnTo>
                  <a:pt x="1607" y="2521"/>
                </a:lnTo>
                <a:close/>
                <a:moveTo>
                  <a:pt x="6302" y="11027"/>
                </a:moveTo>
                <a:cubicBezTo>
                  <a:pt x="6554" y="11027"/>
                  <a:pt x="6743" y="11216"/>
                  <a:pt x="6743" y="11437"/>
                </a:cubicBezTo>
                <a:cubicBezTo>
                  <a:pt x="6743" y="11689"/>
                  <a:pt x="6522" y="11878"/>
                  <a:pt x="6302" y="11878"/>
                </a:cubicBezTo>
                <a:cubicBezTo>
                  <a:pt x="6050" y="11878"/>
                  <a:pt x="5892" y="11689"/>
                  <a:pt x="5892" y="11437"/>
                </a:cubicBezTo>
                <a:cubicBezTo>
                  <a:pt x="5892" y="11216"/>
                  <a:pt x="6113" y="11027"/>
                  <a:pt x="6302" y="11027"/>
                </a:cubicBezTo>
                <a:close/>
                <a:moveTo>
                  <a:pt x="1229" y="1"/>
                </a:moveTo>
                <a:cubicBezTo>
                  <a:pt x="536" y="1"/>
                  <a:pt x="1" y="536"/>
                  <a:pt x="1" y="1261"/>
                </a:cubicBezTo>
                <a:cubicBezTo>
                  <a:pt x="1" y="1797"/>
                  <a:pt x="347" y="2238"/>
                  <a:pt x="820" y="2427"/>
                </a:cubicBezTo>
                <a:lnTo>
                  <a:pt x="820" y="8286"/>
                </a:lnTo>
                <a:lnTo>
                  <a:pt x="442" y="8286"/>
                </a:lnTo>
                <a:cubicBezTo>
                  <a:pt x="190" y="8286"/>
                  <a:pt x="32" y="8507"/>
                  <a:pt x="32" y="8728"/>
                </a:cubicBezTo>
                <a:cubicBezTo>
                  <a:pt x="32" y="8980"/>
                  <a:pt x="221" y="9169"/>
                  <a:pt x="442" y="9169"/>
                </a:cubicBezTo>
                <a:lnTo>
                  <a:pt x="5955" y="9169"/>
                </a:lnTo>
                <a:lnTo>
                  <a:pt x="5955" y="10334"/>
                </a:lnTo>
                <a:cubicBezTo>
                  <a:pt x="5483" y="10492"/>
                  <a:pt x="5104" y="10964"/>
                  <a:pt x="5104" y="11531"/>
                </a:cubicBezTo>
                <a:cubicBezTo>
                  <a:pt x="5104" y="12193"/>
                  <a:pt x="5672" y="12792"/>
                  <a:pt x="6333" y="12792"/>
                </a:cubicBezTo>
                <a:cubicBezTo>
                  <a:pt x="6995" y="12792"/>
                  <a:pt x="7593" y="12225"/>
                  <a:pt x="7593" y="11531"/>
                </a:cubicBezTo>
                <a:cubicBezTo>
                  <a:pt x="7593" y="10964"/>
                  <a:pt x="7247" y="10555"/>
                  <a:pt x="6774" y="10334"/>
                </a:cubicBezTo>
                <a:lnTo>
                  <a:pt x="6774" y="9169"/>
                </a:lnTo>
                <a:lnTo>
                  <a:pt x="12288" y="9169"/>
                </a:lnTo>
                <a:cubicBezTo>
                  <a:pt x="12508" y="9169"/>
                  <a:pt x="12666" y="8980"/>
                  <a:pt x="12666" y="8728"/>
                </a:cubicBezTo>
                <a:cubicBezTo>
                  <a:pt x="12666" y="8507"/>
                  <a:pt x="12477" y="8286"/>
                  <a:pt x="12288" y="8286"/>
                </a:cubicBezTo>
                <a:lnTo>
                  <a:pt x="11847" y="8286"/>
                </a:lnTo>
                <a:lnTo>
                  <a:pt x="11847" y="2427"/>
                </a:lnTo>
                <a:cubicBezTo>
                  <a:pt x="12319" y="2238"/>
                  <a:pt x="12634" y="1797"/>
                  <a:pt x="12634" y="1261"/>
                </a:cubicBezTo>
                <a:cubicBezTo>
                  <a:pt x="12634" y="568"/>
                  <a:pt x="12099" y="1"/>
                  <a:pt x="114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971600" y="407733"/>
            <a:ext cx="7759164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Future Additions</a:t>
            </a:r>
            <a:endParaRPr sz="4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1407448" y="1724567"/>
            <a:ext cx="6329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project can be taken a step forward and add more useful features.</a:t>
            </a:r>
            <a:endParaRPr/>
          </a:p>
        </p:txBody>
      </p:sp>
      <p:graphicFrame>
        <p:nvGraphicFramePr>
          <p:cNvPr id="197" name="Google Shape;197;p27"/>
          <p:cNvGraphicFramePr/>
          <p:nvPr>
            <p:extLst>
              <p:ext uri="{D42A27DB-BD31-4B8C-83A1-F6EECF244321}">
                <p14:modId xmlns:p14="http://schemas.microsoft.com/office/powerpoint/2010/main" val="1104900598"/>
              </p:ext>
            </p:extLst>
          </p:nvPr>
        </p:nvGraphicFramePr>
        <p:xfrm>
          <a:off x="1760338" y="2422280"/>
          <a:ext cx="5623300" cy="2441160"/>
        </p:xfrm>
        <a:graphic>
          <a:graphicData uri="http://schemas.openxmlformats.org/drawingml/2006/table">
            <a:tbl>
              <a:tblPr>
                <a:noFill/>
                <a:tableStyleId>{0FF7698D-2C78-4E99-BC49-1BD0955A1FC9}</a:tableStyleId>
              </a:tblPr>
              <a:tblGrid>
                <a:gridCol w="63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80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Subscription option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280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Add Your Friends option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280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Analytics via graph or chart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280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r>
                        <a:rPr lang="en-US" sz="1800" u="none" strike="noStrike" cap="none" baseline="0" dirty="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Adding the contest timings to your calendar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98" name="Google Shape;198;p27"/>
          <p:cNvGrpSpPr/>
          <p:nvPr/>
        </p:nvGrpSpPr>
        <p:grpSpPr>
          <a:xfrm>
            <a:off x="1547664" y="483662"/>
            <a:ext cx="933166" cy="799461"/>
            <a:chOff x="6479471" y="2079003"/>
            <a:chExt cx="348922" cy="348706"/>
          </a:xfrm>
        </p:grpSpPr>
        <p:sp>
          <p:nvSpPr>
            <p:cNvPr id="199" name="Google Shape;199;p27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Google Shape;200;p27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201" name="Google Shape;201;p27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1911732" y="2163000"/>
            <a:ext cx="5320535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6600" dirty="0">
                <a:latin typeface="Arial"/>
                <a:ea typeface="Arial"/>
                <a:cs typeface="Arial"/>
                <a:sym typeface="Arial"/>
              </a:rPr>
              <a:t>Thankyou!</a:t>
            </a:r>
            <a:endParaRPr sz="6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2541188" y="1413194"/>
            <a:ext cx="4933508" cy="136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9600" b="1" dirty="0">
                <a:latin typeface="Calibri"/>
                <a:ea typeface="Calibri"/>
                <a:cs typeface="Calibri"/>
                <a:sym typeface="Calibri"/>
              </a:rPr>
              <a:t>CodeBud</a:t>
            </a:r>
            <a:endParaRPr sz="9600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707904" y="2643465"/>
            <a:ext cx="4486940" cy="91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 Google Chrome extension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that informs us everything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going on in the CP space!</a:t>
            </a: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7346" y="1639623"/>
            <a:ext cx="1003842" cy="91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10896" y="1281725"/>
            <a:ext cx="7922205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CodeBud is a coding companion extension for Competitive Programming.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Be upto date with all Competitive Programming Coding contests!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See all live and upcoming Programming Contests happening on a variety of popular platforms.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Such as CodeChef, CodeForces, LeetCode, AtCoder, HackerRank, HackerEarth.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860459" y="250367"/>
            <a:ext cx="5423081" cy="103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What is CodeBud?</a:t>
            </a:r>
            <a:endParaRPr sz="48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720610" y="192387"/>
            <a:ext cx="7702564" cy="4837813"/>
            <a:chOff x="467833" y="191386"/>
            <a:chExt cx="8080743" cy="4837813"/>
          </a:xfrm>
        </p:grpSpPr>
        <p:grpSp>
          <p:nvGrpSpPr>
            <p:cNvPr id="93" name="Google Shape;93;p19"/>
            <p:cNvGrpSpPr/>
            <p:nvPr/>
          </p:nvGrpSpPr>
          <p:grpSpPr>
            <a:xfrm>
              <a:off x="467833" y="191386"/>
              <a:ext cx="8080743" cy="4837813"/>
              <a:chOff x="821750" y="1200000"/>
              <a:chExt cx="3360177" cy="2727850"/>
            </a:xfrm>
          </p:grpSpPr>
          <p:sp>
            <p:nvSpPr>
              <p:cNvPr id="94" name="Google Shape;94;p19"/>
              <p:cNvSpPr/>
              <p:nvPr/>
            </p:nvSpPr>
            <p:spPr>
              <a:xfrm>
                <a:off x="821750" y="1200000"/>
                <a:ext cx="3357900" cy="2043000"/>
              </a:xfrm>
              <a:prstGeom prst="rect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9"/>
              <p:cNvSpPr/>
              <p:nvPr/>
            </p:nvSpPr>
            <p:spPr>
              <a:xfrm>
                <a:off x="821750" y="3241850"/>
                <a:ext cx="3360177" cy="292099"/>
              </a:xfrm>
              <a:custGeom>
                <a:avLst/>
                <a:gdLst/>
                <a:ahLst/>
                <a:cxnLst/>
                <a:rect l="l" t="t" r="r" b="b"/>
                <a:pathLst>
                  <a:path w="84469" h="7324" extrusionOk="0">
                    <a:moveTo>
                      <a:pt x="0" y="4855"/>
                    </a:moveTo>
                    <a:cubicBezTo>
                      <a:pt x="0" y="6236"/>
                      <a:pt x="1298" y="7324"/>
                      <a:pt x="2679" y="7324"/>
                    </a:cubicBezTo>
                    <a:lnTo>
                      <a:pt x="41659" y="7324"/>
                    </a:lnTo>
                    <a:lnTo>
                      <a:pt x="42998" y="7324"/>
                    </a:lnTo>
                    <a:lnTo>
                      <a:pt x="81979" y="7324"/>
                    </a:lnTo>
                    <a:cubicBezTo>
                      <a:pt x="83360" y="7324"/>
                      <a:pt x="84469" y="6236"/>
                      <a:pt x="84469" y="4855"/>
                    </a:cubicBezTo>
                    <a:lnTo>
                      <a:pt x="84469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9"/>
              <p:cNvSpPr/>
              <p:nvPr/>
            </p:nvSpPr>
            <p:spPr>
              <a:xfrm>
                <a:off x="2166200" y="3533950"/>
                <a:ext cx="695700" cy="257400"/>
              </a:xfrm>
              <a:prstGeom prst="rect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9"/>
              <p:cNvSpPr/>
              <p:nvPr/>
            </p:nvSpPr>
            <p:spPr>
              <a:xfrm>
                <a:off x="1412825" y="3791350"/>
                <a:ext cx="2202600" cy="136500"/>
              </a:xfrm>
              <a:prstGeom prst="rect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 l="88" r="89"/>
            <a:stretch/>
          </p:blipFill>
          <p:spPr>
            <a:xfrm>
              <a:off x="600899" y="356382"/>
              <a:ext cx="7798821" cy="3822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9" name="Google Shape;99;p19"/>
            <p:cNvPicPr preferRelativeResize="0"/>
            <p:nvPr/>
          </p:nvPicPr>
          <p:blipFill rotWithShape="1">
            <a:blip r:embed="rId4">
              <a:alphaModFix/>
            </a:blip>
            <a:srcRect l="1909" b="37634"/>
            <a:stretch/>
          </p:blipFill>
          <p:spPr>
            <a:xfrm>
              <a:off x="611531" y="356381"/>
              <a:ext cx="7790928" cy="38222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1"/>
          <a:stretch/>
        </p:blipFill>
        <p:spPr bwMode="auto">
          <a:xfrm>
            <a:off x="755576" y="267494"/>
            <a:ext cx="763284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0"/>
          <p:cNvGrpSpPr/>
          <p:nvPr/>
        </p:nvGrpSpPr>
        <p:grpSpPr>
          <a:xfrm>
            <a:off x="720644" y="192400"/>
            <a:ext cx="7702704" cy="4837842"/>
            <a:chOff x="821750" y="1200000"/>
            <a:chExt cx="3360177" cy="2727850"/>
          </a:xfrm>
        </p:grpSpPr>
        <p:sp>
          <p:nvSpPr>
            <p:cNvPr id="105" name="Google Shape;105;p20"/>
            <p:cNvSpPr/>
            <p:nvPr/>
          </p:nvSpPr>
          <p:spPr>
            <a:xfrm>
              <a:off x="821750" y="1200000"/>
              <a:ext cx="3357900" cy="204300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821750" y="3241850"/>
              <a:ext cx="3360177" cy="292099"/>
            </a:xfrm>
            <a:custGeom>
              <a:avLst/>
              <a:gdLst/>
              <a:ahLst/>
              <a:cxnLst/>
              <a:rect l="l" t="t" r="r" b="b"/>
              <a:pathLst>
                <a:path w="84469" h="7324" extrusionOk="0">
                  <a:moveTo>
                    <a:pt x="0" y="4855"/>
                  </a:moveTo>
                  <a:cubicBezTo>
                    <a:pt x="0" y="6236"/>
                    <a:pt x="1298" y="7324"/>
                    <a:pt x="2679" y="7324"/>
                  </a:cubicBezTo>
                  <a:lnTo>
                    <a:pt x="41659" y="7324"/>
                  </a:lnTo>
                  <a:lnTo>
                    <a:pt x="42998" y="7324"/>
                  </a:lnTo>
                  <a:lnTo>
                    <a:pt x="81979" y="7324"/>
                  </a:lnTo>
                  <a:cubicBezTo>
                    <a:pt x="83360" y="7324"/>
                    <a:pt x="84469" y="6236"/>
                    <a:pt x="84469" y="4855"/>
                  </a:cubicBezTo>
                  <a:lnTo>
                    <a:pt x="8446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2166200" y="3533950"/>
              <a:ext cx="695700" cy="25740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412825" y="3791350"/>
              <a:ext cx="2202600" cy="13650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847448" y="357383"/>
            <a:ext cx="7433837" cy="3822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50" y="329925"/>
            <a:ext cx="7433824" cy="38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 idx="15"/>
          </p:nvPr>
        </p:nvSpPr>
        <p:spPr>
          <a:xfrm>
            <a:off x="1187624" y="290461"/>
            <a:ext cx="6415128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6000" b="1" dirty="0"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6"/>
          </p:nvPr>
        </p:nvSpPr>
        <p:spPr>
          <a:xfrm>
            <a:off x="1365426" y="1962920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7"/>
          </p:nvPr>
        </p:nvSpPr>
        <p:spPr>
          <a:xfrm>
            <a:off x="5632880" y="1908354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590726" y="1452110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3"/>
          </p:nvPr>
        </p:nvSpPr>
        <p:spPr>
          <a:xfrm>
            <a:off x="5858180" y="1411554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4"/>
          </p:nvPr>
        </p:nvSpPr>
        <p:spPr>
          <a:xfrm>
            <a:off x="3603926" y="2654513"/>
            <a:ext cx="166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4"/>
          </p:nvPr>
        </p:nvSpPr>
        <p:spPr>
          <a:xfrm>
            <a:off x="3378626" y="3110851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JavaScript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489839" y="268195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idact Gothic"/>
              <a:buNone/>
            </a:pPr>
            <a:endParaRPr sz="14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23" name="Google Shape;123;p21" descr="Html Logo Images | Free Vectors, Stock Photos &amp; P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980" y="2405768"/>
            <a:ext cx="904692" cy="9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 descr="See the source image"/>
          <p:cNvPicPr preferRelativeResize="0"/>
          <p:nvPr/>
        </p:nvPicPr>
        <p:blipFill rotWithShape="1">
          <a:blip r:embed="rId4">
            <a:alphaModFix/>
          </a:blip>
          <a:srcRect t="23434"/>
          <a:stretch/>
        </p:blipFill>
        <p:spPr>
          <a:xfrm>
            <a:off x="5558449" y="2322078"/>
            <a:ext cx="2275006" cy="98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 descr="See the source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3926" y="3510808"/>
            <a:ext cx="1821754" cy="102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170122" y="1946934"/>
            <a:ext cx="8973878" cy="283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 stands for </a:t>
            </a:r>
            <a:r>
              <a:rPr lang="en-US" sz="22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lang="en-US" sz="2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yper </a:t>
            </a:r>
            <a:r>
              <a:rPr lang="en-US" sz="22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 </a:t>
            </a:r>
            <a:r>
              <a:rPr lang="en-US" sz="22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arkup </a:t>
            </a:r>
            <a:r>
              <a:rPr lang="en-US" sz="22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anguage.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 is the </a:t>
            </a:r>
            <a:r>
              <a:rPr lang="en-US" sz="22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markup</a:t>
            </a:r>
            <a:r>
              <a:rPr lang="en-US" sz="2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language for Web Pages.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Defines the structure &amp; contents of a web page - where things go, how they’re laid out, &amp; what’s on page.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1578935" y="773891"/>
            <a:ext cx="598613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HTML?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2" descr="Html Logo Images | Free Vectors, Stock Photos &amp; P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767" y="826045"/>
            <a:ext cx="893135" cy="89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96193" y="1879675"/>
            <a:ext cx="8973878" cy="283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CSS stands for </a:t>
            </a:r>
            <a:r>
              <a:rPr lang="en-US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Cascading Style Sheets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marL="469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22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CSS describes how HTML elements are to be displayed.</a:t>
            </a:r>
            <a:endParaRPr/>
          </a:p>
          <a:p>
            <a:pPr marL="469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Defines the styling/presentation of a web page and the elements on it.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1902717" y="822354"/>
            <a:ext cx="5560829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What is CSS?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3" descr="See the source image"/>
          <p:cNvPicPr preferRelativeResize="0"/>
          <p:nvPr/>
        </p:nvPicPr>
        <p:blipFill rotWithShape="1">
          <a:blip r:embed="rId3">
            <a:alphaModFix/>
          </a:blip>
          <a:srcRect t="23434"/>
          <a:stretch/>
        </p:blipFill>
        <p:spPr>
          <a:xfrm>
            <a:off x="433004" y="872275"/>
            <a:ext cx="2091878" cy="907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1" y="2095390"/>
            <a:ext cx="9144000" cy="304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is the Programming Language for the Web.</a:t>
            </a:r>
            <a:endParaRPr/>
          </a:p>
          <a:p>
            <a:pPr marL="469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can update and change both HTML and CSS.</a:t>
            </a:r>
            <a:endParaRPr/>
          </a:p>
          <a:p>
            <a:pPr marL="4699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can </a:t>
            </a:r>
            <a:r>
              <a:rPr lang="en-US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manipulate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and </a:t>
            </a:r>
            <a:r>
              <a:rPr lang="en-US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validate data</a:t>
            </a: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232837" y="986543"/>
            <a:ext cx="490059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What is JS?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4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908" y="1017695"/>
            <a:ext cx="1681125" cy="94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343</Words>
  <Application>Microsoft Office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DM Serif Display</vt:lpstr>
      <vt:lpstr>Verdana</vt:lpstr>
      <vt:lpstr>Roboto</vt:lpstr>
      <vt:lpstr>Didact Gothic</vt:lpstr>
      <vt:lpstr>Arial</vt:lpstr>
      <vt:lpstr>Noto Sans Symbols</vt:lpstr>
      <vt:lpstr>Calibri</vt:lpstr>
      <vt:lpstr>Darkle Slideshow by Slidesgo</vt:lpstr>
      <vt:lpstr>Made by Amigos</vt:lpstr>
      <vt:lpstr>CodeBud</vt:lpstr>
      <vt:lpstr>What is CodeBud?</vt:lpstr>
      <vt:lpstr>PowerPoint Presentation</vt:lpstr>
      <vt:lpstr>PowerPoint Presentation</vt:lpstr>
      <vt:lpstr>Technologies Used</vt:lpstr>
      <vt:lpstr>What is HTML?</vt:lpstr>
      <vt:lpstr>What is CSS?</vt:lpstr>
      <vt:lpstr>What is JS?</vt:lpstr>
      <vt:lpstr>KEY FEATURES: </vt:lpstr>
      <vt:lpstr>Project Timeline</vt:lpstr>
      <vt:lpstr>Future Additions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Amigos</dc:title>
  <cp:lastModifiedBy>ishitagupta2003@outlook.com</cp:lastModifiedBy>
  <cp:revision>4</cp:revision>
  <dcterms:modified xsi:type="dcterms:W3CDTF">2023-06-26T20:52:12Z</dcterms:modified>
</cp:coreProperties>
</file>