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7" r:id="rId2"/>
    <p:sldId id="269" r:id="rId3"/>
    <p:sldId id="278" r:id="rId4"/>
    <p:sldId id="279" r:id="rId5"/>
    <p:sldId id="280" r:id="rId6"/>
    <p:sldId id="281" r:id="rId7"/>
    <p:sldId id="291" r:id="rId8"/>
    <p:sldId id="296" r:id="rId9"/>
    <p:sldId id="284" r:id="rId10"/>
    <p:sldId id="287" r:id="rId11"/>
    <p:sldId id="29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B58451-B2E1-4631-AD2F-54AB80AA627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1CB7C77-7973-491F-A57C-4B4D44E8BE3B}">
      <dgm:prSet/>
      <dgm:spPr/>
      <dgm:t>
        <a:bodyPr/>
        <a:lstStyle/>
        <a:p>
          <a:r>
            <a:rPr lang="en-US" b="0" i="0"/>
            <a:t>&lt;html&gt;</a:t>
          </a:r>
          <a:endParaRPr lang="en-US"/>
        </a:p>
      </dgm:t>
    </dgm:pt>
    <dgm:pt modelId="{69D6B333-BDF5-4465-923E-6A7DD613E281}" type="parTrans" cxnId="{45ABEE75-8763-452F-A08A-17DB1CD2273E}">
      <dgm:prSet/>
      <dgm:spPr/>
      <dgm:t>
        <a:bodyPr/>
        <a:lstStyle/>
        <a:p>
          <a:endParaRPr lang="en-US"/>
        </a:p>
      </dgm:t>
    </dgm:pt>
    <dgm:pt modelId="{6DE732AE-F53A-4B1E-9E72-CF782830926B}" type="sibTrans" cxnId="{45ABEE75-8763-452F-A08A-17DB1CD2273E}">
      <dgm:prSet/>
      <dgm:spPr/>
      <dgm:t>
        <a:bodyPr/>
        <a:lstStyle/>
        <a:p>
          <a:endParaRPr lang="en-US"/>
        </a:p>
      </dgm:t>
    </dgm:pt>
    <dgm:pt modelId="{AA90D479-5E77-4360-A355-B74C5B720B68}">
      <dgm:prSet/>
      <dgm:spPr/>
      <dgm:t>
        <a:bodyPr/>
        <a:lstStyle/>
        <a:p>
          <a:r>
            <a:rPr lang="en-US" b="0" i="0"/>
            <a:t>&lt;head&gt;</a:t>
          </a:r>
          <a:endParaRPr lang="en-US"/>
        </a:p>
      </dgm:t>
    </dgm:pt>
    <dgm:pt modelId="{6088A605-1ACF-458B-B2FA-ED7F470B055A}" type="parTrans" cxnId="{8687A249-22C3-4917-B436-F6C87113B987}">
      <dgm:prSet/>
      <dgm:spPr/>
      <dgm:t>
        <a:bodyPr/>
        <a:lstStyle/>
        <a:p>
          <a:endParaRPr lang="en-US"/>
        </a:p>
      </dgm:t>
    </dgm:pt>
    <dgm:pt modelId="{5D83F921-D824-4CCB-825D-DCBCA6D94CC9}" type="sibTrans" cxnId="{8687A249-22C3-4917-B436-F6C87113B987}">
      <dgm:prSet/>
      <dgm:spPr/>
      <dgm:t>
        <a:bodyPr/>
        <a:lstStyle/>
        <a:p>
          <a:endParaRPr lang="en-US"/>
        </a:p>
      </dgm:t>
    </dgm:pt>
    <dgm:pt modelId="{6AC8F001-C571-4DB9-8121-82E63D0F4967}">
      <dgm:prSet/>
      <dgm:spPr/>
      <dgm:t>
        <a:bodyPr/>
        <a:lstStyle/>
        <a:p>
          <a:r>
            <a:rPr lang="en-US" b="0" i="0"/>
            <a:t>&lt;title&gt;</a:t>
          </a:r>
          <a:endParaRPr lang="en-US"/>
        </a:p>
      </dgm:t>
    </dgm:pt>
    <dgm:pt modelId="{369BA6C8-DC1C-420F-9CA0-C07AEB4D4918}" type="parTrans" cxnId="{810A0309-BC89-43E0-B036-BB61431C5B7D}">
      <dgm:prSet/>
      <dgm:spPr/>
      <dgm:t>
        <a:bodyPr/>
        <a:lstStyle/>
        <a:p>
          <a:endParaRPr lang="en-US"/>
        </a:p>
      </dgm:t>
    </dgm:pt>
    <dgm:pt modelId="{4F56F311-3230-4F28-86B5-CF93BB99EA3B}" type="sibTrans" cxnId="{810A0309-BC89-43E0-B036-BB61431C5B7D}">
      <dgm:prSet/>
      <dgm:spPr/>
      <dgm:t>
        <a:bodyPr/>
        <a:lstStyle/>
        <a:p>
          <a:endParaRPr lang="en-US"/>
        </a:p>
      </dgm:t>
    </dgm:pt>
    <dgm:pt modelId="{42891CD8-DC2B-4D85-AAB5-46C0FD4246FE}">
      <dgm:prSet/>
      <dgm:spPr/>
      <dgm:t>
        <a:bodyPr/>
        <a:lstStyle/>
        <a:p>
          <a:r>
            <a:rPr lang="en-US" b="0" i="0"/>
            <a:t>&lt;body&gt;</a:t>
          </a:r>
          <a:endParaRPr lang="en-US"/>
        </a:p>
      </dgm:t>
    </dgm:pt>
    <dgm:pt modelId="{0AEED957-80F9-4672-BE8B-032D4664B2A9}" type="parTrans" cxnId="{08410CB7-E5CE-48D0-85B3-46FBD2A038D1}">
      <dgm:prSet/>
      <dgm:spPr/>
      <dgm:t>
        <a:bodyPr/>
        <a:lstStyle/>
        <a:p>
          <a:endParaRPr lang="en-US"/>
        </a:p>
      </dgm:t>
    </dgm:pt>
    <dgm:pt modelId="{0E2EDA7C-C8DA-4DE3-9F54-B944F8388BFC}" type="sibTrans" cxnId="{08410CB7-E5CE-48D0-85B3-46FBD2A038D1}">
      <dgm:prSet/>
      <dgm:spPr/>
      <dgm:t>
        <a:bodyPr/>
        <a:lstStyle/>
        <a:p>
          <a:endParaRPr lang="en-US"/>
        </a:p>
      </dgm:t>
    </dgm:pt>
    <dgm:pt modelId="{AE2156EE-139C-4CF9-B8BD-C59FACFCE9D5}" type="pres">
      <dgm:prSet presAssocID="{0EB58451-B2E1-4631-AD2F-54AB80AA627E}" presName="hierChild1" presStyleCnt="0">
        <dgm:presLayoutVars>
          <dgm:chPref val="1"/>
          <dgm:dir/>
          <dgm:animOne val="branch"/>
          <dgm:animLvl val="lvl"/>
          <dgm:resizeHandles/>
        </dgm:presLayoutVars>
      </dgm:prSet>
      <dgm:spPr/>
    </dgm:pt>
    <dgm:pt modelId="{67381134-8E9E-4893-A320-FD2835BB031C}" type="pres">
      <dgm:prSet presAssocID="{31CB7C77-7973-491F-A57C-4B4D44E8BE3B}" presName="hierRoot1" presStyleCnt="0"/>
      <dgm:spPr/>
    </dgm:pt>
    <dgm:pt modelId="{9E82EF95-9504-450B-8336-E6B00444C340}" type="pres">
      <dgm:prSet presAssocID="{31CB7C77-7973-491F-A57C-4B4D44E8BE3B}" presName="composite" presStyleCnt="0"/>
      <dgm:spPr/>
    </dgm:pt>
    <dgm:pt modelId="{4F465969-6B10-45A4-884B-BBB805058989}" type="pres">
      <dgm:prSet presAssocID="{31CB7C77-7973-491F-A57C-4B4D44E8BE3B}" presName="background" presStyleLbl="node0" presStyleIdx="0" presStyleCnt="4"/>
      <dgm:spPr/>
    </dgm:pt>
    <dgm:pt modelId="{DF0CF3BF-0E1C-47AA-BC82-4B0D1B09EBFA}" type="pres">
      <dgm:prSet presAssocID="{31CB7C77-7973-491F-A57C-4B4D44E8BE3B}" presName="text" presStyleLbl="fgAcc0" presStyleIdx="0" presStyleCnt="4">
        <dgm:presLayoutVars>
          <dgm:chPref val="3"/>
        </dgm:presLayoutVars>
      </dgm:prSet>
      <dgm:spPr/>
    </dgm:pt>
    <dgm:pt modelId="{D8996287-CA59-49DF-BE70-EF5FDB1DEF1B}" type="pres">
      <dgm:prSet presAssocID="{31CB7C77-7973-491F-A57C-4B4D44E8BE3B}" presName="hierChild2" presStyleCnt="0"/>
      <dgm:spPr/>
    </dgm:pt>
    <dgm:pt modelId="{2EE7524B-3245-4B7B-898A-DC0CDC7E1061}" type="pres">
      <dgm:prSet presAssocID="{AA90D479-5E77-4360-A355-B74C5B720B68}" presName="hierRoot1" presStyleCnt="0"/>
      <dgm:spPr/>
    </dgm:pt>
    <dgm:pt modelId="{BA25D902-1FD9-4F98-BEA3-3EB29A25FB5E}" type="pres">
      <dgm:prSet presAssocID="{AA90D479-5E77-4360-A355-B74C5B720B68}" presName="composite" presStyleCnt="0"/>
      <dgm:spPr/>
    </dgm:pt>
    <dgm:pt modelId="{487A8763-3259-45DA-9BC3-4CE43F7A7C19}" type="pres">
      <dgm:prSet presAssocID="{AA90D479-5E77-4360-A355-B74C5B720B68}" presName="background" presStyleLbl="node0" presStyleIdx="1" presStyleCnt="4"/>
      <dgm:spPr/>
    </dgm:pt>
    <dgm:pt modelId="{8394FE5B-370F-4318-AF1F-B2D95E801522}" type="pres">
      <dgm:prSet presAssocID="{AA90D479-5E77-4360-A355-B74C5B720B68}" presName="text" presStyleLbl="fgAcc0" presStyleIdx="1" presStyleCnt="4">
        <dgm:presLayoutVars>
          <dgm:chPref val="3"/>
        </dgm:presLayoutVars>
      </dgm:prSet>
      <dgm:spPr/>
    </dgm:pt>
    <dgm:pt modelId="{130E03AF-EA39-4090-B1A6-5EC358947EA7}" type="pres">
      <dgm:prSet presAssocID="{AA90D479-5E77-4360-A355-B74C5B720B68}" presName="hierChild2" presStyleCnt="0"/>
      <dgm:spPr/>
    </dgm:pt>
    <dgm:pt modelId="{3701A3C8-71D3-4325-9FED-B82A51E6D176}" type="pres">
      <dgm:prSet presAssocID="{6AC8F001-C571-4DB9-8121-82E63D0F4967}" presName="hierRoot1" presStyleCnt="0"/>
      <dgm:spPr/>
    </dgm:pt>
    <dgm:pt modelId="{297FC302-43D7-44D9-A11F-50A042D85449}" type="pres">
      <dgm:prSet presAssocID="{6AC8F001-C571-4DB9-8121-82E63D0F4967}" presName="composite" presStyleCnt="0"/>
      <dgm:spPr/>
    </dgm:pt>
    <dgm:pt modelId="{91488970-26B6-48E4-9CFA-E67FC26B99E6}" type="pres">
      <dgm:prSet presAssocID="{6AC8F001-C571-4DB9-8121-82E63D0F4967}" presName="background" presStyleLbl="node0" presStyleIdx="2" presStyleCnt="4"/>
      <dgm:spPr/>
    </dgm:pt>
    <dgm:pt modelId="{B74B78CE-F083-4657-BB02-5D2C922A9B24}" type="pres">
      <dgm:prSet presAssocID="{6AC8F001-C571-4DB9-8121-82E63D0F4967}" presName="text" presStyleLbl="fgAcc0" presStyleIdx="2" presStyleCnt="4">
        <dgm:presLayoutVars>
          <dgm:chPref val="3"/>
        </dgm:presLayoutVars>
      </dgm:prSet>
      <dgm:spPr/>
    </dgm:pt>
    <dgm:pt modelId="{60D81C45-79B8-44E5-98BE-68AB56E1012E}" type="pres">
      <dgm:prSet presAssocID="{6AC8F001-C571-4DB9-8121-82E63D0F4967}" presName="hierChild2" presStyleCnt="0"/>
      <dgm:spPr/>
    </dgm:pt>
    <dgm:pt modelId="{5FE9D6D2-1E94-48CB-8371-1F9CED900927}" type="pres">
      <dgm:prSet presAssocID="{42891CD8-DC2B-4D85-AAB5-46C0FD4246FE}" presName="hierRoot1" presStyleCnt="0"/>
      <dgm:spPr/>
    </dgm:pt>
    <dgm:pt modelId="{05220653-BAA1-475C-B118-BE1B880EDF34}" type="pres">
      <dgm:prSet presAssocID="{42891CD8-DC2B-4D85-AAB5-46C0FD4246FE}" presName="composite" presStyleCnt="0"/>
      <dgm:spPr/>
    </dgm:pt>
    <dgm:pt modelId="{FB5C70D2-A1D2-46F0-817D-7F5FFB33A3A8}" type="pres">
      <dgm:prSet presAssocID="{42891CD8-DC2B-4D85-AAB5-46C0FD4246FE}" presName="background" presStyleLbl="node0" presStyleIdx="3" presStyleCnt="4"/>
      <dgm:spPr/>
    </dgm:pt>
    <dgm:pt modelId="{31704812-C44E-42CE-B897-D9C649990875}" type="pres">
      <dgm:prSet presAssocID="{42891CD8-DC2B-4D85-AAB5-46C0FD4246FE}" presName="text" presStyleLbl="fgAcc0" presStyleIdx="3" presStyleCnt="4">
        <dgm:presLayoutVars>
          <dgm:chPref val="3"/>
        </dgm:presLayoutVars>
      </dgm:prSet>
      <dgm:spPr/>
    </dgm:pt>
    <dgm:pt modelId="{57DAA6DD-92EC-401B-AEC9-1010AE76FDBD}" type="pres">
      <dgm:prSet presAssocID="{42891CD8-DC2B-4D85-AAB5-46C0FD4246FE}" presName="hierChild2" presStyleCnt="0"/>
      <dgm:spPr/>
    </dgm:pt>
  </dgm:ptLst>
  <dgm:cxnLst>
    <dgm:cxn modelId="{21FFB801-CB30-4CEE-A11B-DEFFDD7F8BDA}" type="presOf" srcId="{31CB7C77-7973-491F-A57C-4B4D44E8BE3B}" destId="{DF0CF3BF-0E1C-47AA-BC82-4B0D1B09EBFA}" srcOrd="0" destOrd="0" presId="urn:microsoft.com/office/officeart/2005/8/layout/hierarchy1"/>
    <dgm:cxn modelId="{64935D07-2643-4AC0-A1C9-BB41706E2825}" type="presOf" srcId="{6AC8F001-C571-4DB9-8121-82E63D0F4967}" destId="{B74B78CE-F083-4657-BB02-5D2C922A9B24}" srcOrd="0" destOrd="0" presId="urn:microsoft.com/office/officeart/2005/8/layout/hierarchy1"/>
    <dgm:cxn modelId="{810A0309-BC89-43E0-B036-BB61431C5B7D}" srcId="{0EB58451-B2E1-4631-AD2F-54AB80AA627E}" destId="{6AC8F001-C571-4DB9-8121-82E63D0F4967}" srcOrd="2" destOrd="0" parTransId="{369BA6C8-DC1C-420F-9CA0-C07AEB4D4918}" sibTransId="{4F56F311-3230-4F28-86B5-CF93BB99EA3B}"/>
    <dgm:cxn modelId="{5483AB2E-E8B9-4BD8-80B4-C6B0803CD989}" type="presOf" srcId="{AA90D479-5E77-4360-A355-B74C5B720B68}" destId="{8394FE5B-370F-4318-AF1F-B2D95E801522}" srcOrd="0" destOrd="0" presId="urn:microsoft.com/office/officeart/2005/8/layout/hierarchy1"/>
    <dgm:cxn modelId="{E80E6631-AAEE-4822-9F82-B6FBD4CA1F3C}" type="presOf" srcId="{42891CD8-DC2B-4D85-AAB5-46C0FD4246FE}" destId="{31704812-C44E-42CE-B897-D9C649990875}" srcOrd="0" destOrd="0" presId="urn:microsoft.com/office/officeart/2005/8/layout/hierarchy1"/>
    <dgm:cxn modelId="{8687A249-22C3-4917-B436-F6C87113B987}" srcId="{0EB58451-B2E1-4631-AD2F-54AB80AA627E}" destId="{AA90D479-5E77-4360-A355-B74C5B720B68}" srcOrd="1" destOrd="0" parTransId="{6088A605-1ACF-458B-B2FA-ED7F470B055A}" sibTransId="{5D83F921-D824-4CCB-825D-DCBCA6D94CC9}"/>
    <dgm:cxn modelId="{45ABEE75-8763-452F-A08A-17DB1CD2273E}" srcId="{0EB58451-B2E1-4631-AD2F-54AB80AA627E}" destId="{31CB7C77-7973-491F-A57C-4B4D44E8BE3B}" srcOrd="0" destOrd="0" parTransId="{69D6B333-BDF5-4465-923E-6A7DD613E281}" sibTransId="{6DE732AE-F53A-4B1E-9E72-CF782830926B}"/>
    <dgm:cxn modelId="{08410CB7-E5CE-48D0-85B3-46FBD2A038D1}" srcId="{0EB58451-B2E1-4631-AD2F-54AB80AA627E}" destId="{42891CD8-DC2B-4D85-AAB5-46C0FD4246FE}" srcOrd="3" destOrd="0" parTransId="{0AEED957-80F9-4672-BE8B-032D4664B2A9}" sibTransId="{0E2EDA7C-C8DA-4DE3-9F54-B944F8388BFC}"/>
    <dgm:cxn modelId="{1B81B8DD-A67F-4FE7-88DC-636F6EAC9771}" type="presOf" srcId="{0EB58451-B2E1-4631-AD2F-54AB80AA627E}" destId="{AE2156EE-139C-4CF9-B8BD-C59FACFCE9D5}" srcOrd="0" destOrd="0" presId="urn:microsoft.com/office/officeart/2005/8/layout/hierarchy1"/>
    <dgm:cxn modelId="{6DD0A692-9A79-4E00-860F-154EDB99CF9A}" type="presParOf" srcId="{AE2156EE-139C-4CF9-B8BD-C59FACFCE9D5}" destId="{67381134-8E9E-4893-A320-FD2835BB031C}" srcOrd="0" destOrd="0" presId="urn:microsoft.com/office/officeart/2005/8/layout/hierarchy1"/>
    <dgm:cxn modelId="{8969BF7E-DB98-4BFF-9C1E-14827D5FEBE5}" type="presParOf" srcId="{67381134-8E9E-4893-A320-FD2835BB031C}" destId="{9E82EF95-9504-450B-8336-E6B00444C340}" srcOrd="0" destOrd="0" presId="urn:microsoft.com/office/officeart/2005/8/layout/hierarchy1"/>
    <dgm:cxn modelId="{1EB4E6A1-C6AF-4BC7-8894-F13A9556EBD1}" type="presParOf" srcId="{9E82EF95-9504-450B-8336-E6B00444C340}" destId="{4F465969-6B10-45A4-884B-BBB805058989}" srcOrd="0" destOrd="0" presId="urn:microsoft.com/office/officeart/2005/8/layout/hierarchy1"/>
    <dgm:cxn modelId="{71DACC48-3307-4683-816B-B394508A83AD}" type="presParOf" srcId="{9E82EF95-9504-450B-8336-E6B00444C340}" destId="{DF0CF3BF-0E1C-47AA-BC82-4B0D1B09EBFA}" srcOrd="1" destOrd="0" presId="urn:microsoft.com/office/officeart/2005/8/layout/hierarchy1"/>
    <dgm:cxn modelId="{4B1E4FEA-7FC0-4C36-A4D9-75CFBBF85AA1}" type="presParOf" srcId="{67381134-8E9E-4893-A320-FD2835BB031C}" destId="{D8996287-CA59-49DF-BE70-EF5FDB1DEF1B}" srcOrd="1" destOrd="0" presId="urn:microsoft.com/office/officeart/2005/8/layout/hierarchy1"/>
    <dgm:cxn modelId="{174E4257-F975-4DA5-A8CB-92311B98E926}" type="presParOf" srcId="{AE2156EE-139C-4CF9-B8BD-C59FACFCE9D5}" destId="{2EE7524B-3245-4B7B-898A-DC0CDC7E1061}" srcOrd="1" destOrd="0" presId="urn:microsoft.com/office/officeart/2005/8/layout/hierarchy1"/>
    <dgm:cxn modelId="{67750C99-E707-42B0-BAF4-CD32AC717D0E}" type="presParOf" srcId="{2EE7524B-3245-4B7B-898A-DC0CDC7E1061}" destId="{BA25D902-1FD9-4F98-BEA3-3EB29A25FB5E}" srcOrd="0" destOrd="0" presId="urn:microsoft.com/office/officeart/2005/8/layout/hierarchy1"/>
    <dgm:cxn modelId="{91311521-2A10-434D-B908-929747C040C4}" type="presParOf" srcId="{BA25D902-1FD9-4F98-BEA3-3EB29A25FB5E}" destId="{487A8763-3259-45DA-9BC3-4CE43F7A7C19}" srcOrd="0" destOrd="0" presId="urn:microsoft.com/office/officeart/2005/8/layout/hierarchy1"/>
    <dgm:cxn modelId="{7CBF5447-CB6B-4909-8D71-EB1ED89C2B20}" type="presParOf" srcId="{BA25D902-1FD9-4F98-BEA3-3EB29A25FB5E}" destId="{8394FE5B-370F-4318-AF1F-B2D95E801522}" srcOrd="1" destOrd="0" presId="urn:microsoft.com/office/officeart/2005/8/layout/hierarchy1"/>
    <dgm:cxn modelId="{F7DB78D7-7A2B-4486-8E6E-B4E5FEECD1B2}" type="presParOf" srcId="{2EE7524B-3245-4B7B-898A-DC0CDC7E1061}" destId="{130E03AF-EA39-4090-B1A6-5EC358947EA7}" srcOrd="1" destOrd="0" presId="urn:microsoft.com/office/officeart/2005/8/layout/hierarchy1"/>
    <dgm:cxn modelId="{FEBE4A70-183F-4E3D-B73E-086862DF4D90}" type="presParOf" srcId="{AE2156EE-139C-4CF9-B8BD-C59FACFCE9D5}" destId="{3701A3C8-71D3-4325-9FED-B82A51E6D176}" srcOrd="2" destOrd="0" presId="urn:microsoft.com/office/officeart/2005/8/layout/hierarchy1"/>
    <dgm:cxn modelId="{10CE94D0-CD53-4E4D-A3DB-1A8BCAC32AB1}" type="presParOf" srcId="{3701A3C8-71D3-4325-9FED-B82A51E6D176}" destId="{297FC302-43D7-44D9-A11F-50A042D85449}" srcOrd="0" destOrd="0" presId="urn:microsoft.com/office/officeart/2005/8/layout/hierarchy1"/>
    <dgm:cxn modelId="{356CE83D-1DAB-490C-9B05-8E56861E6A9C}" type="presParOf" srcId="{297FC302-43D7-44D9-A11F-50A042D85449}" destId="{91488970-26B6-48E4-9CFA-E67FC26B99E6}" srcOrd="0" destOrd="0" presId="urn:microsoft.com/office/officeart/2005/8/layout/hierarchy1"/>
    <dgm:cxn modelId="{FC0BA165-1E3D-4E62-9C48-7311C13644E3}" type="presParOf" srcId="{297FC302-43D7-44D9-A11F-50A042D85449}" destId="{B74B78CE-F083-4657-BB02-5D2C922A9B24}" srcOrd="1" destOrd="0" presId="urn:microsoft.com/office/officeart/2005/8/layout/hierarchy1"/>
    <dgm:cxn modelId="{23BC99A9-8A67-41C0-B174-163F9A02092B}" type="presParOf" srcId="{3701A3C8-71D3-4325-9FED-B82A51E6D176}" destId="{60D81C45-79B8-44E5-98BE-68AB56E1012E}" srcOrd="1" destOrd="0" presId="urn:microsoft.com/office/officeart/2005/8/layout/hierarchy1"/>
    <dgm:cxn modelId="{6C2920D3-9EF6-4B93-A225-13C978279882}" type="presParOf" srcId="{AE2156EE-139C-4CF9-B8BD-C59FACFCE9D5}" destId="{5FE9D6D2-1E94-48CB-8371-1F9CED900927}" srcOrd="3" destOrd="0" presId="urn:microsoft.com/office/officeart/2005/8/layout/hierarchy1"/>
    <dgm:cxn modelId="{A8D71C12-3A55-47D3-A8F4-93E45E78BFF6}" type="presParOf" srcId="{5FE9D6D2-1E94-48CB-8371-1F9CED900927}" destId="{05220653-BAA1-475C-B118-BE1B880EDF34}" srcOrd="0" destOrd="0" presId="urn:microsoft.com/office/officeart/2005/8/layout/hierarchy1"/>
    <dgm:cxn modelId="{31696E84-7871-41EC-B1ED-2C237A0700CE}" type="presParOf" srcId="{05220653-BAA1-475C-B118-BE1B880EDF34}" destId="{FB5C70D2-A1D2-46F0-817D-7F5FFB33A3A8}" srcOrd="0" destOrd="0" presId="urn:microsoft.com/office/officeart/2005/8/layout/hierarchy1"/>
    <dgm:cxn modelId="{63DDA18D-6467-4905-A51D-DF63A148EEC2}" type="presParOf" srcId="{05220653-BAA1-475C-B118-BE1B880EDF34}" destId="{31704812-C44E-42CE-B897-D9C649990875}" srcOrd="1" destOrd="0" presId="urn:microsoft.com/office/officeart/2005/8/layout/hierarchy1"/>
    <dgm:cxn modelId="{D41AB8B9-DF5D-4215-AE1F-2CC7F5CE782D}" type="presParOf" srcId="{5FE9D6D2-1E94-48CB-8371-1F9CED900927}" destId="{57DAA6DD-92EC-401B-AEC9-1010AE76FDB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53ABE9-985F-4083-8C5B-B15F5E2A697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9630BB7-4190-421B-9F8E-9B0E2B6E6A96}">
      <dgm:prSet/>
      <dgm:spPr/>
      <dgm:t>
        <a:bodyPr/>
        <a:lstStyle/>
        <a:p>
          <a:pPr>
            <a:defRPr cap="all"/>
          </a:pPr>
          <a:r>
            <a:rPr lang="en-US" b="0" i="0"/>
            <a:t>Internal JavaScript</a:t>
          </a:r>
          <a:endParaRPr lang="en-US"/>
        </a:p>
      </dgm:t>
    </dgm:pt>
    <dgm:pt modelId="{BC2EBCCE-63CD-457E-961B-440FF9BBD83A}" type="parTrans" cxnId="{8E1DC3D9-8C53-42DC-994D-51743D3D07D2}">
      <dgm:prSet/>
      <dgm:spPr/>
      <dgm:t>
        <a:bodyPr/>
        <a:lstStyle/>
        <a:p>
          <a:endParaRPr lang="en-US"/>
        </a:p>
      </dgm:t>
    </dgm:pt>
    <dgm:pt modelId="{1B8F0991-3558-4BC9-8F96-6F9B59F7077E}" type="sibTrans" cxnId="{8E1DC3D9-8C53-42DC-994D-51743D3D07D2}">
      <dgm:prSet/>
      <dgm:spPr/>
      <dgm:t>
        <a:bodyPr/>
        <a:lstStyle/>
        <a:p>
          <a:endParaRPr lang="en-US"/>
        </a:p>
      </dgm:t>
    </dgm:pt>
    <dgm:pt modelId="{2E9890EF-4223-4D0D-B0CB-0CE784CA4804}">
      <dgm:prSet/>
      <dgm:spPr/>
      <dgm:t>
        <a:bodyPr/>
        <a:lstStyle/>
        <a:p>
          <a:pPr>
            <a:defRPr cap="all"/>
          </a:pPr>
          <a:r>
            <a:rPr lang="en-US" b="0" i="0"/>
            <a:t>External JavaScript</a:t>
          </a:r>
          <a:endParaRPr lang="en-US"/>
        </a:p>
      </dgm:t>
    </dgm:pt>
    <dgm:pt modelId="{10B37306-F272-425B-B464-9A0FC4EE5E09}" type="parTrans" cxnId="{A9B200E9-F3B4-4F09-A1C5-6FCB6A2D7A65}">
      <dgm:prSet/>
      <dgm:spPr/>
      <dgm:t>
        <a:bodyPr/>
        <a:lstStyle/>
        <a:p>
          <a:endParaRPr lang="en-US"/>
        </a:p>
      </dgm:t>
    </dgm:pt>
    <dgm:pt modelId="{EBFE0E87-DC76-48BB-A223-45F7B2A50FD2}" type="sibTrans" cxnId="{A9B200E9-F3B4-4F09-A1C5-6FCB6A2D7A65}">
      <dgm:prSet/>
      <dgm:spPr/>
      <dgm:t>
        <a:bodyPr/>
        <a:lstStyle/>
        <a:p>
          <a:endParaRPr lang="en-US"/>
        </a:p>
      </dgm:t>
    </dgm:pt>
    <dgm:pt modelId="{5AE61645-E6BC-427C-AD52-BEAA8BEEA714}" type="pres">
      <dgm:prSet presAssocID="{6053ABE9-985F-4083-8C5B-B15F5E2A6977}" presName="root" presStyleCnt="0">
        <dgm:presLayoutVars>
          <dgm:dir/>
          <dgm:resizeHandles val="exact"/>
        </dgm:presLayoutVars>
      </dgm:prSet>
      <dgm:spPr/>
    </dgm:pt>
    <dgm:pt modelId="{D02612A9-241F-4DAB-AE12-E228EBB3A3AF}" type="pres">
      <dgm:prSet presAssocID="{29630BB7-4190-421B-9F8E-9B0E2B6E6A96}" presName="compNode" presStyleCnt="0"/>
      <dgm:spPr/>
    </dgm:pt>
    <dgm:pt modelId="{B19D3F0C-59E1-433A-9FE6-26CA8DB8793A}" type="pres">
      <dgm:prSet presAssocID="{29630BB7-4190-421B-9F8E-9B0E2B6E6A96}" presName="iconBgRect" presStyleLbl="bgShp" presStyleIdx="0" presStyleCnt="2"/>
      <dgm:spPr/>
    </dgm:pt>
    <dgm:pt modelId="{DABFEE11-6D8C-4800-B0C3-CF2EEC0AE7EE}" type="pres">
      <dgm:prSet presAssocID="{29630BB7-4190-421B-9F8E-9B0E2B6E6A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73F04642-33F0-49C5-A355-317AAF55FEF2}" type="pres">
      <dgm:prSet presAssocID="{29630BB7-4190-421B-9F8E-9B0E2B6E6A96}" presName="spaceRect" presStyleCnt="0"/>
      <dgm:spPr/>
    </dgm:pt>
    <dgm:pt modelId="{37F33142-2655-40A5-AD05-ACD717CF6E52}" type="pres">
      <dgm:prSet presAssocID="{29630BB7-4190-421B-9F8E-9B0E2B6E6A96}" presName="textRect" presStyleLbl="revTx" presStyleIdx="0" presStyleCnt="2">
        <dgm:presLayoutVars>
          <dgm:chMax val="1"/>
          <dgm:chPref val="1"/>
        </dgm:presLayoutVars>
      </dgm:prSet>
      <dgm:spPr/>
    </dgm:pt>
    <dgm:pt modelId="{EF3D4538-0F7F-42E7-8096-3A3FA06D72AB}" type="pres">
      <dgm:prSet presAssocID="{1B8F0991-3558-4BC9-8F96-6F9B59F7077E}" presName="sibTrans" presStyleCnt="0"/>
      <dgm:spPr/>
    </dgm:pt>
    <dgm:pt modelId="{14CF7951-3364-44D8-868F-612E245AADED}" type="pres">
      <dgm:prSet presAssocID="{2E9890EF-4223-4D0D-B0CB-0CE784CA4804}" presName="compNode" presStyleCnt="0"/>
      <dgm:spPr/>
    </dgm:pt>
    <dgm:pt modelId="{495ADC4C-7634-4B83-88DC-CFCCFD17B435}" type="pres">
      <dgm:prSet presAssocID="{2E9890EF-4223-4D0D-B0CB-0CE784CA4804}" presName="iconBgRect" presStyleLbl="bgShp" presStyleIdx="1" presStyleCnt="2"/>
      <dgm:spPr/>
    </dgm:pt>
    <dgm:pt modelId="{1A2E030C-C278-4F48-B412-B7A9EBB0C7E6}" type="pres">
      <dgm:prSet presAssocID="{2E9890EF-4223-4D0D-B0CB-0CE784CA48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4E6A6BED-DC01-43EE-8BB1-4DF9B335CFDA}" type="pres">
      <dgm:prSet presAssocID="{2E9890EF-4223-4D0D-B0CB-0CE784CA4804}" presName="spaceRect" presStyleCnt="0"/>
      <dgm:spPr/>
    </dgm:pt>
    <dgm:pt modelId="{AA64AC12-5624-4681-AFC6-2B196A107106}" type="pres">
      <dgm:prSet presAssocID="{2E9890EF-4223-4D0D-B0CB-0CE784CA4804}" presName="textRect" presStyleLbl="revTx" presStyleIdx="1" presStyleCnt="2">
        <dgm:presLayoutVars>
          <dgm:chMax val="1"/>
          <dgm:chPref val="1"/>
        </dgm:presLayoutVars>
      </dgm:prSet>
      <dgm:spPr/>
    </dgm:pt>
  </dgm:ptLst>
  <dgm:cxnLst>
    <dgm:cxn modelId="{F1784F53-0134-4047-AEB0-538D61134E0C}" type="presOf" srcId="{2E9890EF-4223-4D0D-B0CB-0CE784CA4804}" destId="{AA64AC12-5624-4681-AFC6-2B196A107106}" srcOrd="0" destOrd="0" presId="urn:microsoft.com/office/officeart/2018/5/layout/IconCircleLabelList"/>
    <dgm:cxn modelId="{A7AFAD9D-A340-4A5A-8ACC-7BBAE125B30A}" type="presOf" srcId="{29630BB7-4190-421B-9F8E-9B0E2B6E6A96}" destId="{37F33142-2655-40A5-AD05-ACD717CF6E52}" srcOrd="0" destOrd="0" presId="urn:microsoft.com/office/officeart/2018/5/layout/IconCircleLabelList"/>
    <dgm:cxn modelId="{8E1DC3D9-8C53-42DC-994D-51743D3D07D2}" srcId="{6053ABE9-985F-4083-8C5B-B15F5E2A6977}" destId="{29630BB7-4190-421B-9F8E-9B0E2B6E6A96}" srcOrd="0" destOrd="0" parTransId="{BC2EBCCE-63CD-457E-961B-440FF9BBD83A}" sibTransId="{1B8F0991-3558-4BC9-8F96-6F9B59F7077E}"/>
    <dgm:cxn modelId="{1D8219DB-812B-445C-83AC-8CADBBABEC13}" type="presOf" srcId="{6053ABE9-985F-4083-8C5B-B15F5E2A6977}" destId="{5AE61645-E6BC-427C-AD52-BEAA8BEEA714}" srcOrd="0" destOrd="0" presId="urn:microsoft.com/office/officeart/2018/5/layout/IconCircleLabelList"/>
    <dgm:cxn modelId="{A9B200E9-F3B4-4F09-A1C5-6FCB6A2D7A65}" srcId="{6053ABE9-985F-4083-8C5B-B15F5E2A6977}" destId="{2E9890EF-4223-4D0D-B0CB-0CE784CA4804}" srcOrd="1" destOrd="0" parTransId="{10B37306-F272-425B-B464-9A0FC4EE5E09}" sibTransId="{EBFE0E87-DC76-48BB-A223-45F7B2A50FD2}"/>
    <dgm:cxn modelId="{3806C603-8C9C-46C2-87B5-775FF6893A57}" type="presParOf" srcId="{5AE61645-E6BC-427C-AD52-BEAA8BEEA714}" destId="{D02612A9-241F-4DAB-AE12-E228EBB3A3AF}" srcOrd="0" destOrd="0" presId="urn:microsoft.com/office/officeart/2018/5/layout/IconCircleLabelList"/>
    <dgm:cxn modelId="{DD6F2139-9DB7-4155-AC7E-555E6E641A8A}" type="presParOf" srcId="{D02612A9-241F-4DAB-AE12-E228EBB3A3AF}" destId="{B19D3F0C-59E1-433A-9FE6-26CA8DB8793A}" srcOrd="0" destOrd="0" presId="urn:microsoft.com/office/officeart/2018/5/layout/IconCircleLabelList"/>
    <dgm:cxn modelId="{25E814D1-574B-4BC3-A9DC-F9C3BD2C728A}" type="presParOf" srcId="{D02612A9-241F-4DAB-AE12-E228EBB3A3AF}" destId="{DABFEE11-6D8C-4800-B0C3-CF2EEC0AE7EE}" srcOrd="1" destOrd="0" presId="urn:microsoft.com/office/officeart/2018/5/layout/IconCircleLabelList"/>
    <dgm:cxn modelId="{CF4F22C3-8EF6-46EE-B87B-FBF62C26560B}" type="presParOf" srcId="{D02612A9-241F-4DAB-AE12-E228EBB3A3AF}" destId="{73F04642-33F0-49C5-A355-317AAF55FEF2}" srcOrd="2" destOrd="0" presId="urn:microsoft.com/office/officeart/2018/5/layout/IconCircleLabelList"/>
    <dgm:cxn modelId="{9EEF93EE-2D9E-4168-873C-EBC61EDE2E2D}" type="presParOf" srcId="{D02612A9-241F-4DAB-AE12-E228EBB3A3AF}" destId="{37F33142-2655-40A5-AD05-ACD717CF6E52}" srcOrd="3" destOrd="0" presId="urn:microsoft.com/office/officeart/2018/5/layout/IconCircleLabelList"/>
    <dgm:cxn modelId="{072E752B-D7F4-40C3-870D-D1E53BE860DA}" type="presParOf" srcId="{5AE61645-E6BC-427C-AD52-BEAA8BEEA714}" destId="{EF3D4538-0F7F-42E7-8096-3A3FA06D72AB}" srcOrd="1" destOrd="0" presId="urn:microsoft.com/office/officeart/2018/5/layout/IconCircleLabelList"/>
    <dgm:cxn modelId="{2100F797-9545-4D10-B7AB-7DBA2A6D5345}" type="presParOf" srcId="{5AE61645-E6BC-427C-AD52-BEAA8BEEA714}" destId="{14CF7951-3364-44D8-868F-612E245AADED}" srcOrd="2" destOrd="0" presId="urn:microsoft.com/office/officeart/2018/5/layout/IconCircleLabelList"/>
    <dgm:cxn modelId="{318DED65-4014-4C55-ACF0-4088B43B2BAF}" type="presParOf" srcId="{14CF7951-3364-44D8-868F-612E245AADED}" destId="{495ADC4C-7634-4B83-88DC-CFCCFD17B435}" srcOrd="0" destOrd="0" presId="urn:microsoft.com/office/officeart/2018/5/layout/IconCircleLabelList"/>
    <dgm:cxn modelId="{99B2954F-ADDB-44B3-9FFA-857441305114}" type="presParOf" srcId="{14CF7951-3364-44D8-868F-612E245AADED}" destId="{1A2E030C-C278-4F48-B412-B7A9EBB0C7E6}" srcOrd="1" destOrd="0" presId="urn:microsoft.com/office/officeart/2018/5/layout/IconCircleLabelList"/>
    <dgm:cxn modelId="{A664688F-794F-4014-A157-B703C90A15B1}" type="presParOf" srcId="{14CF7951-3364-44D8-868F-612E245AADED}" destId="{4E6A6BED-DC01-43EE-8BB1-4DF9B335CFDA}" srcOrd="2" destOrd="0" presId="urn:microsoft.com/office/officeart/2018/5/layout/IconCircleLabelList"/>
    <dgm:cxn modelId="{D80A33F2-5486-4BF2-BA63-9E04D4C2921C}" type="presParOf" srcId="{14CF7951-3364-44D8-868F-612E245AADED}" destId="{AA64AC12-5624-4681-AFC6-2B196A10710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6B8580-2AD5-44C6-BD83-DBE28496C1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8597FF-3292-4862-985B-B75637C0F241}">
      <dgm:prSet/>
      <dgm:spPr/>
      <dgm:t>
        <a:bodyPr/>
        <a:lstStyle/>
        <a:p>
          <a:r>
            <a:rPr lang="en-US" b="0" i="0" dirty="0"/>
            <a:t>The aforementioned report can be used to conclude that web design is a complicated process that necessitates systematic attention to numerous aspects</a:t>
          </a:r>
          <a:endParaRPr lang="en-US" dirty="0"/>
        </a:p>
      </dgm:t>
    </dgm:pt>
    <dgm:pt modelId="{E5421568-D949-42DE-873D-C64B7FAB6C11}" type="parTrans" cxnId="{8926E35E-F422-4B9A-BFA9-4A88904A010E}">
      <dgm:prSet/>
      <dgm:spPr/>
      <dgm:t>
        <a:bodyPr/>
        <a:lstStyle/>
        <a:p>
          <a:endParaRPr lang="en-US"/>
        </a:p>
      </dgm:t>
    </dgm:pt>
    <dgm:pt modelId="{E9A449BA-7B60-4ABA-9964-EF7C7CACA555}" type="sibTrans" cxnId="{8926E35E-F422-4B9A-BFA9-4A88904A010E}">
      <dgm:prSet/>
      <dgm:spPr/>
      <dgm:t>
        <a:bodyPr/>
        <a:lstStyle/>
        <a:p>
          <a:endParaRPr lang="en-US"/>
        </a:p>
      </dgm:t>
    </dgm:pt>
    <dgm:pt modelId="{3CC1CCEC-BAE4-4222-A2A1-1B74184FE7E3}">
      <dgm:prSet/>
      <dgm:spPr/>
      <dgm:t>
        <a:bodyPr/>
        <a:lstStyle/>
        <a:p>
          <a:r>
            <a:rPr lang="en-US" b="0" i="0"/>
            <a:t>Examples of this include color contrast, text organization, font selection, page style, page size, graphics used, and consistency</a:t>
          </a:r>
          <a:endParaRPr lang="en-US"/>
        </a:p>
      </dgm:t>
    </dgm:pt>
    <dgm:pt modelId="{2B937904-1B54-40F3-A8EB-6ADDB21A3F92}" type="parTrans" cxnId="{DAC20AA9-682D-44AF-89EA-76C4BB7221B4}">
      <dgm:prSet/>
      <dgm:spPr/>
      <dgm:t>
        <a:bodyPr/>
        <a:lstStyle/>
        <a:p>
          <a:endParaRPr lang="en-US"/>
        </a:p>
      </dgm:t>
    </dgm:pt>
    <dgm:pt modelId="{FE1F9DDC-E346-4527-ADD3-A617EC251CBA}" type="sibTrans" cxnId="{DAC20AA9-682D-44AF-89EA-76C4BB7221B4}">
      <dgm:prSet/>
      <dgm:spPr/>
      <dgm:t>
        <a:bodyPr/>
        <a:lstStyle/>
        <a:p>
          <a:endParaRPr lang="en-US"/>
        </a:p>
      </dgm:t>
    </dgm:pt>
    <dgm:pt modelId="{F901C8BA-0104-4A37-BABB-498E4DF84E4A}">
      <dgm:prSet/>
      <dgm:spPr/>
      <dgm:t>
        <a:bodyPr/>
        <a:lstStyle/>
        <a:p>
          <a:r>
            <a:rPr lang="en-US" b="0" i="0"/>
            <a:t>The developer is responsible for organizing and analysing the user's statistics and background</a:t>
          </a:r>
          <a:endParaRPr lang="en-US"/>
        </a:p>
      </dgm:t>
    </dgm:pt>
    <dgm:pt modelId="{94773A97-757B-4690-9992-76609FC1B068}" type="parTrans" cxnId="{AB7112AC-42F9-4E70-874F-475A681C0495}">
      <dgm:prSet/>
      <dgm:spPr/>
      <dgm:t>
        <a:bodyPr/>
        <a:lstStyle/>
        <a:p>
          <a:endParaRPr lang="en-US"/>
        </a:p>
      </dgm:t>
    </dgm:pt>
    <dgm:pt modelId="{894F752B-F28E-40B1-9957-BD947D3C0743}" type="sibTrans" cxnId="{AB7112AC-42F9-4E70-874F-475A681C0495}">
      <dgm:prSet/>
      <dgm:spPr/>
      <dgm:t>
        <a:bodyPr/>
        <a:lstStyle/>
        <a:p>
          <a:endParaRPr lang="en-US"/>
        </a:p>
      </dgm:t>
    </dgm:pt>
    <dgm:pt modelId="{24D1602B-25FF-4820-AFE1-999DC8BF13B8}" type="pres">
      <dgm:prSet presAssocID="{7A6B8580-2AD5-44C6-BD83-DBE28496C1E5}" presName="root" presStyleCnt="0">
        <dgm:presLayoutVars>
          <dgm:dir/>
          <dgm:resizeHandles val="exact"/>
        </dgm:presLayoutVars>
      </dgm:prSet>
      <dgm:spPr/>
    </dgm:pt>
    <dgm:pt modelId="{7AC821C2-4575-402A-BB75-7216FF1F1939}" type="pres">
      <dgm:prSet presAssocID="{8F8597FF-3292-4862-985B-B75637C0F241}" presName="compNode" presStyleCnt="0"/>
      <dgm:spPr/>
    </dgm:pt>
    <dgm:pt modelId="{DCEF60AB-A952-4612-B879-56F80241DC4D}" type="pres">
      <dgm:prSet presAssocID="{8F8597FF-3292-4862-985B-B75637C0F241}" presName="bgRect" presStyleLbl="bgShp" presStyleIdx="0" presStyleCnt="3"/>
      <dgm:spPr/>
    </dgm:pt>
    <dgm:pt modelId="{263DE507-DCAA-4EEC-A283-33219DF6567E}" type="pres">
      <dgm:prSet presAssocID="{8F8597FF-3292-4862-985B-B75637C0F2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0AC3B259-BFB2-433C-A82A-8393B693AB91}" type="pres">
      <dgm:prSet presAssocID="{8F8597FF-3292-4862-985B-B75637C0F241}" presName="spaceRect" presStyleCnt="0"/>
      <dgm:spPr/>
    </dgm:pt>
    <dgm:pt modelId="{B470A09F-9C0B-40BF-BF8F-D4FBCEFF8552}" type="pres">
      <dgm:prSet presAssocID="{8F8597FF-3292-4862-985B-B75637C0F241}" presName="parTx" presStyleLbl="revTx" presStyleIdx="0" presStyleCnt="3">
        <dgm:presLayoutVars>
          <dgm:chMax val="0"/>
          <dgm:chPref val="0"/>
        </dgm:presLayoutVars>
      </dgm:prSet>
      <dgm:spPr/>
    </dgm:pt>
    <dgm:pt modelId="{A4A6B582-DE48-44C7-9B7B-555E807C410D}" type="pres">
      <dgm:prSet presAssocID="{E9A449BA-7B60-4ABA-9964-EF7C7CACA555}" presName="sibTrans" presStyleCnt="0"/>
      <dgm:spPr/>
    </dgm:pt>
    <dgm:pt modelId="{48C72853-E333-4786-9E65-3DDCEA38A209}" type="pres">
      <dgm:prSet presAssocID="{3CC1CCEC-BAE4-4222-A2A1-1B74184FE7E3}" presName="compNode" presStyleCnt="0"/>
      <dgm:spPr/>
    </dgm:pt>
    <dgm:pt modelId="{7890EA40-DD5D-4E82-BF51-C395C4033230}" type="pres">
      <dgm:prSet presAssocID="{3CC1CCEC-BAE4-4222-A2A1-1B74184FE7E3}" presName="bgRect" presStyleLbl="bgShp" presStyleIdx="1" presStyleCnt="3"/>
      <dgm:spPr/>
    </dgm:pt>
    <dgm:pt modelId="{A574C18B-931B-4096-BEB7-B2ADE6485D47}" type="pres">
      <dgm:prSet presAssocID="{3CC1CCEC-BAE4-4222-A2A1-1B74184FE7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597109DD-8920-48CB-B4BA-48F5B7A901F6}" type="pres">
      <dgm:prSet presAssocID="{3CC1CCEC-BAE4-4222-A2A1-1B74184FE7E3}" presName="spaceRect" presStyleCnt="0"/>
      <dgm:spPr/>
    </dgm:pt>
    <dgm:pt modelId="{FD718560-B9D8-4C1C-8B42-05D37FA0F73E}" type="pres">
      <dgm:prSet presAssocID="{3CC1CCEC-BAE4-4222-A2A1-1B74184FE7E3}" presName="parTx" presStyleLbl="revTx" presStyleIdx="1" presStyleCnt="3">
        <dgm:presLayoutVars>
          <dgm:chMax val="0"/>
          <dgm:chPref val="0"/>
        </dgm:presLayoutVars>
      </dgm:prSet>
      <dgm:spPr/>
    </dgm:pt>
    <dgm:pt modelId="{F53599D5-ADF5-49A7-A816-2A33A36B3221}" type="pres">
      <dgm:prSet presAssocID="{FE1F9DDC-E346-4527-ADD3-A617EC251CBA}" presName="sibTrans" presStyleCnt="0"/>
      <dgm:spPr/>
    </dgm:pt>
    <dgm:pt modelId="{54779A74-C70F-4991-AC72-8F5287CDFFF0}" type="pres">
      <dgm:prSet presAssocID="{F901C8BA-0104-4A37-BABB-498E4DF84E4A}" presName="compNode" presStyleCnt="0"/>
      <dgm:spPr/>
    </dgm:pt>
    <dgm:pt modelId="{429F21FC-F236-415B-9CEA-2D63FFA49FA4}" type="pres">
      <dgm:prSet presAssocID="{F901C8BA-0104-4A37-BABB-498E4DF84E4A}" presName="bgRect" presStyleLbl="bgShp" presStyleIdx="2" presStyleCnt="3"/>
      <dgm:spPr/>
    </dgm:pt>
    <dgm:pt modelId="{1F776C2D-15E7-42F3-895A-627784A13281}" type="pres">
      <dgm:prSet presAssocID="{F901C8BA-0104-4A37-BABB-498E4DF84E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17DDF3F-F8D9-43DA-B657-83A2BFA22F51}" type="pres">
      <dgm:prSet presAssocID="{F901C8BA-0104-4A37-BABB-498E4DF84E4A}" presName="spaceRect" presStyleCnt="0"/>
      <dgm:spPr/>
    </dgm:pt>
    <dgm:pt modelId="{6A0A645C-05D7-44C3-8068-5AF2AEC2D49C}" type="pres">
      <dgm:prSet presAssocID="{F901C8BA-0104-4A37-BABB-498E4DF84E4A}" presName="parTx" presStyleLbl="revTx" presStyleIdx="2" presStyleCnt="3">
        <dgm:presLayoutVars>
          <dgm:chMax val="0"/>
          <dgm:chPref val="0"/>
        </dgm:presLayoutVars>
      </dgm:prSet>
      <dgm:spPr/>
    </dgm:pt>
  </dgm:ptLst>
  <dgm:cxnLst>
    <dgm:cxn modelId="{7CBA8810-9EB7-42D8-8BB6-77193594FEE0}" type="presOf" srcId="{8F8597FF-3292-4862-985B-B75637C0F241}" destId="{B470A09F-9C0B-40BF-BF8F-D4FBCEFF8552}" srcOrd="0" destOrd="0" presId="urn:microsoft.com/office/officeart/2018/2/layout/IconVerticalSolidList"/>
    <dgm:cxn modelId="{F423CF32-76CD-4348-8C81-001D13D10EB1}" type="presOf" srcId="{F901C8BA-0104-4A37-BABB-498E4DF84E4A}" destId="{6A0A645C-05D7-44C3-8068-5AF2AEC2D49C}" srcOrd="0" destOrd="0" presId="urn:microsoft.com/office/officeart/2018/2/layout/IconVerticalSolidList"/>
    <dgm:cxn modelId="{8926E35E-F422-4B9A-BFA9-4A88904A010E}" srcId="{7A6B8580-2AD5-44C6-BD83-DBE28496C1E5}" destId="{8F8597FF-3292-4862-985B-B75637C0F241}" srcOrd="0" destOrd="0" parTransId="{E5421568-D949-42DE-873D-C64B7FAB6C11}" sibTransId="{E9A449BA-7B60-4ABA-9964-EF7C7CACA555}"/>
    <dgm:cxn modelId="{DAC20AA9-682D-44AF-89EA-76C4BB7221B4}" srcId="{7A6B8580-2AD5-44C6-BD83-DBE28496C1E5}" destId="{3CC1CCEC-BAE4-4222-A2A1-1B74184FE7E3}" srcOrd="1" destOrd="0" parTransId="{2B937904-1B54-40F3-A8EB-6ADDB21A3F92}" sibTransId="{FE1F9DDC-E346-4527-ADD3-A617EC251CBA}"/>
    <dgm:cxn modelId="{AB7112AC-42F9-4E70-874F-475A681C0495}" srcId="{7A6B8580-2AD5-44C6-BD83-DBE28496C1E5}" destId="{F901C8BA-0104-4A37-BABB-498E4DF84E4A}" srcOrd="2" destOrd="0" parTransId="{94773A97-757B-4690-9992-76609FC1B068}" sibTransId="{894F752B-F28E-40B1-9957-BD947D3C0743}"/>
    <dgm:cxn modelId="{424C50BF-AB23-4302-AF39-34E27D0ACD64}" type="presOf" srcId="{3CC1CCEC-BAE4-4222-A2A1-1B74184FE7E3}" destId="{FD718560-B9D8-4C1C-8B42-05D37FA0F73E}" srcOrd="0" destOrd="0" presId="urn:microsoft.com/office/officeart/2018/2/layout/IconVerticalSolidList"/>
    <dgm:cxn modelId="{39618AE0-5F31-4292-BF88-FB6218FA88A3}" type="presOf" srcId="{7A6B8580-2AD5-44C6-BD83-DBE28496C1E5}" destId="{24D1602B-25FF-4820-AFE1-999DC8BF13B8}" srcOrd="0" destOrd="0" presId="urn:microsoft.com/office/officeart/2018/2/layout/IconVerticalSolidList"/>
    <dgm:cxn modelId="{C0D27260-9F45-4E1B-B101-AE8DAA5FC19C}" type="presParOf" srcId="{24D1602B-25FF-4820-AFE1-999DC8BF13B8}" destId="{7AC821C2-4575-402A-BB75-7216FF1F1939}" srcOrd="0" destOrd="0" presId="urn:microsoft.com/office/officeart/2018/2/layout/IconVerticalSolidList"/>
    <dgm:cxn modelId="{39B06C96-E14B-48F0-B24F-37450C69AB63}" type="presParOf" srcId="{7AC821C2-4575-402A-BB75-7216FF1F1939}" destId="{DCEF60AB-A952-4612-B879-56F80241DC4D}" srcOrd="0" destOrd="0" presId="urn:microsoft.com/office/officeart/2018/2/layout/IconVerticalSolidList"/>
    <dgm:cxn modelId="{B72450E2-A00E-48D9-95FA-593C80C060A8}" type="presParOf" srcId="{7AC821C2-4575-402A-BB75-7216FF1F1939}" destId="{263DE507-DCAA-4EEC-A283-33219DF6567E}" srcOrd="1" destOrd="0" presId="urn:microsoft.com/office/officeart/2018/2/layout/IconVerticalSolidList"/>
    <dgm:cxn modelId="{D8B5762B-0A0E-42A6-827C-A00A9BF44267}" type="presParOf" srcId="{7AC821C2-4575-402A-BB75-7216FF1F1939}" destId="{0AC3B259-BFB2-433C-A82A-8393B693AB91}" srcOrd="2" destOrd="0" presId="urn:microsoft.com/office/officeart/2018/2/layout/IconVerticalSolidList"/>
    <dgm:cxn modelId="{77347D29-1D77-4D8A-ACA8-C22F184C2372}" type="presParOf" srcId="{7AC821C2-4575-402A-BB75-7216FF1F1939}" destId="{B470A09F-9C0B-40BF-BF8F-D4FBCEFF8552}" srcOrd="3" destOrd="0" presId="urn:microsoft.com/office/officeart/2018/2/layout/IconVerticalSolidList"/>
    <dgm:cxn modelId="{21B95AEB-7B5B-4E1D-9100-E335D3CC139B}" type="presParOf" srcId="{24D1602B-25FF-4820-AFE1-999DC8BF13B8}" destId="{A4A6B582-DE48-44C7-9B7B-555E807C410D}" srcOrd="1" destOrd="0" presId="urn:microsoft.com/office/officeart/2018/2/layout/IconVerticalSolidList"/>
    <dgm:cxn modelId="{C38E401B-488C-4026-AAEC-D9DCBC6BD1A0}" type="presParOf" srcId="{24D1602B-25FF-4820-AFE1-999DC8BF13B8}" destId="{48C72853-E333-4786-9E65-3DDCEA38A209}" srcOrd="2" destOrd="0" presId="urn:microsoft.com/office/officeart/2018/2/layout/IconVerticalSolidList"/>
    <dgm:cxn modelId="{04D13710-1F6E-42E6-ADCE-B4D3C75FD8B0}" type="presParOf" srcId="{48C72853-E333-4786-9E65-3DDCEA38A209}" destId="{7890EA40-DD5D-4E82-BF51-C395C4033230}" srcOrd="0" destOrd="0" presId="urn:microsoft.com/office/officeart/2018/2/layout/IconVerticalSolidList"/>
    <dgm:cxn modelId="{19B95EB7-F66E-4F9B-ADD2-BF161992E46E}" type="presParOf" srcId="{48C72853-E333-4786-9E65-3DDCEA38A209}" destId="{A574C18B-931B-4096-BEB7-B2ADE6485D47}" srcOrd="1" destOrd="0" presId="urn:microsoft.com/office/officeart/2018/2/layout/IconVerticalSolidList"/>
    <dgm:cxn modelId="{53C8990F-29DA-45BC-BCAC-AB0F8EB499B2}" type="presParOf" srcId="{48C72853-E333-4786-9E65-3DDCEA38A209}" destId="{597109DD-8920-48CB-B4BA-48F5B7A901F6}" srcOrd="2" destOrd="0" presId="urn:microsoft.com/office/officeart/2018/2/layout/IconVerticalSolidList"/>
    <dgm:cxn modelId="{069350C3-294F-4669-BF34-27984A53BA5B}" type="presParOf" srcId="{48C72853-E333-4786-9E65-3DDCEA38A209}" destId="{FD718560-B9D8-4C1C-8B42-05D37FA0F73E}" srcOrd="3" destOrd="0" presId="urn:microsoft.com/office/officeart/2018/2/layout/IconVerticalSolidList"/>
    <dgm:cxn modelId="{01FBA824-B4FB-462A-B9AD-1F38FD1FE8B2}" type="presParOf" srcId="{24D1602B-25FF-4820-AFE1-999DC8BF13B8}" destId="{F53599D5-ADF5-49A7-A816-2A33A36B3221}" srcOrd="3" destOrd="0" presId="urn:microsoft.com/office/officeart/2018/2/layout/IconVerticalSolidList"/>
    <dgm:cxn modelId="{82DD5EDF-D026-486A-9FA4-566F39218B19}" type="presParOf" srcId="{24D1602B-25FF-4820-AFE1-999DC8BF13B8}" destId="{54779A74-C70F-4991-AC72-8F5287CDFFF0}" srcOrd="4" destOrd="0" presId="urn:microsoft.com/office/officeart/2018/2/layout/IconVerticalSolidList"/>
    <dgm:cxn modelId="{568F6345-9DB6-4A1D-8097-F1C29225D4FB}" type="presParOf" srcId="{54779A74-C70F-4991-AC72-8F5287CDFFF0}" destId="{429F21FC-F236-415B-9CEA-2D63FFA49FA4}" srcOrd="0" destOrd="0" presId="urn:microsoft.com/office/officeart/2018/2/layout/IconVerticalSolidList"/>
    <dgm:cxn modelId="{9DEAB5C3-7F23-49C8-9AF7-5C3F3258947C}" type="presParOf" srcId="{54779A74-C70F-4991-AC72-8F5287CDFFF0}" destId="{1F776C2D-15E7-42F3-895A-627784A13281}" srcOrd="1" destOrd="0" presId="urn:microsoft.com/office/officeart/2018/2/layout/IconVerticalSolidList"/>
    <dgm:cxn modelId="{9CED8092-B0E3-441F-919F-328957814E08}" type="presParOf" srcId="{54779A74-C70F-4991-AC72-8F5287CDFFF0}" destId="{F17DDF3F-F8D9-43DA-B657-83A2BFA22F51}" srcOrd="2" destOrd="0" presId="urn:microsoft.com/office/officeart/2018/2/layout/IconVerticalSolidList"/>
    <dgm:cxn modelId="{A27121BB-5F95-4F4D-9349-92FD0E1FA560}" type="presParOf" srcId="{54779A74-C70F-4991-AC72-8F5287CDFFF0}" destId="{6A0A645C-05D7-44C3-8068-5AF2AEC2D4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4F7F6C-5AE8-4946-89DE-10F25C0B651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AB7D24-A62E-4FFD-A243-D71E6FF757B5}">
      <dgm:prSet/>
      <dgm:spPr/>
      <dgm:t>
        <a:bodyPr/>
        <a:lstStyle/>
        <a:p>
          <a:r>
            <a:rPr lang="en-US" b="0" i="0"/>
            <a:t>When it comes to connecting with customers online, a company's or business's website is the most important thing</a:t>
          </a:r>
          <a:endParaRPr lang="en-US"/>
        </a:p>
      </dgm:t>
    </dgm:pt>
    <dgm:pt modelId="{C8083B95-5EEE-49D5-9231-9B1370597441}" type="parTrans" cxnId="{AC25FE61-283B-4054-A8E5-BEF824C1D16E}">
      <dgm:prSet/>
      <dgm:spPr/>
      <dgm:t>
        <a:bodyPr/>
        <a:lstStyle/>
        <a:p>
          <a:endParaRPr lang="en-US"/>
        </a:p>
      </dgm:t>
    </dgm:pt>
    <dgm:pt modelId="{A1132301-0D7D-4E7C-ADE6-83688F68AF1B}" type="sibTrans" cxnId="{AC25FE61-283B-4054-A8E5-BEF824C1D16E}">
      <dgm:prSet/>
      <dgm:spPr/>
      <dgm:t>
        <a:bodyPr/>
        <a:lstStyle/>
        <a:p>
          <a:endParaRPr lang="en-US"/>
        </a:p>
      </dgm:t>
    </dgm:pt>
    <dgm:pt modelId="{B60E55EB-9D55-4475-975C-91BDF3D9B58B}">
      <dgm:prSet/>
      <dgm:spPr/>
      <dgm:t>
        <a:bodyPr/>
        <a:lstStyle/>
        <a:p>
          <a:r>
            <a:rPr lang="en-US" b="0" i="0"/>
            <a:t>A company's online image is its website</a:t>
          </a:r>
          <a:endParaRPr lang="en-US"/>
        </a:p>
      </dgm:t>
    </dgm:pt>
    <dgm:pt modelId="{F8CC7647-559A-4183-9607-74B122C2F917}" type="parTrans" cxnId="{FBC01794-A8A9-4AE3-B1E0-165026CC9D28}">
      <dgm:prSet/>
      <dgm:spPr/>
      <dgm:t>
        <a:bodyPr/>
        <a:lstStyle/>
        <a:p>
          <a:endParaRPr lang="en-US"/>
        </a:p>
      </dgm:t>
    </dgm:pt>
    <dgm:pt modelId="{5A0E6165-B77C-4C22-9C33-26A20A97BB14}" type="sibTrans" cxnId="{FBC01794-A8A9-4AE3-B1E0-165026CC9D28}">
      <dgm:prSet/>
      <dgm:spPr/>
      <dgm:t>
        <a:bodyPr/>
        <a:lstStyle/>
        <a:p>
          <a:endParaRPr lang="en-US"/>
        </a:p>
      </dgm:t>
    </dgm:pt>
    <dgm:pt modelId="{FCFEAA39-8874-4576-A860-F657E8B38940}">
      <dgm:prSet/>
      <dgm:spPr/>
      <dgm:t>
        <a:bodyPr/>
        <a:lstStyle/>
        <a:p>
          <a:r>
            <a:rPr lang="en-US" b="0" i="0"/>
            <a:t>Every industry today recognizes the importance of maintaining a website and is working to design and build the best website for selling products or services online</a:t>
          </a:r>
          <a:endParaRPr lang="en-US"/>
        </a:p>
      </dgm:t>
    </dgm:pt>
    <dgm:pt modelId="{AD4EF5D6-88C9-420C-BC85-48F8482B2ABC}" type="parTrans" cxnId="{6D21814F-0AA5-441F-87B6-2FE3B381B08A}">
      <dgm:prSet/>
      <dgm:spPr/>
      <dgm:t>
        <a:bodyPr/>
        <a:lstStyle/>
        <a:p>
          <a:endParaRPr lang="en-US"/>
        </a:p>
      </dgm:t>
    </dgm:pt>
    <dgm:pt modelId="{4C7364BB-ED70-4A34-8BB2-8E14AD8FC31F}" type="sibTrans" cxnId="{6D21814F-0AA5-441F-87B6-2FE3B381B08A}">
      <dgm:prSet/>
      <dgm:spPr/>
      <dgm:t>
        <a:bodyPr/>
        <a:lstStyle/>
        <a:p>
          <a:endParaRPr lang="en-US"/>
        </a:p>
      </dgm:t>
    </dgm:pt>
    <dgm:pt modelId="{CA3B2D47-17CE-48FF-B992-BE0E7EA71F9C}" type="pres">
      <dgm:prSet presAssocID="{414F7F6C-5AE8-4946-89DE-10F25C0B651B}" presName="root" presStyleCnt="0">
        <dgm:presLayoutVars>
          <dgm:dir/>
          <dgm:resizeHandles val="exact"/>
        </dgm:presLayoutVars>
      </dgm:prSet>
      <dgm:spPr/>
    </dgm:pt>
    <dgm:pt modelId="{925CD84C-744E-4B45-A31B-872251E95C9B}" type="pres">
      <dgm:prSet presAssocID="{94AB7D24-A62E-4FFD-A243-D71E6FF757B5}" presName="compNode" presStyleCnt="0"/>
      <dgm:spPr/>
    </dgm:pt>
    <dgm:pt modelId="{C9961873-139C-4CB1-A26E-EE0FBBC2BAA6}" type="pres">
      <dgm:prSet presAssocID="{94AB7D24-A62E-4FFD-A243-D71E6FF757B5}" presName="bgRect" presStyleLbl="bgShp" presStyleIdx="0" presStyleCnt="3"/>
      <dgm:spPr/>
    </dgm:pt>
    <dgm:pt modelId="{0C084DDF-1A35-41AB-BAC3-EAD6DFA6DA3E}" type="pres">
      <dgm:prSet presAssocID="{94AB7D24-A62E-4FFD-A243-D71E6FF757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3B1EDAB5-103E-4F30-A2F3-9133A6F87043}" type="pres">
      <dgm:prSet presAssocID="{94AB7D24-A62E-4FFD-A243-D71E6FF757B5}" presName="spaceRect" presStyleCnt="0"/>
      <dgm:spPr/>
    </dgm:pt>
    <dgm:pt modelId="{45CA5469-926F-4AEC-872F-D94DE823532E}" type="pres">
      <dgm:prSet presAssocID="{94AB7D24-A62E-4FFD-A243-D71E6FF757B5}" presName="parTx" presStyleLbl="revTx" presStyleIdx="0" presStyleCnt="3">
        <dgm:presLayoutVars>
          <dgm:chMax val="0"/>
          <dgm:chPref val="0"/>
        </dgm:presLayoutVars>
      </dgm:prSet>
      <dgm:spPr/>
    </dgm:pt>
    <dgm:pt modelId="{B6782E90-FD36-4308-960E-4E830B00AD2C}" type="pres">
      <dgm:prSet presAssocID="{A1132301-0D7D-4E7C-ADE6-83688F68AF1B}" presName="sibTrans" presStyleCnt="0"/>
      <dgm:spPr/>
    </dgm:pt>
    <dgm:pt modelId="{8FA2F783-2853-428A-90D9-0FDF4D58728E}" type="pres">
      <dgm:prSet presAssocID="{B60E55EB-9D55-4475-975C-91BDF3D9B58B}" presName="compNode" presStyleCnt="0"/>
      <dgm:spPr/>
    </dgm:pt>
    <dgm:pt modelId="{711407ED-E7F2-4132-BFF8-BBE60204A4C0}" type="pres">
      <dgm:prSet presAssocID="{B60E55EB-9D55-4475-975C-91BDF3D9B58B}" presName="bgRect" presStyleLbl="bgShp" presStyleIdx="1" presStyleCnt="3" custLinFactNeighborX="-1399"/>
      <dgm:spPr/>
    </dgm:pt>
    <dgm:pt modelId="{E6903277-A748-4CB2-9376-ADB828954C2E}" type="pres">
      <dgm:prSet presAssocID="{B60E55EB-9D55-4475-975C-91BDF3D9B5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9318321C-36AA-407B-BEF7-D915DCF64FF4}" type="pres">
      <dgm:prSet presAssocID="{B60E55EB-9D55-4475-975C-91BDF3D9B58B}" presName="spaceRect" presStyleCnt="0"/>
      <dgm:spPr/>
    </dgm:pt>
    <dgm:pt modelId="{653BFA15-D03A-40CC-A268-80EF4A0FB152}" type="pres">
      <dgm:prSet presAssocID="{B60E55EB-9D55-4475-975C-91BDF3D9B58B}" presName="parTx" presStyleLbl="revTx" presStyleIdx="1" presStyleCnt="3">
        <dgm:presLayoutVars>
          <dgm:chMax val="0"/>
          <dgm:chPref val="0"/>
        </dgm:presLayoutVars>
      </dgm:prSet>
      <dgm:spPr/>
    </dgm:pt>
    <dgm:pt modelId="{A65FFB17-FEDE-41C8-8C50-6A0B62379D5E}" type="pres">
      <dgm:prSet presAssocID="{5A0E6165-B77C-4C22-9C33-26A20A97BB14}" presName="sibTrans" presStyleCnt="0"/>
      <dgm:spPr/>
    </dgm:pt>
    <dgm:pt modelId="{6B84DB4E-462D-4CDE-85D4-B564DAF34A8F}" type="pres">
      <dgm:prSet presAssocID="{FCFEAA39-8874-4576-A860-F657E8B38940}" presName="compNode" presStyleCnt="0"/>
      <dgm:spPr/>
    </dgm:pt>
    <dgm:pt modelId="{B5FBD896-EEDE-47F8-85B8-18A5BCA09135}" type="pres">
      <dgm:prSet presAssocID="{FCFEAA39-8874-4576-A860-F657E8B38940}" presName="bgRect" presStyleLbl="bgShp" presStyleIdx="2" presStyleCnt="3"/>
      <dgm:spPr/>
    </dgm:pt>
    <dgm:pt modelId="{352739A0-1EFF-4C68-BB0D-951D33D4CBFB}" type="pres">
      <dgm:prSet presAssocID="{FCFEAA39-8874-4576-A860-F657E8B389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5756DEAA-E2C4-45CD-9D8A-29BF3AF36512}" type="pres">
      <dgm:prSet presAssocID="{FCFEAA39-8874-4576-A860-F657E8B38940}" presName="spaceRect" presStyleCnt="0"/>
      <dgm:spPr/>
    </dgm:pt>
    <dgm:pt modelId="{ED772A8A-6010-4898-8131-03DE3FBE21EE}" type="pres">
      <dgm:prSet presAssocID="{FCFEAA39-8874-4576-A860-F657E8B38940}" presName="parTx" presStyleLbl="revTx" presStyleIdx="2" presStyleCnt="3">
        <dgm:presLayoutVars>
          <dgm:chMax val="0"/>
          <dgm:chPref val="0"/>
        </dgm:presLayoutVars>
      </dgm:prSet>
      <dgm:spPr/>
    </dgm:pt>
  </dgm:ptLst>
  <dgm:cxnLst>
    <dgm:cxn modelId="{58C35F19-7A7E-40CA-8926-04855D83451B}" type="presOf" srcId="{94AB7D24-A62E-4FFD-A243-D71E6FF757B5}" destId="{45CA5469-926F-4AEC-872F-D94DE823532E}" srcOrd="0" destOrd="0" presId="urn:microsoft.com/office/officeart/2018/2/layout/IconVerticalSolidList"/>
    <dgm:cxn modelId="{AC25FE61-283B-4054-A8E5-BEF824C1D16E}" srcId="{414F7F6C-5AE8-4946-89DE-10F25C0B651B}" destId="{94AB7D24-A62E-4FFD-A243-D71E6FF757B5}" srcOrd="0" destOrd="0" parTransId="{C8083B95-5EEE-49D5-9231-9B1370597441}" sibTransId="{A1132301-0D7D-4E7C-ADE6-83688F68AF1B}"/>
    <dgm:cxn modelId="{6D21814F-0AA5-441F-87B6-2FE3B381B08A}" srcId="{414F7F6C-5AE8-4946-89DE-10F25C0B651B}" destId="{FCFEAA39-8874-4576-A860-F657E8B38940}" srcOrd="2" destOrd="0" parTransId="{AD4EF5D6-88C9-420C-BC85-48F8482B2ABC}" sibTransId="{4C7364BB-ED70-4A34-8BB2-8E14AD8FC31F}"/>
    <dgm:cxn modelId="{1BF6AA71-B741-43D5-B193-BDD1DA802912}" type="presOf" srcId="{414F7F6C-5AE8-4946-89DE-10F25C0B651B}" destId="{CA3B2D47-17CE-48FF-B992-BE0E7EA71F9C}" srcOrd="0" destOrd="0" presId="urn:microsoft.com/office/officeart/2018/2/layout/IconVerticalSolidList"/>
    <dgm:cxn modelId="{FBC01794-A8A9-4AE3-B1E0-165026CC9D28}" srcId="{414F7F6C-5AE8-4946-89DE-10F25C0B651B}" destId="{B60E55EB-9D55-4475-975C-91BDF3D9B58B}" srcOrd="1" destOrd="0" parTransId="{F8CC7647-559A-4183-9607-74B122C2F917}" sibTransId="{5A0E6165-B77C-4C22-9C33-26A20A97BB14}"/>
    <dgm:cxn modelId="{5F0773D7-05C2-41D8-BFD5-50AB6EC6BD5E}" type="presOf" srcId="{FCFEAA39-8874-4576-A860-F657E8B38940}" destId="{ED772A8A-6010-4898-8131-03DE3FBE21EE}" srcOrd="0" destOrd="0" presId="urn:microsoft.com/office/officeart/2018/2/layout/IconVerticalSolidList"/>
    <dgm:cxn modelId="{52AEF4E4-D253-4DCD-B588-C9C5AA21A52A}" type="presOf" srcId="{B60E55EB-9D55-4475-975C-91BDF3D9B58B}" destId="{653BFA15-D03A-40CC-A268-80EF4A0FB152}" srcOrd="0" destOrd="0" presId="urn:microsoft.com/office/officeart/2018/2/layout/IconVerticalSolidList"/>
    <dgm:cxn modelId="{A62A5E91-425B-4174-BEA5-05EB82949B67}" type="presParOf" srcId="{CA3B2D47-17CE-48FF-B992-BE0E7EA71F9C}" destId="{925CD84C-744E-4B45-A31B-872251E95C9B}" srcOrd="0" destOrd="0" presId="urn:microsoft.com/office/officeart/2018/2/layout/IconVerticalSolidList"/>
    <dgm:cxn modelId="{23057FBD-63BB-472C-8678-1B829223F32F}" type="presParOf" srcId="{925CD84C-744E-4B45-A31B-872251E95C9B}" destId="{C9961873-139C-4CB1-A26E-EE0FBBC2BAA6}" srcOrd="0" destOrd="0" presId="urn:microsoft.com/office/officeart/2018/2/layout/IconVerticalSolidList"/>
    <dgm:cxn modelId="{DC32B7A2-1C0B-4AE3-8BC7-2A5A8BBF9A36}" type="presParOf" srcId="{925CD84C-744E-4B45-A31B-872251E95C9B}" destId="{0C084DDF-1A35-41AB-BAC3-EAD6DFA6DA3E}" srcOrd="1" destOrd="0" presId="urn:microsoft.com/office/officeart/2018/2/layout/IconVerticalSolidList"/>
    <dgm:cxn modelId="{54BFA05F-F3DE-42F7-B78D-C10900A71629}" type="presParOf" srcId="{925CD84C-744E-4B45-A31B-872251E95C9B}" destId="{3B1EDAB5-103E-4F30-A2F3-9133A6F87043}" srcOrd="2" destOrd="0" presId="urn:microsoft.com/office/officeart/2018/2/layout/IconVerticalSolidList"/>
    <dgm:cxn modelId="{7EA93E6E-2E47-421F-BBEE-F7512B9D7EDF}" type="presParOf" srcId="{925CD84C-744E-4B45-A31B-872251E95C9B}" destId="{45CA5469-926F-4AEC-872F-D94DE823532E}" srcOrd="3" destOrd="0" presId="urn:microsoft.com/office/officeart/2018/2/layout/IconVerticalSolidList"/>
    <dgm:cxn modelId="{C21768F9-3B83-438D-94D5-DF976E22ED89}" type="presParOf" srcId="{CA3B2D47-17CE-48FF-B992-BE0E7EA71F9C}" destId="{B6782E90-FD36-4308-960E-4E830B00AD2C}" srcOrd="1" destOrd="0" presId="urn:microsoft.com/office/officeart/2018/2/layout/IconVerticalSolidList"/>
    <dgm:cxn modelId="{57C9D9D7-073F-4991-8BBE-845B779D7633}" type="presParOf" srcId="{CA3B2D47-17CE-48FF-B992-BE0E7EA71F9C}" destId="{8FA2F783-2853-428A-90D9-0FDF4D58728E}" srcOrd="2" destOrd="0" presId="urn:microsoft.com/office/officeart/2018/2/layout/IconVerticalSolidList"/>
    <dgm:cxn modelId="{93DFF6A0-CF6C-457B-A8BD-9FF31873D8F6}" type="presParOf" srcId="{8FA2F783-2853-428A-90D9-0FDF4D58728E}" destId="{711407ED-E7F2-4132-BFF8-BBE60204A4C0}" srcOrd="0" destOrd="0" presId="urn:microsoft.com/office/officeart/2018/2/layout/IconVerticalSolidList"/>
    <dgm:cxn modelId="{5282E590-28C9-4295-8AB8-74C34EB22758}" type="presParOf" srcId="{8FA2F783-2853-428A-90D9-0FDF4D58728E}" destId="{E6903277-A748-4CB2-9376-ADB828954C2E}" srcOrd="1" destOrd="0" presId="urn:microsoft.com/office/officeart/2018/2/layout/IconVerticalSolidList"/>
    <dgm:cxn modelId="{C88129C6-7C22-44C3-8248-47DE8C7D7D34}" type="presParOf" srcId="{8FA2F783-2853-428A-90D9-0FDF4D58728E}" destId="{9318321C-36AA-407B-BEF7-D915DCF64FF4}" srcOrd="2" destOrd="0" presId="urn:microsoft.com/office/officeart/2018/2/layout/IconVerticalSolidList"/>
    <dgm:cxn modelId="{67795F4B-5AB5-43A3-ABBF-59CB02900D9A}" type="presParOf" srcId="{8FA2F783-2853-428A-90D9-0FDF4D58728E}" destId="{653BFA15-D03A-40CC-A268-80EF4A0FB152}" srcOrd="3" destOrd="0" presId="urn:microsoft.com/office/officeart/2018/2/layout/IconVerticalSolidList"/>
    <dgm:cxn modelId="{616620AA-8241-41D3-AFD1-D0BDED5F0CE3}" type="presParOf" srcId="{CA3B2D47-17CE-48FF-B992-BE0E7EA71F9C}" destId="{A65FFB17-FEDE-41C8-8C50-6A0B62379D5E}" srcOrd="3" destOrd="0" presId="urn:microsoft.com/office/officeart/2018/2/layout/IconVerticalSolidList"/>
    <dgm:cxn modelId="{3C9D8ED9-8F1E-46B3-BAF5-D50B26922653}" type="presParOf" srcId="{CA3B2D47-17CE-48FF-B992-BE0E7EA71F9C}" destId="{6B84DB4E-462D-4CDE-85D4-B564DAF34A8F}" srcOrd="4" destOrd="0" presId="urn:microsoft.com/office/officeart/2018/2/layout/IconVerticalSolidList"/>
    <dgm:cxn modelId="{F0C27194-3869-4E13-B10A-D79E895DE32F}" type="presParOf" srcId="{6B84DB4E-462D-4CDE-85D4-B564DAF34A8F}" destId="{B5FBD896-EEDE-47F8-85B8-18A5BCA09135}" srcOrd="0" destOrd="0" presId="urn:microsoft.com/office/officeart/2018/2/layout/IconVerticalSolidList"/>
    <dgm:cxn modelId="{30B94B79-1BFB-4E92-9BDA-DED3A5811A38}" type="presParOf" srcId="{6B84DB4E-462D-4CDE-85D4-B564DAF34A8F}" destId="{352739A0-1EFF-4C68-BB0D-951D33D4CBFB}" srcOrd="1" destOrd="0" presId="urn:microsoft.com/office/officeart/2018/2/layout/IconVerticalSolidList"/>
    <dgm:cxn modelId="{76BDA368-EE17-4CAF-9E1B-78C70D80FE99}" type="presParOf" srcId="{6B84DB4E-462D-4CDE-85D4-B564DAF34A8F}" destId="{5756DEAA-E2C4-45CD-9D8A-29BF3AF36512}" srcOrd="2" destOrd="0" presId="urn:microsoft.com/office/officeart/2018/2/layout/IconVerticalSolidList"/>
    <dgm:cxn modelId="{67EDC8A2-030D-41B3-A2C5-5C4D28B4FDC4}" type="presParOf" srcId="{6B84DB4E-462D-4CDE-85D4-B564DAF34A8F}" destId="{ED772A8A-6010-4898-8131-03DE3FBE21EE}"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65969-6B10-45A4-884B-BBB805058989}">
      <dsp:nvSpPr>
        <dsp:cNvPr id="0" name=""/>
        <dsp:cNvSpPr/>
      </dsp:nvSpPr>
      <dsp:spPr>
        <a:xfrm>
          <a:off x="3121" y="768712"/>
          <a:ext cx="2228429" cy="14150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0CF3BF-0E1C-47AA-BC82-4B0D1B09EBFA}">
      <dsp:nvSpPr>
        <dsp:cNvPr id="0" name=""/>
        <dsp:cNvSpPr/>
      </dsp:nvSpPr>
      <dsp:spPr>
        <a:xfrm>
          <a:off x="250724" y="1003935"/>
          <a:ext cx="2228429" cy="14150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0" i="0" kern="1200"/>
            <a:t>&lt;html&gt;</a:t>
          </a:r>
          <a:endParaRPr lang="en-US" sz="4400" kern="1200"/>
        </a:p>
      </dsp:txBody>
      <dsp:txXfrm>
        <a:off x="292169" y="1045380"/>
        <a:ext cx="2145539" cy="1332162"/>
      </dsp:txXfrm>
    </dsp:sp>
    <dsp:sp modelId="{487A8763-3259-45DA-9BC3-4CE43F7A7C19}">
      <dsp:nvSpPr>
        <dsp:cNvPr id="0" name=""/>
        <dsp:cNvSpPr/>
      </dsp:nvSpPr>
      <dsp:spPr>
        <a:xfrm>
          <a:off x="2726757" y="768712"/>
          <a:ext cx="2228429" cy="14150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94FE5B-370F-4318-AF1F-B2D95E801522}">
      <dsp:nvSpPr>
        <dsp:cNvPr id="0" name=""/>
        <dsp:cNvSpPr/>
      </dsp:nvSpPr>
      <dsp:spPr>
        <a:xfrm>
          <a:off x="2974360" y="1003935"/>
          <a:ext cx="2228429" cy="14150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0" i="0" kern="1200"/>
            <a:t>&lt;head&gt;</a:t>
          </a:r>
          <a:endParaRPr lang="en-US" sz="4400" kern="1200"/>
        </a:p>
      </dsp:txBody>
      <dsp:txXfrm>
        <a:off x="3015805" y="1045380"/>
        <a:ext cx="2145539" cy="1332162"/>
      </dsp:txXfrm>
    </dsp:sp>
    <dsp:sp modelId="{91488970-26B6-48E4-9CFA-E67FC26B99E6}">
      <dsp:nvSpPr>
        <dsp:cNvPr id="0" name=""/>
        <dsp:cNvSpPr/>
      </dsp:nvSpPr>
      <dsp:spPr>
        <a:xfrm>
          <a:off x="5450393" y="768712"/>
          <a:ext cx="2228429" cy="14150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4B78CE-F083-4657-BB02-5D2C922A9B24}">
      <dsp:nvSpPr>
        <dsp:cNvPr id="0" name=""/>
        <dsp:cNvSpPr/>
      </dsp:nvSpPr>
      <dsp:spPr>
        <a:xfrm>
          <a:off x="5697996" y="1003935"/>
          <a:ext cx="2228429" cy="14150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0" i="0" kern="1200"/>
            <a:t>&lt;title&gt;</a:t>
          </a:r>
          <a:endParaRPr lang="en-US" sz="4400" kern="1200"/>
        </a:p>
      </dsp:txBody>
      <dsp:txXfrm>
        <a:off x="5739441" y="1045380"/>
        <a:ext cx="2145539" cy="1332162"/>
      </dsp:txXfrm>
    </dsp:sp>
    <dsp:sp modelId="{FB5C70D2-A1D2-46F0-817D-7F5FFB33A3A8}">
      <dsp:nvSpPr>
        <dsp:cNvPr id="0" name=""/>
        <dsp:cNvSpPr/>
      </dsp:nvSpPr>
      <dsp:spPr>
        <a:xfrm>
          <a:off x="8174029" y="768712"/>
          <a:ext cx="2228429" cy="14150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704812-C44E-42CE-B897-D9C649990875}">
      <dsp:nvSpPr>
        <dsp:cNvPr id="0" name=""/>
        <dsp:cNvSpPr/>
      </dsp:nvSpPr>
      <dsp:spPr>
        <a:xfrm>
          <a:off x="8421633" y="1003935"/>
          <a:ext cx="2228429" cy="14150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0" i="0" kern="1200"/>
            <a:t>&lt;body&gt;</a:t>
          </a:r>
          <a:endParaRPr lang="en-US" sz="4400" kern="1200"/>
        </a:p>
      </dsp:txBody>
      <dsp:txXfrm>
        <a:off x="8463078" y="1045380"/>
        <a:ext cx="2145539" cy="1332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D3F0C-59E1-433A-9FE6-26CA8DB8793A}">
      <dsp:nvSpPr>
        <dsp:cNvPr id="0" name=""/>
        <dsp:cNvSpPr/>
      </dsp:nvSpPr>
      <dsp:spPr>
        <a:xfrm>
          <a:off x="2615623" y="18849"/>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FEE11-6D8C-4800-B0C3-CF2EEC0AE7EE}">
      <dsp:nvSpPr>
        <dsp:cNvPr id="0" name=""/>
        <dsp:cNvSpPr/>
      </dsp:nvSpPr>
      <dsp:spPr>
        <a:xfrm>
          <a:off x="3010498" y="413724"/>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F33142-2655-40A5-AD05-ACD717CF6E52}">
      <dsp:nvSpPr>
        <dsp:cNvPr id="0" name=""/>
        <dsp:cNvSpPr/>
      </dsp:nvSpPr>
      <dsp:spPr>
        <a:xfrm>
          <a:off x="2023310" y="244885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0" i="0" kern="1200"/>
            <a:t>Internal JavaScript</a:t>
          </a:r>
          <a:endParaRPr lang="en-US" sz="2700" kern="1200"/>
        </a:p>
      </dsp:txBody>
      <dsp:txXfrm>
        <a:off x="2023310" y="2448850"/>
        <a:ext cx="3037500" cy="720000"/>
      </dsp:txXfrm>
    </dsp:sp>
    <dsp:sp modelId="{495ADC4C-7634-4B83-88DC-CFCCFD17B435}">
      <dsp:nvSpPr>
        <dsp:cNvPr id="0" name=""/>
        <dsp:cNvSpPr/>
      </dsp:nvSpPr>
      <dsp:spPr>
        <a:xfrm>
          <a:off x="6184685" y="18849"/>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2E030C-C278-4F48-B412-B7A9EBB0C7E6}">
      <dsp:nvSpPr>
        <dsp:cNvPr id="0" name=""/>
        <dsp:cNvSpPr/>
      </dsp:nvSpPr>
      <dsp:spPr>
        <a:xfrm>
          <a:off x="6579560" y="413724"/>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64AC12-5624-4681-AFC6-2B196A107106}">
      <dsp:nvSpPr>
        <dsp:cNvPr id="0" name=""/>
        <dsp:cNvSpPr/>
      </dsp:nvSpPr>
      <dsp:spPr>
        <a:xfrm>
          <a:off x="5592373" y="244885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0" i="0" kern="1200"/>
            <a:t>External JavaScript</a:t>
          </a:r>
          <a:endParaRPr lang="en-US" sz="2700" kern="1200"/>
        </a:p>
      </dsp:txBody>
      <dsp:txXfrm>
        <a:off x="5592373" y="2448850"/>
        <a:ext cx="303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F60AB-A952-4612-B879-56F80241DC4D}">
      <dsp:nvSpPr>
        <dsp:cNvPr id="0" name=""/>
        <dsp:cNvSpPr/>
      </dsp:nvSpPr>
      <dsp:spPr>
        <a:xfrm>
          <a:off x="0" y="267"/>
          <a:ext cx="11149501" cy="625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3DE507-DCAA-4EEC-A283-33219DF6567E}">
      <dsp:nvSpPr>
        <dsp:cNvPr id="0" name=""/>
        <dsp:cNvSpPr/>
      </dsp:nvSpPr>
      <dsp:spPr>
        <a:xfrm>
          <a:off x="189205" y="140998"/>
          <a:ext cx="344010" cy="3440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70A09F-9C0B-40BF-BF8F-D4FBCEFF8552}">
      <dsp:nvSpPr>
        <dsp:cNvPr id="0" name=""/>
        <dsp:cNvSpPr/>
      </dsp:nvSpPr>
      <dsp:spPr>
        <a:xfrm>
          <a:off x="722421" y="267"/>
          <a:ext cx="10427080" cy="625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196" tIns="66196" rIns="66196" bIns="66196" numCol="1" spcCol="1270" anchor="ctr" anchorCtr="0">
          <a:noAutofit/>
        </a:bodyPr>
        <a:lstStyle/>
        <a:p>
          <a:pPr marL="0" lvl="0" indent="0" algn="l" defTabSz="800100">
            <a:lnSpc>
              <a:spcPct val="90000"/>
            </a:lnSpc>
            <a:spcBef>
              <a:spcPct val="0"/>
            </a:spcBef>
            <a:spcAft>
              <a:spcPct val="35000"/>
            </a:spcAft>
            <a:buNone/>
          </a:pPr>
          <a:r>
            <a:rPr lang="en-US" sz="1800" b="0" i="0" kern="1200" dirty="0"/>
            <a:t>The aforementioned report can be used to conclude that web design is a complicated process that necessitates systematic attention to numerous aspects</a:t>
          </a:r>
          <a:endParaRPr lang="en-US" sz="1800" kern="1200" dirty="0"/>
        </a:p>
      </dsp:txBody>
      <dsp:txXfrm>
        <a:off x="722421" y="267"/>
        <a:ext cx="10427080" cy="625472"/>
      </dsp:txXfrm>
    </dsp:sp>
    <dsp:sp modelId="{7890EA40-DD5D-4E82-BF51-C395C4033230}">
      <dsp:nvSpPr>
        <dsp:cNvPr id="0" name=""/>
        <dsp:cNvSpPr/>
      </dsp:nvSpPr>
      <dsp:spPr>
        <a:xfrm>
          <a:off x="0" y="782108"/>
          <a:ext cx="11149501" cy="625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4C18B-931B-4096-BEB7-B2ADE6485D47}">
      <dsp:nvSpPr>
        <dsp:cNvPr id="0" name=""/>
        <dsp:cNvSpPr/>
      </dsp:nvSpPr>
      <dsp:spPr>
        <a:xfrm>
          <a:off x="189205" y="922839"/>
          <a:ext cx="344010" cy="3440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718560-B9D8-4C1C-8B42-05D37FA0F73E}">
      <dsp:nvSpPr>
        <dsp:cNvPr id="0" name=""/>
        <dsp:cNvSpPr/>
      </dsp:nvSpPr>
      <dsp:spPr>
        <a:xfrm>
          <a:off x="722421" y="782108"/>
          <a:ext cx="10427080" cy="625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196" tIns="66196" rIns="66196" bIns="66196" numCol="1" spcCol="1270" anchor="ctr" anchorCtr="0">
          <a:noAutofit/>
        </a:bodyPr>
        <a:lstStyle/>
        <a:p>
          <a:pPr marL="0" lvl="0" indent="0" algn="l" defTabSz="800100">
            <a:lnSpc>
              <a:spcPct val="90000"/>
            </a:lnSpc>
            <a:spcBef>
              <a:spcPct val="0"/>
            </a:spcBef>
            <a:spcAft>
              <a:spcPct val="35000"/>
            </a:spcAft>
            <a:buNone/>
          </a:pPr>
          <a:r>
            <a:rPr lang="en-US" sz="1800" b="0" i="0" kern="1200"/>
            <a:t>Examples of this include color contrast, text organization, font selection, page style, page size, graphics used, and consistency</a:t>
          </a:r>
          <a:endParaRPr lang="en-US" sz="1800" kern="1200"/>
        </a:p>
      </dsp:txBody>
      <dsp:txXfrm>
        <a:off x="722421" y="782108"/>
        <a:ext cx="10427080" cy="625472"/>
      </dsp:txXfrm>
    </dsp:sp>
    <dsp:sp modelId="{429F21FC-F236-415B-9CEA-2D63FFA49FA4}">
      <dsp:nvSpPr>
        <dsp:cNvPr id="0" name=""/>
        <dsp:cNvSpPr/>
      </dsp:nvSpPr>
      <dsp:spPr>
        <a:xfrm>
          <a:off x="0" y="1563949"/>
          <a:ext cx="11149501" cy="625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776C2D-15E7-42F3-895A-627784A13281}">
      <dsp:nvSpPr>
        <dsp:cNvPr id="0" name=""/>
        <dsp:cNvSpPr/>
      </dsp:nvSpPr>
      <dsp:spPr>
        <a:xfrm>
          <a:off x="189205" y="1704681"/>
          <a:ext cx="344010" cy="3440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0A645C-05D7-44C3-8068-5AF2AEC2D49C}">
      <dsp:nvSpPr>
        <dsp:cNvPr id="0" name=""/>
        <dsp:cNvSpPr/>
      </dsp:nvSpPr>
      <dsp:spPr>
        <a:xfrm>
          <a:off x="722421" y="1563949"/>
          <a:ext cx="10427080" cy="625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196" tIns="66196" rIns="66196" bIns="66196" numCol="1" spcCol="1270" anchor="ctr" anchorCtr="0">
          <a:noAutofit/>
        </a:bodyPr>
        <a:lstStyle/>
        <a:p>
          <a:pPr marL="0" lvl="0" indent="0" algn="l" defTabSz="800100">
            <a:lnSpc>
              <a:spcPct val="90000"/>
            </a:lnSpc>
            <a:spcBef>
              <a:spcPct val="0"/>
            </a:spcBef>
            <a:spcAft>
              <a:spcPct val="35000"/>
            </a:spcAft>
            <a:buNone/>
          </a:pPr>
          <a:r>
            <a:rPr lang="en-US" sz="1800" b="0" i="0" kern="1200"/>
            <a:t>The developer is responsible for organizing and analysing the user's statistics and background</a:t>
          </a:r>
          <a:endParaRPr lang="en-US" sz="1800" kern="1200"/>
        </a:p>
      </dsp:txBody>
      <dsp:txXfrm>
        <a:off x="722421" y="1563949"/>
        <a:ext cx="10427080" cy="6254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61873-139C-4CB1-A26E-EE0FBBC2BAA6}">
      <dsp:nvSpPr>
        <dsp:cNvPr id="0" name=""/>
        <dsp:cNvSpPr/>
      </dsp:nvSpPr>
      <dsp:spPr>
        <a:xfrm>
          <a:off x="0" y="294"/>
          <a:ext cx="10853666" cy="6891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84DDF-1A35-41AB-BAC3-EAD6DFA6DA3E}">
      <dsp:nvSpPr>
        <dsp:cNvPr id="0" name=""/>
        <dsp:cNvSpPr/>
      </dsp:nvSpPr>
      <dsp:spPr>
        <a:xfrm>
          <a:off x="208461" y="155348"/>
          <a:ext cx="379020" cy="379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CA5469-926F-4AEC-872F-D94DE823532E}">
      <dsp:nvSpPr>
        <dsp:cNvPr id="0" name=""/>
        <dsp:cNvSpPr/>
      </dsp:nvSpPr>
      <dsp:spPr>
        <a:xfrm>
          <a:off x="795943" y="294"/>
          <a:ext cx="10057722" cy="68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933" tIns="72933" rIns="72933" bIns="72933" numCol="1" spcCol="1270" anchor="ctr" anchorCtr="0">
          <a:noAutofit/>
        </a:bodyPr>
        <a:lstStyle/>
        <a:p>
          <a:pPr marL="0" lvl="0" indent="0" algn="l" defTabSz="889000">
            <a:lnSpc>
              <a:spcPct val="90000"/>
            </a:lnSpc>
            <a:spcBef>
              <a:spcPct val="0"/>
            </a:spcBef>
            <a:spcAft>
              <a:spcPct val="35000"/>
            </a:spcAft>
            <a:buNone/>
          </a:pPr>
          <a:r>
            <a:rPr lang="en-US" sz="2000" b="0" i="0" kern="1200"/>
            <a:t>When it comes to connecting with customers online, a company's or business's website is the most important thing</a:t>
          </a:r>
          <a:endParaRPr lang="en-US" sz="2000" kern="1200"/>
        </a:p>
      </dsp:txBody>
      <dsp:txXfrm>
        <a:off x="795943" y="294"/>
        <a:ext cx="10057722" cy="689128"/>
      </dsp:txXfrm>
    </dsp:sp>
    <dsp:sp modelId="{711407ED-E7F2-4132-BFF8-BBE60204A4C0}">
      <dsp:nvSpPr>
        <dsp:cNvPr id="0" name=""/>
        <dsp:cNvSpPr/>
      </dsp:nvSpPr>
      <dsp:spPr>
        <a:xfrm>
          <a:off x="0" y="861704"/>
          <a:ext cx="10853666" cy="6891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03277-A748-4CB2-9376-ADB828954C2E}">
      <dsp:nvSpPr>
        <dsp:cNvPr id="0" name=""/>
        <dsp:cNvSpPr/>
      </dsp:nvSpPr>
      <dsp:spPr>
        <a:xfrm>
          <a:off x="208461" y="1016758"/>
          <a:ext cx="379020" cy="379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3BFA15-D03A-40CC-A268-80EF4A0FB152}">
      <dsp:nvSpPr>
        <dsp:cNvPr id="0" name=""/>
        <dsp:cNvSpPr/>
      </dsp:nvSpPr>
      <dsp:spPr>
        <a:xfrm>
          <a:off x="795943" y="861704"/>
          <a:ext cx="10057722" cy="68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933" tIns="72933" rIns="72933" bIns="72933" numCol="1" spcCol="1270" anchor="ctr" anchorCtr="0">
          <a:noAutofit/>
        </a:bodyPr>
        <a:lstStyle/>
        <a:p>
          <a:pPr marL="0" lvl="0" indent="0" algn="l" defTabSz="889000">
            <a:lnSpc>
              <a:spcPct val="90000"/>
            </a:lnSpc>
            <a:spcBef>
              <a:spcPct val="0"/>
            </a:spcBef>
            <a:spcAft>
              <a:spcPct val="35000"/>
            </a:spcAft>
            <a:buNone/>
          </a:pPr>
          <a:r>
            <a:rPr lang="en-US" sz="2000" b="0" i="0" kern="1200"/>
            <a:t>A company's online image is its website</a:t>
          </a:r>
          <a:endParaRPr lang="en-US" sz="2000" kern="1200"/>
        </a:p>
      </dsp:txBody>
      <dsp:txXfrm>
        <a:off x="795943" y="861704"/>
        <a:ext cx="10057722" cy="689128"/>
      </dsp:txXfrm>
    </dsp:sp>
    <dsp:sp modelId="{B5FBD896-EEDE-47F8-85B8-18A5BCA09135}">
      <dsp:nvSpPr>
        <dsp:cNvPr id="0" name=""/>
        <dsp:cNvSpPr/>
      </dsp:nvSpPr>
      <dsp:spPr>
        <a:xfrm>
          <a:off x="0" y="1723115"/>
          <a:ext cx="10853666" cy="6891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2739A0-1EFF-4C68-BB0D-951D33D4CBFB}">
      <dsp:nvSpPr>
        <dsp:cNvPr id="0" name=""/>
        <dsp:cNvSpPr/>
      </dsp:nvSpPr>
      <dsp:spPr>
        <a:xfrm>
          <a:off x="208461" y="1878169"/>
          <a:ext cx="379020" cy="379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772A8A-6010-4898-8131-03DE3FBE21EE}">
      <dsp:nvSpPr>
        <dsp:cNvPr id="0" name=""/>
        <dsp:cNvSpPr/>
      </dsp:nvSpPr>
      <dsp:spPr>
        <a:xfrm>
          <a:off x="795943" y="1723115"/>
          <a:ext cx="10057722" cy="68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933" tIns="72933" rIns="72933" bIns="72933" numCol="1" spcCol="1270" anchor="ctr" anchorCtr="0">
          <a:noAutofit/>
        </a:bodyPr>
        <a:lstStyle/>
        <a:p>
          <a:pPr marL="0" lvl="0" indent="0" algn="l" defTabSz="889000">
            <a:lnSpc>
              <a:spcPct val="90000"/>
            </a:lnSpc>
            <a:spcBef>
              <a:spcPct val="0"/>
            </a:spcBef>
            <a:spcAft>
              <a:spcPct val="35000"/>
            </a:spcAft>
            <a:buNone/>
          </a:pPr>
          <a:r>
            <a:rPr lang="en-US" sz="2000" b="0" i="0" kern="1200"/>
            <a:t>Every industry today recognizes the importance of maintaining a website and is working to design and build the best website for selling products or services online</a:t>
          </a:r>
          <a:endParaRPr lang="en-US" sz="2000" kern="1200"/>
        </a:p>
      </dsp:txBody>
      <dsp:txXfrm>
        <a:off x="795943" y="1723115"/>
        <a:ext cx="10057722" cy="6891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1/27/2023</a:t>
            </a:fld>
            <a:endParaRPr lang="en-US" sz="140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1056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401245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3587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1393949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7449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3898283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8651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93005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2000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4435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92466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3492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22558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4215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3527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32991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C3BD54-29B9-3D42-B178-776ED395AA85}" type="datetimeFigureOut">
              <a:rPr lang="en-US" smtClean="0"/>
              <a:pPr/>
              <a:t>1/27/2023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38726816"/>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hyperlink" Target="http://www.geu.ac.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1" y="0"/>
            <a:ext cx="12192000" cy="6858000"/>
          </a:xfrm>
        </p:spPr>
        <p:txBody>
          <a:bodyPr>
            <a:normAutofit fontScale="90000"/>
          </a:bodyPr>
          <a:lstStyle/>
          <a:p>
            <a:pPr algn="l"/>
            <a:r>
              <a:rPr lang="en-US" b="1" dirty="0">
                <a:solidFill>
                  <a:schemeClr val="accent6">
                    <a:lumMod val="50000"/>
                  </a:schemeClr>
                </a:solidFill>
              </a:rPr>
              <a:t>							</a:t>
            </a:r>
            <a:r>
              <a:rPr lang="en-US" b="1">
                <a:solidFill>
                  <a:schemeClr val="accent6">
                    <a:lumMod val="50000"/>
                  </a:schemeClr>
                </a:solidFill>
              </a:rPr>
              <a:t>	 </a:t>
            </a:r>
            <a:r>
              <a:rPr lang="en-US" sz="3600" b="1">
                <a:solidFill>
                  <a:schemeClr val="accent6">
                    <a:lumMod val="50000"/>
                  </a:schemeClr>
                </a:solidFill>
              </a:rPr>
              <a:t>Mini  </a:t>
            </a:r>
            <a:r>
              <a:rPr lang="en-US" sz="3600" b="1" dirty="0">
                <a:solidFill>
                  <a:schemeClr val="accent6">
                    <a:lumMod val="50000"/>
                  </a:schemeClr>
                </a:solidFill>
              </a:rPr>
              <a:t>Project </a:t>
            </a:r>
            <a:br>
              <a:rPr lang="en-US" sz="3600" b="1" dirty="0">
                <a:solidFill>
                  <a:schemeClr val="accent6">
                    <a:lumMod val="50000"/>
                  </a:schemeClr>
                </a:solidFill>
              </a:rPr>
            </a:br>
            <a:r>
              <a:rPr lang="en-US" sz="3600" b="1" dirty="0">
                <a:solidFill>
                  <a:schemeClr val="accent6">
                    <a:lumMod val="50000"/>
                  </a:schemeClr>
                </a:solidFill>
              </a:rPr>
              <a:t>										On</a:t>
            </a:r>
            <a:br>
              <a:rPr lang="en-US" sz="3600" b="1" dirty="0">
                <a:solidFill>
                  <a:schemeClr val="accent6">
                    <a:lumMod val="50000"/>
                  </a:schemeClr>
                </a:solidFill>
              </a:rPr>
            </a:br>
            <a:r>
              <a:rPr lang="en-US" sz="3600" b="1" dirty="0">
                <a:solidFill>
                  <a:schemeClr val="accent6">
                    <a:lumMod val="50000"/>
                  </a:schemeClr>
                </a:solidFill>
              </a:rPr>
              <a:t>				Web  Development Using  Advanced     																Tools</a:t>
            </a:r>
            <a:br>
              <a:rPr lang="en-US" sz="3600" b="1">
                <a:solidFill>
                  <a:schemeClr val="accent6">
                    <a:lumMod val="50000"/>
                  </a:schemeClr>
                </a:solidFill>
              </a:rPr>
            </a:br>
            <a:br>
              <a:rPr lang="en-US" sz="3600" b="1" dirty="0">
                <a:solidFill>
                  <a:schemeClr val="accent6">
                    <a:lumMod val="50000"/>
                  </a:schemeClr>
                </a:solidFill>
              </a:rPr>
            </a:br>
            <a:r>
              <a:rPr lang="en-US" sz="3600" b="1" dirty="0">
                <a:solidFill>
                  <a:schemeClr val="accent6">
                    <a:lumMod val="50000"/>
                  </a:schemeClr>
                </a:solidFill>
              </a:rPr>
              <a:t>Submitted By:														Ishita Srivastava</a:t>
            </a:r>
            <a:br>
              <a:rPr lang="en-US" sz="3600" dirty="0">
                <a:solidFill>
                  <a:schemeClr val="accent6">
                    <a:lumMod val="50000"/>
                  </a:schemeClr>
                </a:solidFill>
              </a:rPr>
            </a:br>
            <a:r>
              <a:rPr lang="en-US" sz="3600" b="1" dirty="0">
                <a:solidFill>
                  <a:schemeClr val="accent6">
                    <a:lumMod val="50000"/>
                  </a:schemeClr>
                </a:solidFill>
              </a:rPr>
              <a:t>University Roll No:2018845								B.Tech CSE</a:t>
            </a:r>
            <a:br>
              <a:rPr lang="en-US" sz="5400" b="1" dirty="0">
                <a:solidFill>
                  <a:schemeClr val="accent6">
                    <a:lumMod val="50000"/>
                  </a:schemeClr>
                </a:solidFill>
              </a:rPr>
            </a:br>
            <a:r>
              <a:rPr lang="en-US" sz="5400" b="1" dirty="0">
                <a:solidFill>
                  <a:schemeClr val="accent6">
                    <a:lumMod val="50000"/>
                  </a:schemeClr>
                </a:solidFill>
              </a:rPr>
              <a:t>				</a:t>
            </a:r>
            <a:r>
              <a:rPr lang="en-US" b="1" dirty="0">
                <a:solidFill>
                  <a:schemeClr val="accent6">
                    <a:lumMod val="50000"/>
                  </a:schemeClr>
                </a:solidFill>
              </a:rPr>
              <a:t>	</a:t>
            </a:r>
            <a:br>
              <a:rPr lang="en-US" b="1" dirty="0">
                <a:solidFill>
                  <a:schemeClr val="accent6">
                    <a:lumMod val="50000"/>
                  </a:schemeClr>
                </a:solidFill>
              </a:rPr>
            </a:br>
            <a:r>
              <a:rPr lang="en-US" b="1" dirty="0">
                <a:solidFill>
                  <a:schemeClr val="accent6">
                    <a:lumMod val="50000"/>
                  </a:schemeClr>
                </a:solidFill>
              </a:rPr>
              <a:t>					</a:t>
            </a:r>
            <a:r>
              <a:rPr lang="en-US" sz="4900" b="1" dirty="0">
                <a:solidFill>
                  <a:schemeClr val="accent6">
                    <a:lumMod val="50000"/>
                  </a:schemeClr>
                </a:solidFill>
              </a:rPr>
              <a:t>Under the mentorship of</a:t>
            </a:r>
            <a:br>
              <a:rPr lang="en-US" sz="3600" b="1" dirty="0">
                <a:solidFill>
                  <a:schemeClr val="accent6">
                    <a:lumMod val="50000"/>
                  </a:schemeClr>
                </a:solidFill>
              </a:rPr>
            </a:br>
            <a:r>
              <a:rPr lang="en-US" sz="3600" b="1" dirty="0">
                <a:solidFill>
                  <a:schemeClr val="accent6">
                    <a:lumMod val="50000"/>
                  </a:schemeClr>
                </a:solidFill>
              </a:rPr>
              <a:t>							Mr. Ramesh Singh Rawat</a:t>
            </a:r>
            <a:br>
              <a:rPr lang="en-US" sz="3600" b="1" dirty="0">
                <a:solidFill>
                  <a:schemeClr val="accent6">
                    <a:lumMod val="50000"/>
                  </a:schemeClr>
                </a:solidFill>
              </a:rPr>
            </a:br>
            <a:r>
              <a:rPr lang="en-US" sz="3600" b="1" dirty="0">
                <a:solidFill>
                  <a:schemeClr val="accent6">
                    <a:lumMod val="50000"/>
                  </a:schemeClr>
                </a:solidFill>
              </a:rPr>
              <a:t>								Assistant Professor</a:t>
            </a:r>
            <a:br>
              <a:rPr lang="en-US" sz="5400" b="1" dirty="0">
                <a:solidFill>
                  <a:schemeClr val="accent6">
                    <a:lumMod val="50000"/>
                  </a:schemeClr>
                </a:solidFill>
              </a:rPr>
            </a:br>
            <a:endParaRPr lang="en-US" sz="5400" b="1" dirty="0">
              <a:solidFill>
                <a:schemeClr val="accent6">
                  <a:lumMod val="50000"/>
                </a:schemeClr>
              </a:solidFill>
            </a:endParaRPr>
          </a:p>
        </p:txBody>
      </p:sp>
    </p:spTree>
    <p:extLst>
      <p:ext uri="{BB962C8B-B14F-4D97-AF65-F5344CB8AC3E}">
        <p14:creationId xmlns:p14="http://schemas.microsoft.com/office/powerpoint/2010/main" val="246615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99816" y="169297"/>
            <a:ext cx="3198777" cy="4344711"/>
          </a:xfrm>
        </p:spPr>
        <p:txBody>
          <a:bodyPr>
            <a:normAutofit/>
          </a:bodyPr>
          <a:lstStyle/>
          <a:p>
            <a:r>
              <a:rPr lang="en-US" dirty="0"/>
              <a:t>Conclusion</a:t>
            </a:r>
          </a:p>
        </p:txBody>
      </p:sp>
      <p:graphicFrame>
        <p:nvGraphicFramePr>
          <p:cNvPr id="6" name="Content Placeholder">
            <a:extLst>
              <a:ext uri="{FF2B5EF4-FFF2-40B4-BE49-F238E27FC236}">
                <a16:creationId xmlns:a16="http://schemas.microsoft.com/office/drawing/2014/main" id="{A45BF9ED-B40B-9BDD-6E8A-8D55D28A9349}"/>
              </a:ext>
            </a:extLst>
          </p:cNvPr>
          <p:cNvGraphicFramePr>
            <a:graphicFrameLocks noGrp="1"/>
          </p:cNvGraphicFramePr>
          <p:nvPr>
            <p:ph idx="1"/>
            <p:extLst>
              <p:ext uri="{D42A27DB-BD31-4B8C-83A1-F6EECF244321}">
                <p14:modId xmlns:p14="http://schemas.microsoft.com/office/powerpoint/2010/main" val="3315614323"/>
              </p:ext>
            </p:extLst>
          </p:nvPr>
        </p:nvGraphicFramePr>
        <p:xfrm>
          <a:off x="199816" y="849345"/>
          <a:ext cx="11149502" cy="2189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a:extLst>
              <a:ext uri="{FF2B5EF4-FFF2-40B4-BE49-F238E27FC236}">
                <a16:creationId xmlns:a16="http://schemas.microsoft.com/office/drawing/2014/main" id="{BBA99B0C-EBDC-0634-4003-E437823D6A3D}"/>
              </a:ext>
            </a:extLst>
          </p:cNvPr>
          <p:cNvSpPr txBox="1">
            <a:spLocks/>
          </p:cNvSpPr>
          <p:nvPr/>
        </p:nvSpPr>
        <p:spPr>
          <a:xfrm>
            <a:off x="199816" y="3393280"/>
            <a:ext cx="5152113" cy="7664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Future Work</a:t>
            </a:r>
          </a:p>
        </p:txBody>
      </p:sp>
      <p:graphicFrame>
        <p:nvGraphicFramePr>
          <p:cNvPr id="4" name="Content Placeholder">
            <a:extLst>
              <a:ext uri="{FF2B5EF4-FFF2-40B4-BE49-F238E27FC236}">
                <a16:creationId xmlns:a16="http://schemas.microsoft.com/office/drawing/2014/main" id="{3353C714-5C69-525B-4A51-6A57BEE89340}"/>
              </a:ext>
            </a:extLst>
          </p:cNvPr>
          <p:cNvGraphicFramePr>
            <a:graphicFrameLocks/>
          </p:cNvGraphicFramePr>
          <p:nvPr>
            <p:extLst>
              <p:ext uri="{D42A27DB-BD31-4B8C-83A1-F6EECF244321}">
                <p14:modId xmlns:p14="http://schemas.microsoft.com/office/powerpoint/2010/main" val="3060732419"/>
              </p:ext>
            </p:extLst>
          </p:nvPr>
        </p:nvGraphicFramePr>
        <p:xfrm>
          <a:off x="199816" y="4159763"/>
          <a:ext cx="10853666" cy="24125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7829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BEF5C-EF5E-BEDE-4CAE-9B2384B3316B}"/>
              </a:ext>
            </a:extLst>
          </p:cNvPr>
          <p:cNvSpPr>
            <a:spLocks noGrp="1"/>
          </p:cNvSpPr>
          <p:nvPr>
            <p:ph idx="1"/>
          </p:nvPr>
        </p:nvSpPr>
        <p:spPr>
          <a:xfrm>
            <a:off x="684804" y="1703389"/>
            <a:ext cx="8596668" cy="3880773"/>
          </a:xfrm>
        </p:spPr>
        <p:txBody>
          <a:bodyPr/>
          <a:lstStyle/>
          <a:p>
            <a:pPr indent="-2286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www.w3schools.com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  www.geeksforgeeks.com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www.geu.ac.in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Clark, Joe. </a:t>
            </a:r>
            <a:r>
              <a:rPr lang="en-IN" sz="1800" i="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Building Accessible Websites</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New Riders Publishing, 2002.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07000"/>
              </a:lnSpc>
              <a:spcAft>
                <a:spcPts val="800"/>
              </a:spcAf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[5]  www.freecodecamp.org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CC58550-6815-7DC2-A081-5CF3D0A5C020}"/>
              </a:ext>
            </a:extLst>
          </p:cNvPr>
          <p:cNvSpPr txBox="1"/>
          <p:nvPr/>
        </p:nvSpPr>
        <p:spPr>
          <a:xfrm>
            <a:off x="684804" y="561645"/>
            <a:ext cx="6104964" cy="769441"/>
          </a:xfrm>
          <a:prstGeom prst="rect">
            <a:avLst/>
          </a:prstGeom>
          <a:noFill/>
        </p:spPr>
        <p:txBody>
          <a:bodyPr wrap="square">
            <a:spAutoFit/>
          </a:bodyPr>
          <a:lstStyle/>
          <a:p>
            <a:r>
              <a:rPr lang="en-US" sz="4400" b="1" dirty="0">
                <a:solidFill>
                  <a:schemeClr val="accent1">
                    <a:lumMod val="75000"/>
                  </a:schemeClr>
                </a:solidFill>
              </a:rPr>
              <a:t>References</a:t>
            </a:r>
            <a:endParaRPr lang="en-IN" sz="4400" b="1" dirty="0">
              <a:solidFill>
                <a:schemeClr val="accent1">
                  <a:lumMod val="75000"/>
                </a:schemeClr>
              </a:solidFill>
            </a:endParaRPr>
          </a:p>
        </p:txBody>
      </p:sp>
    </p:spTree>
    <p:extLst>
      <p:ext uri="{BB962C8B-B14F-4D97-AF65-F5344CB8AC3E}">
        <p14:creationId xmlns:p14="http://schemas.microsoft.com/office/powerpoint/2010/main" val="287086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55599" y="254501"/>
            <a:ext cx="4114799" cy="1446550"/>
          </a:xfrm>
        </p:spPr>
        <p:txBody>
          <a:bodyPr>
            <a:normAutofit/>
          </a:bodyPr>
          <a:lstStyle/>
          <a:p>
            <a:r>
              <a:rPr lang="en-US" sz="4400" b="1" dirty="0">
                <a:solidFill>
                  <a:schemeClr val="accent1">
                    <a:lumMod val="75000"/>
                  </a:schemeClr>
                </a:solidFill>
              </a:rPr>
              <a:t>Introduction</a:t>
            </a:r>
          </a:p>
        </p:txBody>
      </p:sp>
      <p:sp>
        <p:nvSpPr>
          <p:cNvPr id="3" name="Content Placeholder"/>
          <p:cNvSpPr>
            <a:spLocks noGrp="1"/>
          </p:cNvSpPr>
          <p:nvPr>
            <p:ph idx="1"/>
          </p:nvPr>
        </p:nvSpPr>
        <p:spPr>
          <a:xfrm>
            <a:off x="355599" y="1999625"/>
            <a:ext cx="4324350" cy="4603874"/>
          </a:xfrm>
        </p:spPr>
        <p:txBody>
          <a:bodyPr>
            <a:normAutofit lnSpcReduction="10000"/>
          </a:bodyPr>
          <a:lstStyle/>
          <a:p>
            <a:pPr lvl="0"/>
            <a:r>
              <a:rPr lang="en-US" sz="2000" b="1" dirty="0">
                <a:solidFill>
                  <a:srgbClr val="92D050"/>
                </a:solidFill>
              </a:rPr>
              <a:t>The process of creating a website is known as web design</a:t>
            </a:r>
          </a:p>
          <a:p>
            <a:pPr lvl="0"/>
            <a:r>
              <a:rPr lang="en-US" sz="2000" b="1" dirty="0">
                <a:solidFill>
                  <a:srgbClr val="92D050"/>
                </a:solidFill>
              </a:rPr>
              <a:t>The development of a website with an emphasis on various aesthetic elements like layout, user interface, and other visual imaginary is the primary focus of this procedure</a:t>
            </a:r>
          </a:p>
          <a:p>
            <a:pPr lvl="0"/>
            <a:r>
              <a:rPr lang="en-US" sz="2000" b="1" dirty="0">
                <a:solidFill>
                  <a:srgbClr val="92D050"/>
                </a:solidFill>
              </a:rPr>
              <a:t>When creating a web design, designers are obligated to consider the purpose and aesthetic appeal of the design as well as the type of audience they hope to reach</a:t>
            </a:r>
          </a:p>
        </p:txBody>
      </p:sp>
      <p:pic>
        <p:nvPicPr>
          <p:cNvPr id="6" name="Picture 5" descr="Angled photo of a man holding pencil over a colour catalogue">
            <a:extLst>
              <a:ext uri="{FF2B5EF4-FFF2-40B4-BE49-F238E27FC236}">
                <a16:creationId xmlns:a16="http://schemas.microsoft.com/office/drawing/2014/main" id="{15500872-C3D3-58FE-EEC3-3FAB9C6E3CA7}"/>
              </a:ext>
            </a:extLst>
          </p:cNvPr>
          <p:cNvPicPr>
            <a:picLocks noChangeAspect="1"/>
          </p:cNvPicPr>
          <p:nvPr/>
        </p:nvPicPr>
        <p:blipFill rotWithShape="1">
          <a:blip r:embed="rId2"/>
          <a:srcRect l="15055" r="17225" b="-3"/>
          <a:stretch/>
        </p:blipFill>
        <p:spPr>
          <a:xfrm>
            <a:off x="5224242" y="10"/>
            <a:ext cx="6967758" cy="6857990"/>
          </a:xfrm>
          <a:prstGeom prst="rect">
            <a:avLst/>
          </a:prstGeom>
        </p:spPr>
      </p:pic>
    </p:spTree>
    <p:extLst>
      <p:ext uri="{BB962C8B-B14F-4D97-AF65-F5344CB8AC3E}">
        <p14:creationId xmlns:p14="http://schemas.microsoft.com/office/powerpoint/2010/main" val="302053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819150" y="609600"/>
            <a:ext cx="8454852" cy="3187700"/>
          </a:xfrm>
        </p:spPr>
        <p:txBody>
          <a:bodyPr>
            <a:normAutofit fontScale="90000"/>
          </a:bodyPr>
          <a:lstStyle/>
          <a:p>
            <a:r>
              <a:rPr lang="en-US" sz="4900" b="1" dirty="0">
                <a:solidFill>
                  <a:schemeClr val="accent1">
                    <a:lumMod val="75000"/>
                  </a:schemeClr>
                </a:solidFill>
              </a:rPr>
              <a:t>Methodology</a:t>
            </a:r>
            <a:br>
              <a:rPr lang="en-US" sz="4900" b="1" dirty="0">
                <a:solidFill>
                  <a:schemeClr val="accent1">
                    <a:lumMod val="75000"/>
                  </a:schemeClr>
                </a:solidFill>
              </a:rPr>
            </a:br>
            <a:r>
              <a:rPr lang="en-US" b="1" dirty="0">
                <a:solidFill>
                  <a:schemeClr val="accent1">
                    <a:lumMod val="75000"/>
                  </a:schemeClr>
                </a:solidFill>
              </a:rPr>
              <a:t>Tools Used:</a:t>
            </a:r>
            <a:br>
              <a:rPr lang="en-US" sz="4900" b="1" dirty="0">
                <a:solidFill>
                  <a:schemeClr val="accent1">
                    <a:lumMod val="75000"/>
                  </a:schemeClr>
                </a:solidFill>
              </a:rPr>
            </a:br>
            <a:r>
              <a:rPr lang="en-US" b="1" dirty="0">
                <a:solidFill>
                  <a:schemeClr val="accent1">
                    <a:lumMod val="75000"/>
                  </a:schemeClr>
                </a:solidFill>
              </a:rPr>
              <a:t>1.HTML</a:t>
            </a:r>
            <a:br>
              <a:rPr lang="en-US" dirty="0"/>
            </a:br>
            <a:r>
              <a:rPr lang="en-IN" sz="22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Hyper Text Markup Language is also known as HTML. The markup language is used to design web pages. Hypertext Markup Language (HTML) is a combination of the two languages. The link between web pages is defined by hypertext, and the text document within the tag that defines the structure of web pages is defined by markup language.</a:t>
            </a:r>
            <a:br>
              <a:rPr lang="en-IN" sz="22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22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22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br>
            <a:r>
              <a:rPr lang="en-IN" sz="22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The basic tags used in HTML </a:t>
            </a:r>
            <a:r>
              <a:rPr lang="en-IN" sz="2200" dirty="0">
                <a:effectLst/>
                <a:latin typeface="Calibri" panose="020F0502020204030204" pitchFamily="34" charset="0"/>
                <a:ea typeface="Calibri" panose="020F0502020204030204" pitchFamily="34" charset="0"/>
                <a:cs typeface="Times New Roman" panose="02020603050405020304" pitchFamily="18" charset="0"/>
              </a:rPr>
              <a:t>:</a:t>
            </a:r>
            <a:endParaRPr lang="en-US" sz="2200" dirty="0"/>
          </a:p>
        </p:txBody>
      </p:sp>
      <p:graphicFrame>
        <p:nvGraphicFramePr>
          <p:cNvPr id="6" name="Content Placeholder">
            <a:extLst>
              <a:ext uri="{FF2B5EF4-FFF2-40B4-BE49-F238E27FC236}">
                <a16:creationId xmlns:a16="http://schemas.microsoft.com/office/drawing/2014/main" id="{24585119-3DB9-CFC1-71D3-0EE9A40FA71D}"/>
              </a:ext>
            </a:extLst>
          </p:cNvPr>
          <p:cNvGraphicFramePr>
            <a:graphicFrameLocks noGrp="1"/>
          </p:cNvGraphicFramePr>
          <p:nvPr>
            <p:ph idx="1"/>
            <p:extLst>
              <p:ext uri="{D42A27DB-BD31-4B8C-83A1-F6EECF244321}">
                <p14:modId xmlns:p14="http://schemas.microsoft.com/office/powerpoint/2010/main" val="941897398"/>
              </p:ext>
            </p:extLst>
          </p:nvPr>
        </p:nvGraphicFramePr>
        <p:xfrm>
          <a:off x="527049" y="34290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86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49" y="1204721"/>
            <a:ext cx="4114799" cy="1446550"/>
          </a:xfrm>
        </p:spPr>
        <p:txBody>
          <a:bodyPr>
            <a:normAutofit/>
          </a:bodyPr>
          <a:lstStyle/>
          <a:p>
            <a:r>
              <a:rPr lang="en-US" sz="4000" b="1" dirty="0">
                <a:solidFill>
                  <a:schemeClr val="accent1">
                    <a:lumMod val="75000"/>
                  </a:schemeClr>
                </a:solidFill>
              </a:rPr>
              <a:t>2.CSS</a:t>
            </a:r>
          </a:p>
        </p:txBody>
      </p:sp>
      <p:sp>
        <p:nvSpPr>
          <p:cNvPr id="3" name="Content Placeholder"/>
          <p:cNvSpPr>
            <a:spLocks noGrp="1"/>
          </p:cNvSpPr>
          <p:nvPr>
            <p:ph idx="1"/>
          </p:nvPr>
        </p:nvSpPr>
        <p:spPr>
          <a:xfrm>
            <a:off x="565149" y="2234438"/>
            <a:ext cx="4114799" cy="3188586"/>
          </a:xfrm>
        </p:spPr>
        <p:txBody>
          <a:bodyPr>
            <a:noAutofit/>
          </a:bodyPr>
          <a:lstStyle/>
          <a:p>
            <a:pPr lvl="0">
              <a:lnSpc>
                <a:spcPct val="90000"/>
              </a:lnSpc>
            </a:pPr>
            <a:r>
              <a:rPr lang="en-US" b="1" dirty="0">
                <a:solidFill>
                  <a:srgbClr val="92D050"/>
                </a:solidFill>
              </a:rPr>
              <a:t>Cascading Style Sheet</a:t>
            </a:r>
          </a:p>
          <a:p>
            <a:pPr lvl="0">
              <a:lnSpc>
                <a:spcPct val="90000"/>
              </a:lnSpc>
            </a:pPr>
            <a:r>
              <a:rPr lang="en-US" b="1" dirty="0">
                <a:solidFill>
                  <a:srgbClr val="92D050"/>
                </a:solidFill>
              </a:rPr>
              <a:t>Inline: The inline CSS property can be found in the body section that is attached to the element</a:t>
            </a:r>
          </a:p>
          <a:p>
            <a:pPr lvl="0">
              <a:lnSpc>
                <a:spcPct val="90000"/>
              </a:lnSpc>
            </a:pPr>
            <a:r>
              <a:rPr lang="en-US" b="1" dirty="0">
                <a:solidFill>
                  <a:srgbClr val="92D050"/>
                </a:solidFill>
              </a:rPr>
              <a:t>Internal or incorporated: The head section of the HTML file should contain the CSS ruleset, which means that the CSS is embedded within the HTML file</a:t>
            </a:r>
          </a:p>
          <a:p>
            <a:pPr lvl="0">
              <a:lnSpc>
                <a:spcPct val="90000"/>
              </a:lnSpc>
            </a:pPr>
            <a:r>
              <a:rPr lang="en-US" b="1" dirty="0">
                <a:solidFill>
                  <a:srgbClr val="92D050"/>
                </a:solidFill>
              </a:rPr>
              <a:t>External: With the assistance of tag attributes, external CSS consists of a separate CSS file that only contains style properties</a:t>
            </a:r>
          </a:p>
        </p:txBody>
      </p:sp>
      <p:pic>
        <p:nvPicPr>
          <p:cNvPr id="6" name="Picture 5" descr="Computer script on a screen">
            <a:extLst>
              <a:ext uri="{FF2B5EF4-FFF2-40B4-BE49-F238E27FC236}">
                <a16:creationId xmlns:a16="http://schemas.microsoft.com/office/drawing/2014/main" id="{F682DAEE-1D7B-492F-5B5E-E09804B239F0}"/>
              </a:ext>
            </a:extLst>
          </p:cNvPr>
          <p:cNvPicPr>
            <a:picLocks noChangeAspect="1"/>
          </p:cNvPicPr>
          <p:nvPr/>
        </p:nvPicPr>
        <p:blipFill rotWithShape="1">
          <a:blip r:embed="rId2"/>
          <a:srcRect r="32281" b="-3"/>
          <a:stretch/>
        </p:blipFill>
        <p:spPr>
          <a:xfrm>
            <a:off x="5224242" y="10"/>
            <a:ext cx="6967758" cy="6857990"/>
          </a:xfrm>
          <a:prstGeom prst="rect">
            <a:avLst/>
          </a:prstGeom>
        </p:spPr>
      </p:pic>
    </p:spTree>
    <p:extLst>
      <p:ext uri="{BB962C8B-B14F-4D97-AF65-F5344CB8AC3E}">
        <p14:creationId xmlns:p14="http://schemas.microsoft.com/office/powerpoint/2010/main" val="416632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52450" y="609600"/>
            <a:ext cx="8721552" cy="2571750"/>
          </a:xfrm>
        </p:spPr>
        <p:txBody>
          <a:bodyPr>
            <a:normAutofit fontScale="90000"/>
          </a:bodyPr>
          <a:lstStyle/>
          <a:p>
            <a:r>
              <a:rPr lang="en-US" sz="4400" b="1" dirty="0">
                <a:solidFill>
                  <a:schemeClr val="accent1">
                    <a:lumMod val="75000"/>
                  </a:schemeClr>
                </a:solidFill>
              </a:rPr>
              <a:t>3.JavaScript</a:t>
            </a:r>
            <a:br>
              <a:rPr lang="en-US" dirty="0"/>
            </a:br>
            <a:r>
              <a:rPr lang="en-IN" sz="22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The JavaScript actually makes the website interactive through the logical statements which tells that what will happen after something has been done on the website. It does not appear on the web page but its role is very crucial and central.</a:t>
            </a:r>
            <a:br>
              <a:rPr lang="en-IN" sz="22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22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br>
            <a:br>
              <a:rPr lang="en-IN" sz="22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br>
            <a:r>
              <a:rPr lang="en-IN" sz="22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JavaScript can be added to the HTML file in the following two ways:</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endParaRPr lang="en-US" sz="2200" dirty="0"/>
          </a:p>
        </p:txBody>
      </p:sp>
      <p:graphicFrame>
        <p:nvGraphicFramePr>
          <p:cNvPr id="6" name="Content Placeholder">
            <a:extLst>
              <a:ext uri="{FF2B5EF4-FFF2-40B4-BE49-F238E27FC236}">
                <a16:creationId xmlns:a16="http://schemas.microsoft.com/office/drawing/2014/main" id="{FB642D6D-11D1-6F50-1422-F7F0C27E92FD}"/>
              </a:ext>
            </a:extLst>
          </p:cNvPr>
          <p:cNvGraphicFramePr>
            <a:graphicFrameLocks noGrp="1"/>
          </p:cNvGraphicFramePr>
          <p:nvPr>
            <p:ph idx="1"/>
            <p:extLst>
              <p:ext uri="{D42A27DB-BD31-4B8C-83A1-F6EECF244321}">
                <p14:modId xmlns:p14="http://schemas.microsoft.com/office/powerpoint/2010/main" val="2933501537"/>
              </p:ext>
            </p:extLst>
          </p:nvPr>
        </p:nvGraphicFramePr>
        <p:xfrm>
          <a:off x="0" y="318135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58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49" y="659547"/>
            <a:ext cx="6921501" cy="700280"/>
          </a:xfrm>
        </p:spPr>
        <p:txBody>
          <a:bodyPr>
            <a:noAutofit/>
          </a:bodyPr>
          <a:lstStyle/>
          <a:p>
            <a:r>
              <a:rPr lang="en-US" sz="4000" b="1" dirty="0">
                <a:solidFill>
                  <a:schemeClr val="accent1">
                    <a:lumMod val="75000"/>
                  </a:schemeClr>
                </a:solidFill>
              </a:rPr>
              <a:t>Flowchart</a:t>
            </a:r>
          </a:p>
        </p:txBody>
      </p:sp>
      <p:pic>
        <p:nvPicPr>
          <p:cNvPr id="3" name="Picture 2">
            <a:extLst>
              <a:ext uri="{FF2B5EF4-FFF2-40B4-BE49-F238E27FC236}">
                <a16:creationId xmlns:a16="http://schemas.microsoft.com/office/drawing/2014/main" id="{E48FD5AB-FB73-6BA9-5B47-FCF9D4368F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149" y="1359827"/>
            <a:ext cx="8159751" cy="5098124"/>
          </a:xfrm>
          <a:prstGeom prst="rect">
            <a:avLst/>
          </a:prstGeom>
          <a:noFill/>
          <a:ln>
            <a:noFill/>
          </a:ln>
        </p:spPr>
      </p:pic>
    </p:spTree>
    <p:extLst>
      <p:ext uri="{BB962C8B-B14F-4D97-AF65-F5344CB8AC3E}">
        <p14:creationId xmlns:p14="http://schemas.microsoft.com/office/powerpoint/2010/main" val="95090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6CDB83-DD28-F2A0-096E-13EEE9926B98}"/>
              </a:ext>
            </a:extLst>
          </p:cNvPr>
          <p:cNvSpPr>
            <a:spLocks noGrp="1"/>
          </p:cNvSpPr>
          <p:nvPr>
            <p:ph type="subTitle" idx="1"/>
          </p:nvPr>
        </p:nvSpPr>
        <p:spPr>
          <a:xfrm>
            <a:off x="1221316" y="361483"/>
            <a:ext cx="8036984" cy="2191217"/>
          </a:xfrm>
        </p:spPr>
        <p:txBody>
          <a:bodyPr>
            <a:normAutofit fontScale="25000" lnSpcReduction="20000"/>
          </a:bodyPr>
          <a:lstStyle/>
          <a:p>
            <a:pPr algn="l">
              <a:lnSpc>
                <a:spcPct val="150000"/>
              </a:lnSpc>
              <a:spcAft>
                <a:spcPts val="800"/>
              </a:spcAft>
            </a:pPr>
            <a:r>
              <a:rPr lang="en-IN" sz="12800" b="1" dirty="0">
                <a:solidFill>
                  <a:schemeClr val="accent1">
                    <a:lumMod val="75000"/>
                  </a:schemeClr>
                </a:solidFill>
                <a:effectLst/>
                <a:latin typeface="+mj-lt"/>
                <a:ea typeface="Times New Roman" panose="02020603050405020304" pitchFamily="18" charset="0"/>
                <a:cs typeface="Times New Roman" panose="02020603050405020304" pitchFamily="18" charset="0"/>
              </a:rPr>
              <a:t>Result and Discussion</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64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The website is successfully employed with a plentiful of utilities making it ever interactive. The website can provide insights of the university . Users can interact with the website by navigating from one web page to another easily .</a:t>
            </a:r>
          </a:p>
          <a:p>
            <a:pPr algn="l">
              <a:lnSpc>
                <a:spcPct val="120000"/>
              </a:lnSpc>
              <a:spcAft>
                <a:spcPts val="800"/>
              </a:spcAft>
            </a:pPr>
            <a:r>
              <a:rPr lang="en-IN" sz="80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The structure of the website comes out to look like the below chart:</a:t>
            </a:r>
            <a:endParaRPr lang="en-IN" sz="80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B64C419-6854-3193-8FDA-59641118D3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1316" y="2905592"/>
            <a:ext cx="7706784" cy="3590925"/>
          </a:xfrm>
          <a:prstGeom prst="rect">
            <a:avLst/>
          </a:prstGeom>
          <a:noFill/>
          <a:ln>
            <a:noFill/>
          </a:ln>
        </p:spPr>
      </p:pic>
    </p:spTree>
    <p:extLst>
      <p:ext uri="{BB962C8B-B14F-4D97-AF65-F5344CB8AC3E}">
        <p14:creationId xmlns:p14="http://schemas.microsoft.com/office/powerpoint/2010/main" val="43364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7FA63-8137-5C2B-B6EE-26F29CD606EF}"/>
              </a:ext>
            </a:extLst>
          </p:cNvPr>
          <p:cNvSpPr>
            <a:spLocks noGrp="1"/>
          </p:cNvSpPr>
          <p:nvPr>
            <p:ph type="title"/>
          </p:nvPr>
        </p:nvSpPr>
        <p:spPr>
          <a:xfrm>
            <a:off x="0" y="1669143"/>
            <a:ext cx="8307009" cy="783771"/>
          </a:xfrm>
        </p:spPr>
        <p:txBody>
          <a:bodyPr>
            <a:noAutofit/>
          </a:bodyPr>
          <a:lstStyle/>
          <a:p>
            <a:r>
              <a:rPr lang="en-IN" sz="4400" b="1" dirty="0">
                <a:solidFill>
                  <a:schemeClr val="accent1">
                    <a:lumMod val="75000"/>
                  </a:schemeClr>
                </a:solidFill>
              </a:rPr>
              <a:t>HOME</a:t>
            </a:r>
            <a:br>
              <a:rPr lang="en-IN" sz="4400" b="1" dirty="0">
                <a:solidFill>
                  <a:schemeClr val="accent1">
                    <a:lumMod val="75000"/>
                  </a:schemeClr>
                </a:solidFill>
              </a:rPr>
            </a:br>
            <a:r>
              <a:rPr lang="en-IN" sz="4400" b="1" dirty="0">
                <a:solidFill>
                  <a:schemeClr val="accent1">
                    <a:lumMod val="75000"/>
                  </a:schemeClr>
                </a:solidFill>
              </a:rPr>
              <a:t> </a:t>
            </a:r>
            <a:br>
              <a:rPr lang="en-IN" sz="4400" b="1" dirty="0">
                <a:solidFill>
                  <a:schemeClr val="accent1">
                    <a:lumMod val="75000"/>
                  </a:schemeClr>
                </a:solidFill>
              </a:rPr>
            </a:br>
            <a:r>
              <a:rPr lang="en-IN" sz="4400" b="1" dirty="0">
                <a:solidFill>
                  <a:schemeClr val="accent1">
                    <a:lumMod val="75000"/>
                  </a:schemeClr>
                </a:solidFill>
              </a:rPr>
              <a:t>PAGE</a:t>
            </a:r>
            <a:endParaRPr lang="en-IN" sz="4400" dirty="0"/>
          </a:p>
        </p:txBody>
      </p:sp>
      <p:pic>
        <p:nvPicPr>
          <p:cNvPr id="5" name="Picture 4">
            <a:extLst>
              <a:ext uri="{FF2B5EF4-FFF2-40B4-BE49-F238E27FC236}">
                <a16:creationId xmlns:a16="http://schemas.microsoft.com/office/drawing/2014/main" id="{3596F37C-66FA-80AA-6951-7465702E5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3" y="0"/>
            <a:ext cx="9434287" cy="6858000"/>
          </a:xfrm>
          <a:prstGeom prst="rect">
            <a:avLst/>
          </a:prstGeom>
        </p:spPr>
      </p:pic>
    </p:spTree>
    <p:extLst>
      <p:ext uri="{BB962C8B-B14F-4D97-AF65-F5344CB8AC3E}">
        <p14:creationId xmlns:p14="http://schemas.microsoft.com/office/powerpoint/2010/main" val="258485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49" y="353821"/>
            <a:ext cx="4114799" cy="1446550"/>
          </a:xfrm>
        </p:spPr>
        <p:txBody>
          <a:bodyPr>
            <a:normAutofit/>
          </a:bodyPr>
          <a:lstStyle/>
          <a:p>
            <a:r>
              <a:rPr lang="en-US" dirty="0">
                <a:solidFill>
                  <a:schemeClr val="accent1">
                    <a:lumMod val="75000"/>
                  </a:schemeClr>
                </a:solidFill>
              </a:rPr>
              <a:t>Skills Learned</a:t>
            </a:r>
          </a:p>
        </p:txBody>
      </p:sp>
      <p:sp>
        <p:nvSpPr>
          <p:cNvPr id="3" name="Content Placeholder"/>
          <p:cNvSpPr>
            <a:spLocks noGrp="1"/>
          </p:cNvSpPr>
          <p:nvPr>
            <p:ph idx="1"/>
          </p:nvPr>
        </p:nvSpPr>
        <p:spPr>
          <a:xfrm>
            <a:off x="565148" y="1332738"/>
            <a:ext cx="4114799" cy="4585462"/>
          </a:xfrm>
        </p:spPr>
        <p:txBody>
          <a:bodyPr>
            <a:noAutofit/>
          </a:bodyPr>
          <a:lstStyle/>
          <a:p>
            <a:pPr lvl="0">
              <a:lnSpc>
                <a:spcPct val="90000"/>
              </a:lnSpc>
            </a:pPr>
            <a:r>
              <a:rPr lang="en-US" sz="1600" dirty="0">
                <a:solidFill>
                  <a:srgbClr val="92D050"/>
                </a:solidFill>
                <a:latin typeface="Times New Roman" panose="02020603050405020304" pitchFamily="18" charset="0"/>
                <a:cs typeface="Times New Roman" panose="02020603050405020304" pitchFamily="18" charset="0"/>
              </a:rPr>
              <a:t>During the process of designing a website, I have honed a number of skills, including computer skills, project management abilities, communication abilities, and design abilities</a:t>
            </a:r>
          </a:p>
          <a:p>
            <a:pPr lvl="0">
              <a:lnSpc>
                <a:spcPct val="90000"/>
              </a:lnSpc>
            </a:pPr>
            <a:r>
              <a:rPr lang="en-US" sz="1600" dirty="0">
                <a:solidFill>
                  <a:srgbClr val="92D050"/>
                </a:solidFill>
                <a:latin typeface="Times New Roman" panose="02020603050405020304" pitchFamily="18" charset="0"/>
                <a:cs typeface="Times New Roman" panose="02020603050405020304" pitchFamily="18" charset="0"/>
              </a:rPr>
              <a:t>Analyses of these abilities are provided below: Skills in time management: By creating a website, I have learned how to manage my time by setting goals for the long and short term, creating a to-do list, breaking down difficult tasks into smaller ones, and scheduling group activities so that they can all be completed within the allotted time</a:t>
            </a:r>
          </a:p>
          <a:p>
            <a:pPr lvl="0">
              <a:lnSpc>
                <a:spcPct val="90000"/>
              </a:lnSpc>
            </a:pPr>
            <a:r>
              <a:rPr lang="en-US" sz="1600" dirty="0">
                <a:solidFill>
                  <a:srgbClr val="92D050"/>
                </a:solidFill>
                <a:latin typeface="Times New Roman" panose="02020603050405020304" pitchFamily="18" charset="0"/>
                <a:cs typeface="Times New Roman" panose="02020603050405020304" pitchFamily="18" charset="0"/>
              </a:rPr>
              <a:t>Learning skills: By designing a website, I have learned about web designing tools that are html , css and javascript and now feel confident on using it for future purposes</a:t>
            </a:r>
          </a:p>
        </p:txBody>
      </p:sp>
      <p:pic>
        <p:nvPicPr>
          <p:cNvPr id="6" name="Picture 5" descr="A person reaching for a paper on a table full of paper and sticky notes">
            <a:extLst>
              <a:ext uri="{FF2B5EF4-FFF2-40B4-BE49-F238E27FC236}">
                <a16:creationId xmlns:a16="http://schemas.microsoft.com/office/drawing/2014/main" id="{C94AA789-7458-7F36-8DD0-BDE22A78DF9F}"/>
              </a:ext>
            </a:extLst>
          </p:cNvPr>
          <p:cNvPicPr>
            <a:picLocks noChangeAspect="1"/>
          </p:cNvPicPr>
          <p:nvPr/>
        </p:nvPicPr>
        <p:blipFill rotWithShape="1">
          <a:blip r:embed="rId2"/>
          <a:srcRect l="14706" r="17480" b="4"/>
          <a:stretch/>
        </p:blipFill>
        <p:spPr>
          <a:xfrm>
            <a:off x="5224242" y="10"/>
            <a:ext cx="6967758" cy="6857990"/>
          </a:xfrm>
          <a:prstGeom prst="rect">
            <a:avLst/>
          </a:prstGeom>
        </p:spPr>
      </p:pic>
    </p:spTree>
    <p:extLst>
      <p:ext uri="{BB962C8B-B14F-4D97-AF65-F5344CB8AC3E}">
        <p14:creationId xmlns:p14="http://schemas.microsoft.com/office/powerpoint/2010/main" val="1637081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224</TotalTime>
  <Words>803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Open Sans</vt:lpstr>
      <vt:lpstr>Times New Roman</vt:lpstr>
      <vt:lpstr>Trebuchet MS</vt:lpstr>
      <vt:lpstr>Wingdings 3</vt:lpstr>
      <vt:lpstr>Facet</vt:lpstr>
      <vt:lpstr>         Mini  Project            On     Web  Development Using  Advanced                     Tools  Submitted By:              Ishita Srivastava University Roll No:2018845        B.Tech CSE            Under the mentorship of        Mr. Ramesh Singh Rawat         Assistant Professor </vt:lpstr>
      <vt:lpstr>Introduction</vt:lpstr>
      <vt:lpstr>Methodology Tools Used: 1.HTML Hyper Text Markup Language is also known as HTML. The markup language is used to design web pages. Hypertext Markup Language (HTML) is a combination of the two languages. The link between web pages is defined by hypertext, and the text document within the tag that defines the structure of web pages is defined by markup language.   The basic tags used in HTML :</vt:lpstr>
      <vt:lpstr>2.CSS</vt:lpstr>
      <vt:lpstr>3.JavaScript The JavaScript actually makes the website interactive through the logical statements which tells that what will happen after something has been done on the website. It does not appear on the web page but its role is very crucial and central.   JavaScript can be added to the HTML file in the following two ways: </vt:lpstr>
      <vt:lpstr>Flowchart</vt:lpstr>
      <vt:lpstr>PowerPoint Presentation</vt:lpstr>
      <vt:lpstr>HOME   PAGE</vt:lpstr>
      <vt:lpstr>Skills Learned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Ishita Srivastava</cp:lastModifiedBy>
  <cp:revision>8</cp:revision>
  <dcterms:created xsi:type="dcterms:W3CDTF">2023-01-27T06:35:26Z</dcterms:created>
  <dcterms:modified xsi:type="dcterms:W3CDTF">2023-01-27T13:38:07Z</dcterms:modified>
</cp:coreProperties>
</file>