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8" r:id="rId13"/>
    <p:sldId id="266" r:id="rId14"/>
    <p:sldId id="267" r:id="rId15"/>
    <p:sldId id="273"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6"/>
    <p:restoredTop sz="94629"/>
  </p:normalViewPr>
  <p:slideViewPr>
    <p:cSldViewPr snapToGrid="0" snapToObjects="1">
      <p:cViewPr varScale="1">
        <p:scale>
          <a:sx n="119" d="100"/>
          <a:sy n="119" d="100"/>
        </p:scale>
        <p:origin x="200" y="7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6B24B-CEC6-C941-BACA-AD6B1443BD83}" type="doc">
      <dgm:prSet loTypeId="urn:microsoft.com/office/officeart/2005/8/layout/hProcess6" loCatId="" qsTypeId="urn:microsoft.com/office/officeart/2005/8/quickstyle/simple1" qsCatId="simple" csTypeId="urn:microsoft.com/office/officeart/2005/8/colors/colorful4" csCatId="colorful" phldr="1"/>
      <dgm:spPr/>
      <dgm:t>
        <a:bodyPr/>
        <a:lstStyle/>
        <a:p>
          <a:endParaRPr lang="en-US"/>
        </a:p>
      </dgm:t>
    </dgm:pt>
    <dgm:pt modelId="{38170AFD-9404-7340-BF24-34570ADDFC70}">
      <dgm:prSet phldrT="[Text]"/>
      <dgm:spPr/>
      <dgm:t>
        <a:bodyPr/>
        <a:lstStyle/>
        <a:p>
          <a:r>
            <a:rPr lang="en-US" dirty="0"/>
            <a:t>Data</a:t>
          </a:r>
        </a:p>
      </dgm:t>
    </dgm:pt>
    <dgm:pt modelId="{FA401CB8-52FD-424C-BC6A-278DD3541040}" type="parTrans" cxnId="{24F56C79-0C35-3440-A88D-75E236F243E0}">
      <dgm:prSet/>
      <dgm:spPr/>
      <dgm:t>
        <a:bodyPr/>
        <a:lstStyle/>
        <a:p>
          <a:endParaRPr lang="en-US"/>
        </a:p>
      </dgm:t>
    </dgm:pt>
    <dgm:pt modelId="{E5F1C982-19D8-3C45-A2B1-0B457EDE4857}" type="sibTrans" cxnId="{24F56C79-0C35-3440-A88D-75E236F243E0}">
      <dgm:prSet/>
      <dgm:spPr/>
      <dgm:t>
        <a:bodyPr/>
        <a:lstStyle/>
        <a:p>
          <a:endParaRPr lang="en-US"/>
        </a:p>
      </dgm:t>
    </dgm:pt>
    <dgm:pt modelId="{1425BCE6-1F1E-EC49-B58C-23B942372113}">
      <dgm:prSet phldrT="[Text]"/>
      <dgm:spPr/>
      <dgm:t>
        <a:bodyPr/>
        <a:lstStyle/>
        <a:p>
          <a:r>
            <a:rPr lang="en-US" dirty="0"/>
            <a:t>Collection and analysis</a:t>
          </a:r>
        </a:p>
      </dgm:t>
    </dgm:pt>
    <dgm:pt modelId="{DC86954E-8A61-2B47-8217-FE4D045D813C}" type="parTrans" cxnId="{ECBA939A-6BFC-C64C-8719-61DA020F2A9C}">
      <dgm:prSet/>
      <dgm:spPr/>
      <dgm:t>
        <a:bodyPr/>
        <a:lstStyle/>
        <a:p>
          <a:endParaRPr lang="en-US"/>
        </a:p>
      </dgm:t>
    </dgm:pt>
    <dgm:pt modelId="{79AD9BEA-5EF1-B046-8921-6083A9E608D6}" type="sibTrans" cxnId="{ECBA939A-6BFC-C64C-8719-61DA020F2A9C}">
      <dgm:prSet/>
      <dgm:spPr/>
      <dgm:t>
        <a:bodyPr/>
        <a:lstStyle/>
        <a:p>
          <a:endParaRPr lang="en-US"/>
        </a:p>
      </dgm:t>
    </dgm:pt>
    <dgm:pt modelId="{351DD3DF-2FF4-3945-8EE1-34CE26AA91FF}">
      <dgm:prSet phldrT="[Text]"/>
      <dgm:spPr/>
      <dgm:t>
        <a:bodyPr/>
        <a:lstStyle/>
        <a:p>
          <a:r>
            <a:rPr lang="en-US" dirty="0"/>
            <a:t>Preprocessing</a:t>
          </a:r>
        </a:p>
      </dgm:t>
    </dgm:pt>
    <dgm:pt modelId="{9D6DFBCC-59BF-3E45-9640-D2A54E53BA88}" type="parTrans" cxnId="{A7C0A39D-637A-1746-939B-05983F64A842}">
      <dgm:prSet/>
      <dgm:spPr/>
      <dgm:t>
        <a:bodyPr/>
        <a:lstStyle/>
        <a:p>
          <a:endParaRPr lang="en-US"/>
        </a:p>
      </dgm:t>
    </dgm:pt>
    <dgm:pt modelId="{F1207FB6-49BF-AE45-BFA8-4F7F1D62BE83}" type="sibTrans" cxnId="{A7C0A39D-637A-1746-939B-05983F64A842}">
      <dgm:prSet/>
      <dgm:spPr/>
      <dgm:t>
        <a:bodyPr/>
        <a:lstStyle/>
        <a:p>
          <a:endParaRPr lang="en-US"/>
        </a:p>
      </dgm:t>
    </dgm:pt>
    <dgm:pt modelId="{BF262558-3C4E-E045-BBF3-9F2F9D92FF59}">
      <dgm:prSet phldrT="[Text]"/>
      <dgm:spPr/>
      <dgm:t>
        <a:bodyPr/>
        <a:lstStyle/>
        <a:p>
          <a:r>
            <a:rPr lang="en-US" dirty="0"/>
            <a:t>Features</a:t>
          </a:r>
        </a:p>
      </dgm:t>
    </dgm:pt>
    <dgm:pt modelId="{A6968ED5-CEC5-5341-A220-AE0135B63EBB}" type="parTrans" cxnId="{F0039472-06CF-9D4F-A8E9-F8B01FEB072D}">
      <dgm:prSet/>
      <dgm:spPr/>
      <dgm:t>
        <a:bodyPr/>
        <a:lstStyle/>
        <a:p>
          <a:endParaRPr lang="en-US"/>
        </a:p>
      </dgm:t>
    </dgm:pt>
    <dgm:pt modelId="{A377EFD0-E3C6-2B45-9C15-BC3F26E80A2C}" type="sibTrans" cxnId="{F0039472-06CF-9D4F-A8E9-F8B01FEB072D}">
      <dgm:prSet/>
      <dgm:spPr/>
      <dgm:t>
        <a:bodyPr/>
        <a:lstStyle/>
        <a:p>
          <a:endParaRPr lang="en-US"/>
        </a:p>
      </dgm:t>
    </dgm:pt>
    <dgm:pt modelId="{E4653B94-DBAF-7942-9EFB-19B3A5F26233}">
      <dgm:prSet phldrT="[Text]"/>
      <dgm:spPr/>
      <dgm:t>
        <a:bodyPr/>
        <a:lstStyle/>
        <a:p>
          <a:r>
            <a:rPr lang="en-US" dirty="0"/>
            <a:t>Extraction of vectors</a:t>
          </a:r>
        </a:p>
      </dgm:t>
    </dgm:pt>
    <dgm:pt modelId="{5011A755-0D56-0D4F-9B90-C70AA3B13987}" type="parTrans" cxnId="{D6BBE33C-1EAD-EF4B-BA87-348D9C561FF1}">
      <dgm:prSet/>
      <dgm:spPr/>
      <dgm:t>
        <a:bodyPr/>
        <a:lstStyle/>
        <a:p>
          <a:endParaRPr lang="en-US"/>
        </a:p>
      </dgm:t>
    </dgm:pt>
    <dgm:pt modelId="{16A84CE6-AFA6-F349-842A-BB080AB65465}" type="sibTrans" cxnId="{D6BBE33C-1EAD-EF4B-BA87-348D9C561FF1}">
      <dgm:prSet/>
      <dgm:spPr/>
      <dgm:t>
        <a:bodyPr/>
        <a:lstStyle/>
        <a:p>
          <a:endParaRPr lang="en-US"/>
        </a:p>
      </dgm:t>
    </dgm:pt>
    <dgm:pt modelId="{46F46681-0D6F-F14B-9362-CE805AF19753}">
      <dgm:prSet phldrT="[Text]"/>
      <dgm:spPr/>
      <dgm:t>
        <a:bodyPr/>
        <a:lstStyle/>
        <a:p>
          <a:r>
            <a:rPr lang="en-US" dirty="0"/>
            <a:t>Identifying features </a:t>
          </a:r>
        </a:p>
      </dgm:t>
    </dgm:pt>
    <dgm:pt modelId="{2AFFFC55-E45F-604D-8DD1-F8502B748DE9}" type="parTrans" cxnId="{1FA40677-D359-CC4B-84E0-E255B3E6A8C5}">
      <dgm:prSet/>
      <dgm:spPr/>
      <dgm:t>
        <a:bodyPr/>
        <a:lstStyle/>
        <a:p>
          <a:endParaRPr lang="en-US"/>
        </a:p>
      </dgm:t>
    </dgm:pt>
    <dgm:pt modelId="{876EDAE4-AE33-0349-A42D-67E440E3707B}" type="sibTrans" cxnId="{1FA40677-D359-CC4B-84E0-E255B3E6A8C5}">
      <dgm:prSet/>
      <dgm:spPr/>
      <dgm:t>
        <a:bodyPr/>
        <a:lstStyle/>
        <a:p>
          <a:endParaRPr lang="en-US"/>
        </a:p>
      </dgm:t>
    </dgm:pt>
    <dgm:pt modelId="{6BA88EA1-B2ED-434C-ABDF-573FAB228F31}">
      <dgm:prSet phldrT="[Text]"/>
      <dgm:spPr/>
      <dgm:t>
        <a:bodyPr/>
        <a:lstStyle/>
        <a:p>
          <a:r>
            <a:rPr lang="en-US" dirty="0"/>
            <a:t>Training</a:t>
          </a:r>
        </a:p>
      </dgm:t>
    </dgm:pt>
    <dgm:pt modelId="{59410890-C47D-6B44-AD42-53415F4C187B}" type="parTrans" cxnId="{1A655F66-A788-3B49-97B5-DA741A8C5A94}">
      <dgm:prSet/>
      <dgm:spPr/>
      <dgm:t>
        <a:bodyPr/>
        <a:lstStyle/>
        <a:p>
          <a:endParaRPr lang="en-US"/>
        </a:p>
      </dgm:t>
    </dgm:pt>
    <dgm:pt modelId="{BC857E4D-5B8E-084A-B6DB-9B598F28E965}" type="sibTrans" cxnId="{1A655F66-A788-3B49-97B5-DA741A8C5A94}">
      <dgm:prSet/>
      <dgm:spPr/>
      <dgm:t>
        <a:bodyPr/>
        <a:lstStyle/>
        <a:p>
          <a:endParaRPr lang="en-US"/>
        </a:p>
      </dgm:t>
    </dgm:pt>
    <dgm:pt modelId="{2F05EB1A-D5A5-9840-A11D-B49151C32F36}">
      <dgm:prSet phldrT="[Text]"/>
      <dgm:spPr/>
      <dgm:t>
        <a:bodyPr/>
        <a:lstStyle/>
        <a:p>
          <a:r>
            <a:rPr lang="en-US" dirty="0"/>
            <a:t>Classification</a:t>
          </a:r>
        </a:p>
      </dgm:t>
    </dgm:pt>
    <dgm:pt modelId="{0EC2D4CF-668E-1447-94A8-E1FFC2828AC5}" type="parTrans" cxnId="{2C6D6223-CE1E-D04E-9939-F3881FDFA867}">
      <dgm:prSet/>
      <dgm:spPr/>
      <dgm:t>
        <a:bodyPr/>
        <a:lstStyle/>
        <a:p>
          <a:endParaRPr lang="en-US"/>
        </a:p>
      </dgm:t>
    </dgm:pt>
    <dgm:pt modelId="{4EF9608A-343A-4D40-B37A-201A17382E40}" type="sibTrans" cxnId="{2C6D6223-CE1E-D04E-9939-F3881FDFA867}">
      <dgm:prSet/>
      <dgm:spPr/>
      <dgm:t>
        <a:bodyPr/>
        <a:lstStyle/>
        <a:p>
          <a:endParaRPr lang="en-US"/>
        </a:p>
      </dgm:t>
    </dgm:pt>
    <dgm:pt modelId="{2BD11063-6444-404B-990B-478358D466B9}">
      <dgm:prSet phldrT="[Text]"/>
      <dgm:spPr/>
      <dgm:t>
        <a:bodyPr/>
        <a:lstStyle/>
        <a:p>
          <a:r>
            <a:rPr lang="en-US" dirty="0"/>
            <a:t>Regression</a:t>
          </a:r>
        </a:p>
      </dgm:t>
    </dgm:pt>
    <dgm:pt modelId="{465C90FD-97A5-9C47-9A4B-A5B811AAF8B1}" type="parTrans" cxnId="{2D6100A0-A30B-AB47-B9DE-01A4553DFFF3}">
      <dgm:prSet/>
      <dgm:spPr/>
      <dgm:t>
        <a:bodyPr/>
        <a:lstStyle/>
        <a:p>
          <a:endParaRPr lang="en-US"/>
        </a:p>
      </dgm:t>
    </dgm:pt>
    <dgm:pt modelId="{0544BDA6-4621-C34E-9E5E-29DFAF1E7FFF}" type="sibTrans" cxnId="{2D6100A0-A30B-AB47-B9DE-01A4553DFFF3}">
      <dgm:prSet/>
      <dgm:spPr/>
      <dgm:t>
        <a:bodyPr/>
        <a:lstStyle/>
        <a:p>
          <a:endParaRPr lang="en-US"/>
        </a:p>
      </dgm:t>
    </dgm:pt>
    <dgm:pt modelId="{15D6A206-835D-8C49-A04C-906F6A4ABCC5}">
      <dgm:prSet/>
      <dgm:spPr/>
      <dgm:t>
        <a:bodyPr/>
        <a:lstStyle/>
        <a:p>
          <a:r>
            <a:rPr lang="en-US" dirty="0"/>
            <a:t>Evaluation</a:t>
          </a:r>
        </a:p>
      </dgm:t>
    </dgm:pt>
    <dgm:pt modelId="{12F2DCAD-2BA2-3843-852B-C0134EDCEC6F}" type="parTrans" cxnId="{51B5CB89-9902-0749-94F3-AC38B2D61A56}">
      <dgm:prSet/>
      <dgm:spPr/>
      <dgm:t>
        <a:bodyPr/>
        <a:lstStyle/>
        <a:p>
          <a:endParaRPr lang="en-US"/>
        </a:p>
      </dgm:t>
    </dgm:pt>
    <dgm:pt modelId="{00780AFF-782C-7A4D-87F4-6276DF5DC57D}" type="sibTrans" cxnId="{51B5CB89-9902-0749-94F3-AC38B2D61A56}">
      <dgm:prSet/>
      <dgm:spPr/>
      <dgm:t>
        <a:bodyPr/>
        <a:lstStyle/>
        <a:p>
          <a:endParaRPr lang="en-US"/>
        </a:p>
      </dgm:t>
    </dgm:pt>
    <dgm:pt modelId="{F27848A0-DF66-D142-B4E0-8C56D9321AE9}">
      <dgm:prSet/>
      <dgm:spPr/>
      <dgm:t>
        <a:bodyPr/>
        <a:lstStyle/>
        <a:p>
          <a:r>
            <a:rPr lang="en-US" dirty="0"/>
            <a:t>Evaluate using metrics</a:t>
          </a:r>
        </a:p>
      </dgm:t>
    </dgm:pt>
    <dgm:pt modelId="{F8A8207E-FAC4-AC44-A9A8-04178A162BAA}" type="parTrans" cxnId="{604B1644-5657-A643-97B3-1C61B51F25A8}">
      <dgm:prSet/>
      <dgm:spPr/>
      <dgm:t>
        <a:bodyPr/>
        <a:lstStyle/>
        <a:p>
          <a:endParaRPr lang="en-US"/>
        </a:p>
      </dgm:t>
    </dgm:pt>
    <dgm:pt modelId="{14A8ECD9-AB43-2448-8ED9-BDDE7DB64CD2}" type="sibTrans" cxnId="{604B1644-5657-A643-97B3-1C61B51F25A8}">
      <dgm:prSet/>
      <dgm:spPr/>
      <dgm:t>
        <a:bodyPr/>
        <a:lstStyle/>
        <a:p>
          <a:endParaRPr lang="en-US"/>
        </a:p>
      </dgm:t>
    </dgm:pt>
    <dgm:pt modelId="{159ED455-4A88-CD44-8131-9B7A36A8AA46}">
      <dgm:prSet/>
      <dgm:spPr/>
      <dgm:t>
        <a:bodyPr/>
        <a:lstStyle/>
        <a:p>
          <a:r>
            <a:rPr lang="en-US" dirty="0"/>
            <a:t>Conclude on best fitting model</a:t>
          </a:r>
        </a:p>
      </dgm:t>
    </dgm:pt>
    <dgm:pt modelId="{C50489C2-3DA8-0D4A-96E9-573FEA303C53}" type="parTrans" cxnId="{983F5218-C3B6-6A46-BAEE-EBCB8D37146E}">
      <dgm:prSet/>
      <dgm:spPr/>
      <dgm:t>
        <a:bodyPr/>
        <a:lstStyle/>
        <a:p>
          <a:endParaRPr lang="en-US"/>
        </a:p>
      </dgm:t>
    </dgm:pt>
    <dgm:pt modelId="{78155010-828E-DD49-A8FF-95EA0C1E1F1F}" type="sibTrans" cxnId="{983F5218-C3B6-6A46-BAEE-EBCB8D37146E}">
      <dgm:prSet/>
      <dgm:spPr/>
      <dgm:t>
        <a:bodyPr/>
        <a:lstStyle/>
        <a:p>
          <a:endParaRPr lang="en-US"/>
        </a:p>
      </dgm:t>
    </dgm:pt>
    <dgm:pt modelId="{A9A93C66-C57B-6F4B-9D8D-C9BE2BD2CC87}" type="pres">
      <dgm:prSet presAssocID="{3C26B24B-CEC6-C941-BACA-AD6B1443BD83}" presName="theList" presStyleCnt="0">
        <dgm:presLayoutVars>
          <dgm:dir/>
          <dgm:animLvl val="lvl"/>
          <dgm:resizeHandles val="exact"/>
        </dgm:presLayoutVars>
      </dgm:prSet>
      <dgm:spPr/>
    </dgm:pt>
    <dgm:pt modelId="{6026D2ED-D3B8-054D-BF88-B51DE48513D4}" type="pres">
      <dgm:prSet presAssocID="{38170AFD-9404-7340-BF24-34570ADDFC70}" presName="compNode" presStyleCnt="0"/>
      <dgm:spPr/>
    </dgm:pt>
    <dgm:pt modelId="{18B6BBC6-2984-2D46-A452-E3EB6EA79DC4}" type="pres">
      <dgm:prSet presAssocID="{38170AFD-9404-7340-BF24-34570ADDFC70}" presName="noGeometry" presStyleCnt="0"/>
      <dgm:spPr/>
    </dgm:pt>
    <dgm:pt modelId="{0CA529CA-7D9D-7141-93B0-4D3E6E039485}" type="pres">
      <dgm:prSet presAssocID="{38170AFD-9404-7340-BF24-34570ADDFC70}" presName="childTextVisible" presStyleLbl="bgAccFollowNode1" presStyleIdx="0" presStyleCnt="4">
        <dgm:presLayoutVars>
          <dgm:bulletEnabled val="1"/>
        </dgm:presLayoutVars>
      </dgm:prSet>
      <dgm:spPr/>
    </dgm:pt>
    <dgm:pt modelId="{B3188E66-014E-384C-B307-F90925CDF4AF}" type="pres">
      <dgm:prSet presAssocID="{38170AFD-9404-7340-BF24-34570ADDFC70}" presName="childTextHidden" presStyleLbl="bgAccFollowNode1" presStyleIdx="0" presStyleCnt="4"/>
      <dgm:spPr/>
    </dgm:pt>
    <dgm:pt modelId="{68D762FB-B8FA-BE45-9BD8-A43728E978E4}" type="pres">
      <dgm:prSet presAssocID="{38170AFD-9404-7340-BF24-34570ADDFC70}" presName="parentText" presStyleLbl="node1" presStyleIdx="0" presStyleCnt="4">
        <dgm:presLayoutVars>
          <dgm:chMax val="1"/>
          <dgm:bulletEnabled val="1"/>
        </dgm:presLayoutVars>
      </dgm:prSet>
      <dgm:spPr/>
    </dgm:pt>
    <dgm:pt modelId="{E421EDDC-1E73-724C-AB33-6ECEDA114841}" type="pres">
      <dgm:prSet presAssocID="{38170AFD-9404-7340-BF24-34570ADDFC70}" presName="aSpace" presStyleCnt="0"/>
      <dgm:spPr/>
    </dgm:pt>
    <dgm:pt modelId="{959655A8-F593-1B4F-A23B-D5F197E40244}" type="pres">
      <dgm:prSet presAssocID="{BF262558-3C4E-E045-BBF3-9F2F9D92FF59}" presName="compNode" presStyleCnt="0"/>
      <dgm:spPr/>
    </dgm:pt>
    <dgm:pt modelId="{443DB1F7-D5F9-954E-B041-0DC64E5DFEB3}" type="pres">
      <dgm:prSet presAssocID="{BF262558-3C4E-E045-BBF3-9F2F9D92FF59}" presName="noGeometry" presStyleCnt="0"/>
      <dgm:spPr/>
    </dgm:pt>
    <dgm:pt modelId="{148E9E0F-1578-FF45-8006-DBFBD3E390EF}" type="pres">
      <dgm:prSet presAssocID="{BF262558-3C4E-E045-BBF3-9F2F9D92FF59}" presName="childTextVisible" presStyleLbl="bgAccFollowNode1" presStyleIdx="1" presStyleCnt="4">
        <dgm:presLayoutVars>
          <dgm:bulletEnabled val="1"/>
        </dgm:presLayoutVars>
      </dgm:prSet>
      <dgm:spPr/>
    </dgm:pt>
    <dgm:pt modelId="{AA21148B-62D2-A141-945E-59C0C99E4325}" type="pres">
      <dgm:prSet presAssocID="{BF262558-3C4E-E045-BBF3-9F2F9D92FF59}" presName="childTextHidden" presStyleLbl="bgAccFollowNode1" presStyleIdx="1" presStyleCnt="4"/>
      <dgm:spPr/>
    </dgm:pt>
    <dgm:pt modelId="{9636B5B3-B66D-5D45-AD39-AB8B5146D4D1}" type="pres">
      <dgm:prSet presAssocID="{BF262558-3C4E-E045-BBF3-9F2F9D92FF59}" presName="parentText" presStyleLbl="node1" presStyleIdx="1" presStyleCnt="4">
        <dgm:presLayoutVars>
          <dgm:chMax val="1"/>
          <dgm:bulletEnabled val="1"/>
        </dgm:presLayoutVars>
      </dgm:prSet>
      <dgm:spPr/>
    </dgm:pt>
    <dgm:pt modelId="{B944C09A-7713-CB49-910C-ED6365402D96}" type="pres">
      <dgm:prSet presAssocID="{BF262558-3C4E-E045-BBF3-9F2F9D92FF59}" presName="aSpace" presStyleCnt="0"/>
      <dgm:spPr/>
    </dgm:pt>
    <dgm:pt modelId="{3D5DBAE0-75ED-D242-96D4-F155A16031B8}" type="pres">
      <dgm:prSet presAssocID="{6BA88EA1-B2ED-434C-ABDF-573FAB228F31}" presName="compNode" presStyleCnt="0"/>
      <dgm:spPr/>
    </dgm:pt>
    <dgm:pt modelId="{15D7FEF7-BC0B-2242-9A8D-FBE335425F23}" type="pres">
      <dgm:prSet presAssocID="{6BA88EA1-B2ED-434C-ABDF-573FAB228F31}" presName="noGeometry" presStyleCnt="0"/>
      <dgm:spPr/>
    </dgm:pt>
    <dgm:pt modelId="{83CF5CD5-230B-4844-96BE-1EA1D9A90C5A}" type="pres">
      <dgm:prSet presAssocID="{6BA88EA1-B2ED-434C-ABDF-573FAB228F31}" presName="childTextVisible" presStyleLbl="bgAccFollowNode1" presStyleIdx="2" presStyleCnt="4">
        <dgm:presLayoutVars>
          <dgm:bulletEnabled val="1"/>
        </dgm:presLayoutVars>
      </dgm:prSet>
      <dgm:spPr/>
    </dgm:pt>
    <dgm:pt modelId="{FC4C86E5-C6EB-3444-97F3-9C163A791953}" type="pres">
      <dgm:prSet presAssocID="{6BA88EA1-B2ED-434C-ABDF-573FAB228F31}" presName="childTextHidden" presStyleLbl="bgAccFollowNode1" presStyleIdx="2" presStyleCnt="4"/>
      <dgm:spPr/>
    </dgm:pt>
    <dgm:pt modelId="{057E4C09-B920-6E46-8176-2F1E53D32A31}" type="pres">
      <dgm:prSet presAssocID="{6BA88EA1-B2ED-434C-ABDF-573FAB228F31}" presName="parentText" presStyleLbl="node1" presStyleIdx="2" presStyleCnt="4">
        <dgm:presLayoutVars>
          <dgm:chMax val="1"/>
          <dgm:bulletEnabled val="1"/>
        </dgm:presLayoutVars>
      </dgm:prSet>
      <dgm:spPr/>
    </dgm:pt>
    <dgm:pt modelId="{1345CDC0-48EC-624B-B696-E706447CE1AB}" type="pres">
      <dgm:prSet presAssocID="{6BA88EA1-B2ED-434C-ABDF-573FAB228F31}" presName="aSpace" presStyleCnt="0"/>
      <dgm:spPr/>
    </dgm:pt>
    <dgm:pt modelId="{E5FDABD0-56EE-7E4D-8A42-AA7C541629ED}" type="pres">
      <dgm:prSet presAssocID="{15D6A206-835D-8C49-A04C-906F6A4ABCC5}" presName="compNode" presStyleCnt="0"/>
      <dgm:spPr/>
    </dgm:pt>
    <dgm:pt modelId="{638CBD1F-96D8-A04B-886A-B437D4002862}" type="pres">
      <dgm:prSet presAssocID="{15D6A206-835D-8C49-A04C-906F6A4ABCC5}" presName="noGeometry" presStyleCnt="0"/>
      <dgm:spPr/>
    </dgm:pt>
    <dgm:pt modelId="{E374EB93-9B3E-744E-8E87-524E05E93768}" type="pres">
      <dgm:prSet presAssocID="{15D6A206-835D-8C49-A04C-906F6A4ABCC5}" presName="childTextVisible" presStyleLbl="bgAccFollowNode1" presStyleIdx="3" presStyleCnt="4">
        <dgm:presLayoutVars>
          <dgm:bulletEnabled val="1"/>
        </dgm:presLayoutVars>
      </dgm:prSet>
      <dgm:spPr/>
    </dgm:pt>
    <dgm:pt modelId="{7E630A8A-D823-C44F-9DE8-84A62B5F5A07}" type="pres">
      <dgm:prSet presAssocID="{15D6A206-835D-8C49-A04C-906F6A4ABCC5}" presName="childTextHidden" presStyleLbl="bgAccFollowNode1" presStyleIdx="3" presStyleCnt="4"/>
      <dgm:spPr/>
    </dgm:pt>
    <dgm:pt modelId="{6F14FFC7-CC6B-604A-8250-B7E36ACF745C}" type="pres">
      <dgm:prSet presAssocID="{15D6A206-835D-8C49-A04C-906F6A4ABCC5}" presName="parentText" presStyleLbl="node1" presStyleIdx="3" presStyleCnt="4">
        <dgm:presLayoutVars>
          <dgm:chMax val="1"/>
          <dgm:bulletEnabled val="1"/>
        </dgm:presLayoutVars>
      </dgm:prSet>
      <dgm:spPr/>
    </dgm:pt>
  </dgm:ptLst>
  <dgm:cxnLst>
    <dgm:cxn modelId="{0ED3310C-345B-2D48-A6D9-DE8E832DAAB1}" type="presOf" srcId="{BF262558-3C4E-E045-BBF3-9F2F9D92FF59}" destId="{9636B5B3-B66D-5D45-AD39-AB8B5146D4D1}" srcOrd="0" destOrd="0" presId="urn:microsoft.com/office/officeart/2005/8/layout/hProcess6"/>
    <dgm:cxn modelId="{983F5218-C3B6-6A46-BAEE-EBCB8D37146E}" srcId="{15D6A206-835D-8C49-A04C-906F6A4ABCC5}" destId="{159ED455-4A88-CD44-8131-9B7A36A8AA46}" srcOrd="1" destOrd="0" parTransId="{C50489C2-3DA8-0D4A-96E9-573FEA303C53}" sibTransId="{78155010-828E-DD49-A8FF-95EA0C1E1F1F}"/>
    <dgm:cxn modelId="{2C6D6223-CE1E-D04E-9939-F3881FDFA867}" srcId="{6BA88EA1-B2ED-434C-ABDF-573FAB228F31}" destId="{2F05EB1A-D5A5-9840-A11D-B49151C32F36}" srcOrd="0" destOrd="0" parTransId="{0EC2D4CF-668E-1447-94A8-E1FFC2828AC5}" sibTransId="{4EF9608A-343A-4D40-B37A-201A17382E40}"/>
    <dgm:cxn modelId="{DDC26B33-2698-4448-A65B-488F3E7E1CA8}" type="presOf" srcId="{3C26B24B-CEC6-C941-BACA-AD6B1443BD83}" destId="{A9A93C66-C57B-6F4B-9D8D-C9BE2BD2CC87}" srcOrd="0" destOrd="0" presId="urn:microsoft.com/office/officeart/2005/8/layout/hProcess6"/>
    <dgm:cxn modelId="{D6BBE33C-1EAD-EF4B-BA87-348D9C561FF1}" srcId="{BF262558-3C4E-E045-BBF3-9F2F9D92FF59}" destId="{E4653B94-DBAF-7942-9EFB-19B3A5F26233}" srcOrd="0" destOrd="0" parTransId="{5011A755-0D56-0D4F-9B90-C70AA3B13987}" sibTransId="{16A84CE6-AFA6-F349-842A-BB080AB65465}"/>
    <dgm:cxn modelId="{8750003E-603F-404D-8744-B4C20B6F5F3D}" type="presOf" srcId="{15D6A206-835D-8C49-A04C-906F6A4ABCC5}" destId="{6F14FFC7-CC6B-604A-8250-B7E36ACF745C}" srcOrd="0" destOrd="0" presId="urn:microsoft.com/office/officeart/2005/8/layout/hProcess6"/>
    <dgm:cxn modelId="{DD019943-6A85-0542-990C-9FEA96B22737}" type="presOf" srcId="{1425BCE6-1F1E-EC49-B58C-23B942372113}" destId="{B3188E66-014E-384C-B307-F90925CDF4AF}" srcOrd="1" destOrd="0" presId="urn:microsoft.com/office/officeart/2005/8/layout/hProcess6"/>
    <dgm:cxn modelId="{604B1644-5657-A643-97B3-1C61B51F25A8}" srcId="{15D6A206-835D-8C49-A04C-906F6A4ABCC5}" destId="{F27848A0-DF66-D142-B4E0-8C56D9321AE9}" srcOrd="0" destOrd="0" parTransId="{F8A8207E-FAC4-AC44-A9A8-04178A162BAA}" sibTransId="{14A8ECD9-AB43-2448-8ED9-BDDE7DB64CD2}"/>
    <dgm:cxn modelId="{65DBAD4B-477E-F445-8B6F-95CA5C7EC900}" type="presOf" srcId="{38170AFD-9404-7340-BF24-34570ADDFC70}" destId="{68D762FB-B8FA-BE45-9BD8-A43728E978E4}" srcOrd="0" destOrd="0" presId="urn:microsoft.com/office/officeart/2005/8/layout/hProcess6"/>
    <dgm:cxn modelId="{EAC60E52-7EDA-1447-8882-545A7E7F6520}" type="presOf" srcId="{46F46681-0D6F-F14B-9362-CE805AF19753}" destId="{148E9E0F-1578-FF45-8006-DBFBD3E390EF}" srcOrd="0" destOrd="1" presId="urn:microsoft.com/office/officeart/2005/8/layout/hProcess6"/>
    <dgm:cxn modelId="{1A655F66-A788-3B49-97B5-DA741A8C5A94}" srcId="{3C26B24B-CEC6-C941-BACA-AD6B1443BD83}" destId="{6BA88EA1-B2ED-434C-ABDF-573FAB228F31}" srcOrd="2" destOrd="0" parTransId="{59410890-C47D-6B44-AD42-53415F4C187B}" sibTransId="{BC857E4D-5B8E-084A-B6DB-9B598F28E965}"/>
    <dgm:cxn modelId="{80776A70-A9ED-B442-9092-4F94B30ED790}" type="presOf" srcId="{2F05EB1A-D5A5-9840-A11D-B49151C32F36}" destId="{83CF5CD5-230B-4844-96BE-1EA1D9A90C5A}" srcOrd="0" destOrd="0" presId="urn:microsoft.com/office/officeart/2005/8/layout/hProcess6"/>
    <dgm:cxn modelId="{F0039472-06CF-9D4F-A8E9-F8B01FEB072D}" srcId="{3C26B24B-CEC6-C941-BACA-AD6B1443BD83}" destId="{BF262558-3C4E-E045-BBF3-9F2F9D92FF59}" srcOrd="1" destOrd="0" parTransId="{A6968ED5-CEC5-5341-A220-AE0135B63EBB}" sibTransId="{A377EFD0-E3C6-2B45-9C15-BC3F26E80A2C}"/>
    <dgm:cxn modelId="{1FA40677-D359-CC4B-84E0-E255B3E6A8C5}" srcId="{BF262558-3C4E-E045-BBF3-9F2F9D92FF59}" destId="{46F46681-0D6F-F14B-9362-CE805AF19753}" srcOrd="1" destOrd="0" parTransId="{2AFFFC55-E45F-604D-8DD1-F8502B748DE9}" sibTransId="{876EDAE4-AE33-0349-A42D-67E440E3707B}"/>
    <dgm:cxn modelId="{24F56C79-0C35-3440-A88D-75E236F243E0}" srcId="{3C26B24B-CEC6-C941-BACA-AD6B1443BD83}" destId="{38170AFD-9404-7340-BF24-34570ADDFC70}" srcOrd="0" destOrd="0" parTransId="{FA401CB8-52FD-424C-BC6A-278DD3541040}" sibTransId="{E5F1C982-19D8-3C45-A2B1-0B457EDE4857}"/>
    <dgm:cxn modelId="{BAC40587-536D-9047-9E62-8C2C2BFD9351}" type="presOf" srcId="{351DD3DF-2FF4-3945-8EE1-34CE26AA91FF}" destId="{B3188E66-014E-384C-B307-F90925CDF4AF}" srcOrd="1" destOrd="1" presId="urn:microsoft.com/office/officeart/2005/8/layout/hProcess6"/>
    <dgm:cxn modelId="{51B5CB89-9902-0749-94F3-AC38B2D61A56}" srcId="{3C26B24B-CEC6-C941-BACA-AD6B1443BD83}" destId="{15D6A206-835D-8C49-A04C-906F6A4ABCC5}" srcOrd="3" destOrd="0" parTransId="{12F2DCAD-2BA2-3843-852B-C0134EDCEC6F}" sibTransId="{00780AFF-782C-7A4D-87F4-6276DF5DC57D}"/>
    <dgm:cxn modelId="{746F0692-3A8E-084F-AB96-5A86ADEAB9F7}" type="presOf" srcId="{F27848A0-DF66-D142-B4E0-8C56D9321AE9}" destId="{7E630A8A-D823-C44F-9DE8-84A62B5F5A07}" srcOrd="1" destOrd="0" presId="urn:microsoft.com/office/officeart/2005/8/layout/hProcess6"/>
    <dgm:cxn modelId="{ECBA939A-6BFC-C64C-8719-61DA020F2A9C}" srcId="{38170AFD-9404-7340-BF24-34570ADDFC70}" destId="{1425BCE6-1F1E-EC49-B58C-23B942372113}" srcOrd="0" destOrd="0" parTransId="{DC86954E-8A61-2B47-8217-FE4D045D813C}" sibTransId="{79AD9BEA-5EF1-B046-8921-6083A9E608D6}"/>
    <dgm:cxn modelId="{A7C0A39D-637A-1746-939B-05983F64A842}" srcId="{38170AFD-9404-7340-BF24-34570ADDFC70}" destId="{351DD3DF-2FF4-3945-8EE1-34CE26AA91FF}" srcOrd="1" destOrd="0" parTransId="{9D6DFBCC-59BF-3E45-9640-D2A54E53BA88}" sibTransId="{F1207FB6-49BF-AE45-BFA8-4F7F1D62BE83}"/>
    <dgm:cxn modelId="{2D6100A0-A30B-AB47-B9DE-01A4553DFFF3}" srcId="{6BA88EA1-B2ED-434C-ABDF-573FAB228F31}" destId="{2BD11063-6444-404B-990B-478358D466B9}" srcOrd="1" destOrd="0" parTransId="{465C90FD-97A5-9C47-9A4B-A5B811AAF8B1}" sibTransId="{0544BDA6-4621-C34E-9E5E-29DFAF1E7FFF}"/>
    <dgm:cxn modelId="{2CDFCAA8-3353-E642-8F86-08DB42599F4C}" type="presOf" srcId="{E4653B94-DBAF-7942-9EFB-19B3A5F26233}" destId="{148E9E0F-1578-FF45-8006-DBFBD3E390EF}" srcOrd="0" destOrd="0" presId="urn:microsoft.com/office/officeart/2005/8/layout/hProcess6"/>
    <dgm:cxn modelId="{545B32AC-DC40-1C47-BA94-E984D5AE1389}" type="presOf" srcId="{6BA88EA1-B2ED-434C-ABDF-573FAB228F31}" destId="{057E4C09-B920-6E46-8176-2F1E53D32A31}" srcOrd="0" destOrd="0" presId="urn:microsoft.com/office/officeart/2005/8/layout/hProcess6"/>
    <dgm:cxn modelId="{B02991AE-FD04-A94B-B1C4-CCC02382F9C5}" type="presOf" srcId="{E4653B94-DBAF-7942-9EFB-19B3A5F26233}" destId="{AA21148B-62D2-A141-945E-59C0C99E4325}" srcOrd="1" destOrd="0" presId="urn:microsoft.com/office/officeart/2005/8/layout/hProcess6"/>
    <dgm:cxn modelId="{8CF3ADAE-F618-CD4A-A193-033B40ADD525}" type="presOf" srcId="{F27848A0-DF66-D142-B4E0-8C56D9321AE9}" destId="{E374EB93-9B3E-744E-8E87-524E05E93768}" srcOrd="0" destOrd="0" presId="urn:microsoft.com/office/officeart/2005/8/layout/hProcess6"/>
    <dgm:cxn modelId="{80C7C0B0-709E-0341-8881-0293C9BD3B3F}" type="presOf" srcId="{159ED455-4A88-CD44-8131-9B7A36A8AA46}" destId="{7E630A8A-D823-C44F-9DE8-84A62B5F5A07}" srcOrd="1" destOrd="1" presId="urn:microsoft.com/office/officeart/2005/8/layout/hProcess6"/>
    <dgm:cxn modelId="{33FD12B2-5C6D-B549-BB5A-E1A6E28F369A}" type="presOf" srcId="{2F05EB1A-D5A5-9840-A11D-B49151C32F36}" destId="{FC4C86E5-C6EB-3444-97F3-9C163A791953}" srcOrd="1" destOrd="0" presId="urn:microsoft.com/office/officeart/2005/8/layout/hProcess6"/>
    <dgm:cxn modelId="{AACD24B2-CF09-F94B-84F4-85A0F1D97454}" type="presOf" srcId="{2BD11063-6444-404B-990B-478358D466B9}" destId="{83CF5CD5-230B-4844-96BE-1EA1D9A90C5A}" srcOrd="0" destOrd="1" presId="urn:microsoft.com/office/officeart/2005/8/layout/hProcess6"/>
    <dgm:cxn modelId="{3AC98DBA-48EC-4643-A578-026870339407}" type="presOf" srcId="{46F46681-0D6F-F14B-9362-CE805AF19753}" destId="{AA21148B-62D2-A141-945E-59C0C99E4325}" srcOrd="1" destOrd="1" presId="urn:microsoft.com/office/officeart/2005/8/layout/hProcess6"/>
    <dgm:cxn modelId="{F5166BCE-BDDA-EC44-938B-90F2471D1C03}" type="presOf" srcId="{351DD3DF-2FF4-3945-8EE1-34CE26AA91FF}" destId="{0CA529CA-7D9D-7141-93B0-4D3E6E039485}" srcOrd="0" destOrd="1" presId="urn:microsoft.com/office/officeart/2005/8/layout/hProcess6"/>
    <dgm:cxn modelId="{883BB9EB-7DE2-F342-98A9-ABC5264909A2}" type="presOf" srcId="{1425BCE6-1F1E-EC49-B58C-23B942372113}" destId="{0CA529CA-7D9D-7141-93B0-4D3E6E039485}" srcOrd="0" destOrd="0" presId="urn:microsoft.com/office/officeart/2005/8/layout/hProcess6"/>
    <dgm:cxn modelId="{489CBCF5-E9FA-404F-BE9D-B1E46A33C34A}" type="presOf" srcId="{159ED455-4A88-CD44-8131-9B7A36A8AA46}" destId="{E374EB93-9B3E-744E-8E87-524E05E93768}" srcOrd="0" destOrd="1" presId="urn:microsoft.com/office/officeart/2005/8/layout/hProcess6"/>
    <dgm:cxn modelId="{16D56AFA-A952-E64A-8763-925522DE3029}" type="presOf" srcId="{2BD11063-6444-404B-990B-478358D466B9}" destId="{FC4C86E5-C6EB-3444-97F3-9C163A791953}" srcOrd="1" destOrd="1" presId="urn:microsoft.com/office/officeart/2005/8/layout/hProcess6"/>
    <dgm:cxn modelId="{4C27F6F4-AD5E-1D41-88CE-D0D9C3B0DAFE}" type="presParOf" srcId="{A9A93C66-C57B-6F4B-9D8D-C9BE2BD2CC87}" destId="{6026D2ED-D3B8-054D-BF88-B51DE48513D4}" srcOrd="0" destOrd="0" presId="urn:microsoft.com/office/officeart/2005/8/layout/hProcess6"/>
    <dgm:cxn modelId="{770DDAE3-28FA-1741-8A23-5B00D1F45BF6}" type="presParOf" srcId="{6026D2ED-D3B8-054D-BF88-B51DE48513D4}" destId="{18B6BBC6-2984-2D46-A452-E3EB6EA79DC4}" srcOrd="0" destOrd="0" presId="urn:microsoft.com/office/officeart/2005/8/layout/hProcess6"/>
    <dgm:cxn modelId="{4E61C0D7-7B1C-3F4E-803E-14398CE18047}" type="presParOf" srcId="{6026D2ED-D3B8-054D-BF88-B51DE48513D4}" destId="{0CA529CA-7D9D-7141-93B0-4D3E6E039485}" srcOrd="1" destOrd="0" presId="urn:microsoft.com/office/officeart/2005/8/layout/hProcess6"/>
    <dgm:cxn modelId="{D0BC9AAA-A88C-F547-AAB5-53AE74956A60}" type="presParOf" srcId="{6026D2ED-D3B8-054D-BF88-B51DE48513D4}" destId="{B3188E66-014E-384C-B307-F90925CDF4AF}" srcOrd="2" destOrd="0" presId="urn:microsoft.com/office/officeart/2005/8/layout/hProcess6"/>
    <dgm:cxn modelId="{F0852E81-373D-A148-A8DC-F1917543C8D3}" type="presParOf" srcId="{6026D2ED-D3B8-054D-BF88-B51DE48513D4}" destId="{68D762FB-B8FA-BE45-9BD8-A43728E978E4}" srcOrd="3" destOrd="0" presId="urn:microsoft.com/office/officeart/2005/8/layout/hProcess6"/>
    <dgm:cxn modelId="{817C2F60-E098-9E48-9557-1F306761E135}" type="presParOf" srcId="{A9A93C66-C57B-6F4B-9D8D-C9BE2BD2CC87}" destId="{E421EDDC-1E73-724C-AB33-6ECEDA114841}" srcOrd="1" destOrd="0" presId="urn:microsoft.com/office/officeart/2005/8/layout/hProcess6"/>
    <dgm:cxn modelId="{FB9FCB8D-023F-FA42-B8A4-8EB7D8F28B1F}" type="presParOf" srcId="{A9A93C66-C57B-6F4B-9D8D-C9BE2BD2CC87}" destId="{959655A8-F593-1B4F-A23B-D5F197E40244}" srcOrd="2" destOrd="0" presId="urn:microsoft.com/office/officeart/2005/8/layout/hProcess6"/>
    <dgm:cxn modelId="{042B3A84-790E-CF4A-9FDB-2DB84D88AAC8}" type="presParOf" srcId="{959655A8-F593-1B4F-A23B-D5F197E40244}" destId="{443DB1F7-D5F9-954E-B041-0DC64E5DFEB3}" srcOrd="0" destOrd="0" presId="urn:microsoft.com/office/officeart/2005/8/layout/hProcess6"/>
    <dgm:cxn modelId="{D564EADD-E3CB-7A4D-A119-B1B1BD5AED62}" type="presParOf" srcId="{959655A8-F593-1B4F-A23B-D5F197E40244}" destId="{148E9E0F-1578-FF45-8006-DBFBD3E390EF}" srcOrd="1" destOrd="0" presId="urn:microsoft.com/office/officeart/2005/8/layout/hProcess6"/>
    <dgm:cxn modelId="{3A8843B9-7526-3D44-B60F-86A8CD79E351}" type="presParOf" srcId="{959655A8-F593-1B4F-A23B-D5F197E40244}" destId="{AA21148B-62D2-A141-945E-59C0C99E4325}" srcOrd="2" destOrd="0" presId="urn:microsoft.com/office/officeart/2005/8/layout/hProcess6"/>
    <dgm:cxn modelId="{64E77AC0-BD0F-7448-AFE7-3AA230196DD4}" type="presParOf" srcId="{959655A8-F593-1B4F-A23B-D5F197E40244}" destId="{9636B5B3-B66D-5D45-AD39-AB8B5146D4D1}" srcOrd="3" destOrd="0" presId="urn:microsoft.com/office/officeart/2005/8/layout/hProcess6"/>
    <dgm:cxn modelId="{B4D7CDEF-92F5-BD43-A237-FD0DCE0C5DF5}" type="presParOf" srcId="{A9A93C66-C57B-6F4B-9D8D-C9BE2BD2CC87}" destId="{B944C09A-7713-CB49-910C-ED6365402D96}" srcOrd="3" destOrd="0" presId="urn:microsoft.com/office/officeart/2005/8/layout/hProcess6"/>
    <dgm:cxn modelId="{D2A1AAF6-859C-0046-A773-F94F0EBB1084}" type="presParOf" srcId="{A9A93C66-C57B-6F4B-9D8D-C9BE2BD2CC87}" destId="{3D5DBAE0-75ED-D242-96D4-F155A16031B8}" srcOrd="4" destOrd="0" presId="urn:microsoft.com/office/officeart/2005/8/layout/hProcess6"/>
    <dgm:cxn modelId="{3C40B3D5-20B9-5345-9AD3-7CC9C9BFA7DB}" type="presParOf" srcId="{3D5DBAE0-75ED-D242-96D4-F155A16031B8}" destId="{15D7FEF7-BC0B-2242-9A8D-FBE335425F23}" srcOrd="0" destOrd="0" presId="urn:microsoft.com/office/officeart/2005/8/layout/hProcess6"/>
    <dgm:cxn modelId="{7C1F86F9-2B67-3542-8957-1BFFB19D02CE}" type="presParOf" srcId="{3D5DBAE0-75ED-D242-96D4-F155A16031B8}" destId="{83CF5CD5-230B-4844-96BE-1EA1D9A90C5A}" srcOrd="1" destOrd="0" presId="urn:microsoft.com/office/officeart/2005/8/layout/hProcess6"/>
    <dgm:cxn modelId="{E4DCB3F3-B2C3-7044-8D72-F65004DBFC16}" type="presParOf" srcId="{3D5DBAE0-75ED-D242-96D4-F155A16031B8}" destId="{FC4C86E5-C6EB-3444-97F3-9C163A791953}" srcOrd="2" destOrd="0" presId="urn:microsoft.com/office/officeart/2005/8/layout/hProcess6"/>
    <dgm:cxn modelId="{6A66EA19-C0AD-6248-A369-9B82132C6ED2}" type="presParOf" srcId="{3D5DBAE0-75ED-D242-96D4-F155A16031B8}" destId="{057E4C09-B920-6E46-8176-2F1E53D32A31}" srcOrd="3" destOrd="0" presId="urn:microsoft.com/office/officeart/2005/8/layout/hProcess6"/>
    <dgm:cxn modelId="{916274A7-BDA0-3349-A850-530FDFF9AC8C}" type="presParOf" srcId="{A9A93C66-C57B-6F4B-9D8D-C9BE2BD2CC87}" destId="{1345CDC0-48EC-624B-B696-E706447CE1AB}" srcOrd="5" destOrd="0" presId="urn:microsoft.com/office/officeart/2005/8/layout/hProcess6"/>
    <dgm:cxn modelId="{93C70FE4-8104-CE49-9576-6FBF53D9DD15}" type="presParOf" srcId="{A9A93C66-C57B-6F4B-9D8D-C9BE2BD2CC87}" destId="{E5FDABD0-56EE-7E4D-8A42-AA7C541629ED}" srcOrd="6" destOrd="0" presId="urn:microsoft.com/office/officeart/2005/8/layout/hProcess6"/>
    <dgm:cxn modelId="{7F00F0FB-DB10-6640-8659-A366A6804D5F}" type="presParOf" srcId="{E5FDABD0-56EE-7E4D-8A42-AA7C541629ED}" destId="{638CBD1F-96D8-A04B-886A-B437D4002862}" srcOrd="0" destOrd="0" presId="urn:microsoft.com/office/officeart/2005/8/layout/hProcess6"/>
    <dgm:cxn modelId="{62424D8F-5303-114F-A816-4CAF8921F2FB}" type="presParOf" srcId="{E5FDABD0-56EE-7E4D-8A42-AA7C541629ED}" destId="{E374EB93-9B3E-744E-8E87-524E05E93768}" srcOrd="1" destOrd="0" presId="urn:microsoft.com/office/officeart/2005/8/layout/hProcess6"/>
    <dgm:cxn modelId="{9C57BC13-EC1A-8B40-87DC-5A70DB4A3146}" type="presParOf" srcId="{E5FDABD0-56EE-7E4D-8A42-AA7C541629ED}" destId="{7E630A8A-D823-C44F-9DE8-84A62B5F5A07}" srcOrd="2" destOrd="0" presId="urn:microsoft.com/office/officeart/2005/8/layout/hProcess6"/>
    <dgm:cxn modelId="{80B18C49-0B5E-AB40-B595-5B99E5D1300F}" type="presParOf" srcId="{E5FDABD0-56EE-7E4D-8A42-AA7C541629ED}" destId="{6F14FFC7-CC6B-604A-8250-B7E36ACF745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A618-2DA2-4445-853B-3FB9A51AE87F}" type="doc">
      <dgm:prSet loTypeId="urn:microsoft.com/office/officeart/2005/8/layout/hList1" loCatId="" qsTypeId="urn:microsoft.com/office/officeart/2005/8/quickstyle/simple1" qsCatId="simple" csTypeId="urn:microsoft.com/office/officeart/2005/8/colors/colorful4" csCatId="colorful" phldr="1"/>
      <dgm:spPr/>
      <dgm:t>
        <a:bodyPr/>
        <a:lstStyle/>
        <a:p>
          <a:endParaRPr lang="en-US"/>
        </a:p>
      </dgm:t>
    </dgm:pt>
    <dgm:pt modelId="{137F4802-FC80-D44E-92EC-912D8F21F6EE}">
      <dgm:prSet phldrT="[Text]"/>
      <dgm:spPr/>
      <dgm:t>
        <a:bodyPr/>
        <a:lstStyle/>
        <a:p>
          <a:r>
            <a:rPr lang="en-US" dirty="0"/>
            <a:t>Lowercase</a:t>
          </a:r>
        </a:p>
      </dgm:t>
    </dgm:pt>
    <dgm:pt modelId="{A32FEFB0-8CDF-9F4F-835E-55F05E83D03B}" type="parTrans" cxnId="{A394EA02-09D4-D148-9EFB-6103B28B3448}">
      <dgm:prSet/>
      <dgm:spPr/>
      <dgm:t>
        <a:bodyPr/>
        <a:lstStyle/>
        <a:p>
          <a:endParaRPr lang="en-US"/>
        </a:p>
      </dgm:t>
    </dgm:pt>
    <dgm:pt modelId="{DB6472C1-7070-4C4C-9227-770D699F05F9}" type="sibTrans" cxnId="{A394EA02-09D4-D148-9EFB-6103B28B3448}">
      <dgm:prSet/>
      <dgm:spPr/>
      <dgm:t>
        <a:bodyPr/>
        <a:lstStyle/>
        <a:p>
          <a:endParaRPr lang="en-US"/>
        </a:p>
      </dgm:t>
    </dgm:pt>
    <dgm:pt modelId="{915BB58A-66FE-964C-AEA9-FD20CD78CBC5}">
      <dgm:prSet phldrT="[Text]" custT="1"/>
      <dgm:spPr/>
      <dgm:t>
        <a:bodyPr/>
        <a:lstStyle/>
        <a:p>
          <a:pPr>
            <a:buNone/>
          </a:pPr>
          <a:r>
            <a:rPr lang="en-US" sz="2000" dirty="0"/>
            <a:t>	Converting all characters in the essay to lowercase</a:t>
          </a:r>
        </a:p>
      </dgm:t>
    </dgm:pt>
    <dgm:pt modelId="{7E8534E9-8E3E-CA43-9C68-71A13A8BC6BA}" type="parTrans" cxnId="{65B379D4-79AA-FC40-8232-7383812FE84C}">
      <dgm:prSet/>
      <dgm:spPr/>
      <dgm:t>
        <a:bodyPr/>
        <a:lstStyle/>
        <a:p>
          <a:endParaRPr lang="en-US"/>
        </a:p>
      </dgm:t>
    </dgm:pt>
    <dgm:pt modelId="{72E0A3F6-7B7D-FD4C-88B4-F36C1832A595}" type="sibTrans" cxnId="{65B379D4-79AA-FC40-8232-7383812FE84C}">
      <dgm:prSet/>
      <dgm:spPr/>
      <dgm:t>
        <a:bodyPr/>
        <a:lstStyle/>
        <a:p>
          <a:endParaRPr lang="en-US"/>
        </a:p>
      </dgm:t>
    </dgm:pt>
    <dgm:pt modelId="{391D3387-4E9D-BD4F-9DD8-F423CC8A78B5}">
      <dgm:prSet phldrT="[Text]"/>
      <dgm:spPr/>
      <dgm:t>
        <a:bodyPr/>
        <a:lstStyle/>
        <a:p>
          <a:r>
            <a:rPr lang="en-US" dirty="0"/>
            <a:t>Valid words</a:t>
          </a:r>
        </a:p>
      </dgm:t>
    </dgm:pt>
    <dgm:pt modelId="{EE9AA3B7-74AF-7F48-9A96-F809F5AA5C64}" type="parTrans" cxnId="{F71B6C9E-80F1-D249-B466-371E2AFEB561}">
      <dgm:prSet/>
      <dgm:spPr/>
      <dgm:t>
        <a:bodyPr/>
        <a:lstStyle/>
        <a:p>
          <a:endParaRPr lang="en-US"/>
        </a:p>
      </dgm:t>
    </dgm:pt>
    <dgm:pt modelId="{C8DAB21A-358C-2648-8A65-3AF0A636FC2E}" type="sibTrans" cxnId="{F71B6C9E-80F1-D249-B466-371E2AFEB561}">
      <dgm:prSet/>
      <dgm:spPr/>
      <dgm:t>
        <a:bodyPr/>
        <a:lstStyle/>
        <a:p>
          <a:endParaRPr lang="en-US"/>
        </a:p>
      </dgm:t>
    </dgm:pt>
    <dgm:pt modelId="{8CFDB38D-526D-8B4E-812E-A42C0C3D89D1}">
      <dgm:prSet phldrT="[Text]" custT="1"/>
      <dgm:spPr/>
      <dgm:t>
        <a:bodyPr/>
        <a:lstStyle/>
        <a:p>
          <a:pPr>
            <a:buFont typeface="Arial" panose="020B0604020202020204" pitchFamily="34" charset="0"/>
            <a:buNone/>
          </a:pPr>
          <a:r>
            <a:rPr lang="en-US" sz="2000" dirty="0"/>
            <a:t>	Checking for all valid English words using wordnet</a:t>
          </a:r>
        </a:p>
      </dgm:t>
    </dgm:pt>
    <dgm:pt modelId="{CFF35289-7D48-1142-B85B-B1EAA6687E58}" type="parTrans" cxnId="{92BCF4DE-967C-154E-BF1D-3130483A43FF}">
      <dgm:prSet/>
      <dgm:spPr/>
      <dgm:t>
        <a:bodyPr/>
        <a:lstStyle/>
        <a:p>
          <a:endParaRPr lang="en-US"/>
        </a:p>
      </dgm:t>
    </dgm:pt>
    <dgm:pt modelId="{D4A5DDAA-5BE9-8D46-AE58-B71B62CB748F}" type="sibTrans" cxnId="{92BCF4DE-967C-154E-BF1D-3130483A43FF}">
      <dgm:prSet/>
      <dgm:spPr/>
      <dgm:t>
        <a:bodyPr/>
        <a:lstStyle/>
        <a:p>
          <a:endParaRPr lang="en-US"/>
        </a:p>
      </dgm:t>
    </dgm:pt>
    <dgm:pt modelId="{E02663ED-96E3-C543-803D-8847F012FD60}">
      <dgm:prSet phldrT="[Text]"/>
      <dgm:spPr/>
      <dgm:t>
        <a:bodyPr/>
        <a:lstStyle/>
        <a:p>
          <a:r>
            <a:rPr lang="en-US" dirty="0"/>
            <a:t>Special characters</a:t>
          </a:r>
        </a:p>
      </dgm:t>
    </dgm:pt>
    <dgm:pt modelId="{290FB208-7A0C-7148-8AA3-5EFAD3372BE7}" type="parTrans" cxnId="{99673CCE-38EE-3F43-A0F6-F675FCAC4F6B}">
      <dgm:prSet/>
      <dgm:spPr/>
      <dgm:t>
        <a:bodyPr/>
        <a:lstStyle/>
        <a:p>
          <a:endParaRPr lang="en-US"/>
        </a:p>
      </dgm:t>
    </dgm:pt>
    <dgm:pt modelId="{6B54F6FC-68A0-C64F-8B56-A5D2450714FE}" type="sibTrans" cxnId="{99673CCE-38EE-3F43-A0F6-F675FCAC4F6B}">
      <dgm:prSet/>
      <dgm:spPr/>
      <dgm:t>
        <a:bodyPr/>
        <a:lstStyle/>
        <a:p>
          <a:endParaRPr lang="en-US"/>
        </a:p>
      </dgm:t>
    </dgm:pt>
    <dgm:pt modelId="{F6E04497-DC18-9644-A66A-DA043493F747}">
      <dgm:prSet phldrT="[Text]" custT="1"/>
      <dgm:spPr/>
      <dgm:t>
        <a:bodyPr/>
        <a:lstStyle/>
        <a:p>
          <a:pPr>
            <a:buNone/>
          </a:pPr>
          <a:r>
            <a:rPr lang="en-US" sz="2000" dirty="0"/>
            <a:t>	Removing special characters and keeping only letters</a:t>
          </a:r>
        </a:p>
      </dgm:t>
    </dgm:pt>
    <dgm:pt modelId="{02D55DF5-7B28-5A4A-B880-3D67D8615F74}" type="parTrans" cxnId="{2435CFC9-A51F-894F-AD3D-906F826F4316}">
      <dgm:prSet/>
      <dgm:spPr/>
      <dgm:t>
        <a:bodyPr/>
        <a:lstStyle/>
        <a:p>
          <a:endParaRPr lang="en-US"/>
        </a:p>
      </dgm:t>
    </dgm:pt>
    <dgm:pt modelId="{AC86BB15-5360-D744-8DED-ED361CB7FB57}" type="sibTrans" cxnId="{2435CFC9-A51F-894F-AD3D-906F826F4316}">
      <dgm:prSet/>
      <dgm:spPr/>
      <dgm:t>
        <a:bodyPr/>
        <a:lstStyle/>
        <a:p>
          <a:endParaRPr lang="en-US"/>
        </a:p>
      </dgm:t>
    </dgm:pt>
    <dgm:pt modelId="{31048C5E-8887-D54D-AF23-BC4000A0720B}">
      <dgm:prSet/>
      <dgm:spPr/>
      <dgm:t>
        <a:bodyPr/>
        <a:lstStyle/>
        <a:p>
          <a:r>
            <a:rPr lang="en-US" dirty="0"/>
            <a:t>Stop words</a:t>
          </a:r>
        </a:p>
      </dgm:t>
    </dgm:pt>
    <dgm:pt modelId="{91420C9D-8DF9-4140-BD53-06695B3D6204}" type="parTrans" cxnId="{4CC2D398-F55A-BF4D-A999-B52F50335B6B}">
      <dgm:prSet/>
      <dgm:spPr/>
      <dgm:t>
        <a:bodyPr/>
        <a:lstStyle/>
        <a:p>
          <a:endParaRPr lang="en-US"/>
        </a:p>
      </dgm:t>
    </dgm:pt>
    <dgm:pt modelId="{7D4C6246-E124-0443-AB24-A555087CFEA5}" type="sibTrans" cxnId="{4CC2D398-F55A-BF4D-A999-B52F50335B6B}">
      <dgm:prSet/>
      <dgm:spPr/>
      <dgm:t>
        <a:bodyPr/>
        <a:lstStyle/>
        <a:p>
          <a:endParaRPr lang="en-US"/>
        </a:p>
      </dgm:t>
    </dgm:pt>
    <dgm:pt modelId="{D641A90B-92FC-C048-A701-15DC04B63936}">
      <dgm:prSet custT="1"/>
      <dgm:spPr/>
      <dgm:t>
        <a:bodyPr/>
        <a:lstStyle/>
        <a:p>
          <a:pPr>
            <a:buNone/>
          </a:pPr>
          <a:r>
            <a:rPr lang="en-US" sz="2000" dirty="0"/>
            <a:t>	Removal of stop words using NLTK database</a:t>
          </a:r>
        </a:p>
      </dgm:t>
    </dgm:pt>
    <dgm:pt modelId="{27B26CAB-46CF-BF4B-B30E-CAFC36923055}" type="parTrans" cxnId="{F8605D16-56FF-934C-A038-0AF489990A42}">
      <dgm:prSet/>
      <dgm:spPr/>
      <dgm:t>
        <a:bodyPr/>
        <a:lstStyle/>
        <a:p>
          <a:endParaRPr lang="en-US"/>
        </a:p>
      </dgm:t>
    </dgm:pt>
    <dgm:pt modelId="{EC8AB729-B69F-234B-AABB-81A147A635EE}" type="sibTrans" cxnId="{F8605D16-56FF-934C-A038-0AF489990A42}">
      <dgm:prSet/>
      <dgm:spPr/>
      <dgm:t>
        <a:bodyPr/>
        <a:lstStyle/>
        <a:p>
          <a:endParaRPr lang="en-US"/>
        </a:p>
      </dgm:t>
    </dgm:pt>
    <dgm:pt modelId="{2CE45DC9-D5D2-CC40-9F1A-0E8B75327449}" type="pres">
      <dgm:prSet presAssocID="{DC86A618-2DA2-4445-853B-3FB9A51AE87F}" presName="Name0" presStyleCnt="0">
        <dgm:presLayoutVars>
          <dgm:dir/>
          <dgm:animLvl val="lvl"/>
          <dgm:resizeHandles val="exact"/>
        </dgm:presLayoutVars>
      </dgm:prSet>
      <dgm:spPr/>
    </dgm:pt>
    <dgm:pt modelId="{E0B47069-E473-7344-9DC5-450264A50076}" type="pres">
      <dgm:prSet presAssocID="{137F4802-FC80-D44E-92EC-912D8F21F6EE}" presName="composite" presStyleCnt="0"/>
      <dgm:spPr/>
    </dgm:pt>
    <dgm:pt modelId="{8614CBD7-884E-6842-A492-E7C8082CCB1C}" type="pres">
      <dgm:prSet presAssocID="{137F4802-FC80-D44E-92EC-912D8F21F6EE}" presName="parTx" presStyleLbl="alignNode1" presStyleIdx="0" presStyleCnt="4">
        <dgm:presLayoutVars>
          <dgm:chMax val="0"/>
          <dgm:chPref val="0"/>
          <dgm:bulletEnabled val="1"/>
        </dgm:presLayoutVars>
      </dgm:prSet>
      <dgm:spPr/>
    </dgm:pt>
    <dgm:pt modelId="{3576F6CD-0C6C-3D4D-ACF6-A26502B04CB6}" type="pres">
      <dgm:prSet presAssocID="{137F4802-FC80-D44E-92EC-912D8F21F6EE}" presName="desTx" presStyleLbl="alignAccFollowNode1" presStyleIdx="0" presStyleCnt="4">
        <dgm:presLayoutVars>
          <dgm:bulletEnabled val="1"/>
        </dgm:presLayoutVars>
      </dgm:prSet>
      <dgm:spPr/>
    </dgm:pt>
    <dgm:pt modelId="{7BAF3D5A-9958-2E48-A3FD-CC7A7C3AE2AD}" type="pres">
      <dgm:prSet presAssocID="{DB6472C1-7070-4C4C-9227-770D699F05F9}" presName="space" presStyleCnt="0"/>
      <dgm:spPr/>
    </dgm:pt>
    <dgm:pt modelId="{8E74358A-A769-8947-8E40-56F97DB39E57}" type="pres">
      <dgm:prSet presAssocID="{31048C5E-8887-D54D-AF23-BC4000A0720B}" presName="composite" presStyleCnt="0"/>
      <dgm:spPr/>
    </dgm:pt>
    <dgm:pt modelId="{CEAA7621-359B-F64D-944E-AD4187737A52}" type="pres">
      <dgm:prSet presAssocID="{31048C5E-8887-D54D-AF23-BC4000A0720B}" presName="parTx" presStyleLbl="alignNode1" presStyleIdx="1" presStyleCnt="4">
        <dgm:presLayoutVars>
          <dgm:chMax val="0"/>
          <dgm:chPref val="0"/>
          <dgm:bulletEnabled val="1"/>
        </dgm:presLayoutVars>
      </dgm:prSet>
      <dgm:spPr/>
    </dgm:pt>
    <dgm:pt modelId="{C298DA4B-A931-EA4A-A18E-ABFDEC8B1E48}" type="pres">
      <dgm:prSet presAssocID="{31048C5E-8887-D54D-AF23-BC4000A0720B}" presName="desTx" presStyleLbl="alignAccFollowNode1" presStyleIdx="1" presStyleCnt="4">
        <dgm:presLayoutVars>
          <dgm:bulletEnabled val="1"/>
        </dgm:presLayoutVars>
      </dgm:prSet>
      <dgm:spPr/>
    </dgm:pt>
    <dgm:pt modelId="{17E15132-18DE-1F41-8420-5FFF54638DB9}" type="pres">
      <dgm:prSet presAssocID="{7D4C6246-E124-0443-AB24-A555087CFEA5}" presName="space" presStyleCnt="0"/>
      <dgm:spPr/>
    </dgm:pt>
    <dgm:pt modelId="{AC28478C-8B85-2E46-8487-12A6E60CEC95}" type="pres">
      <dgm:prSet presAssocID="{391D3387-4E9D-BD4F-9DD8-F423CC8A78B5}" presName="composite" presStyleCnt="0"/>
      <dgm:spPr/>
    </dgm:pt>
    <dgm:pt modelId="{FF98B356-65E5-9145-8DD1-737E1461EB4A}" type="pres">
      <dgm:prSet presAssocID="{391D3387-4E9D-BD4F-9DD8-F423CC8A78B5}" presName="parTx" presStyleLbl="alignNode1" presStyleIdx="2" presStyleCnt="4">
        <dgm:presLayoutVars>
          <dgm:chMax val="0"/>
          <dgm:chPref val="0"/>
          <dgm:bulletEnabled val="1"/>
        </dgm:presLayoutVars>
      </dgm:prSet>
      <dgm:spPr/>
    </dgm:pt>
    <dgm:pt modelId="{03B1B827-463F-004A-96AA-60E9EEF12829}" type="pres">
      <dgm:prSet presAssocID="{391D3387-4E9D-BD4F-9DD8-F423CC8A78B5}" presName="desTx" presStyleLbl="alignAccFollowNode1" presStyleIdx="2" presStyleCnt="4">
        <dgm:presLayoutVars>
          <dgm:bulletEnabled val="1"/>
        </dgm:presLayoutVars>
      </dgm:prSet>
      <dgm:spPr/>
    </dgm:pt>
    <dgm:pt modelId="{9F46089A-D7DB-9647-A705-CB9843C62643}" type="pres">
      <dgm:prSet presAssocID="{C8DAB21A-358C-2648-8A65-3AF0A636FC2E}" presName="space" presStyleCnt="0"/>
      <dgm:spPr/>
    </dgm:pt>
    <dgm:pt modelId="{D4088314-BC73-C246-96C5-D36591102D11}" type="pres">
      <dgm:prSet presAssocID="{E02663ED-96E3-C543-803D-8847F012FD60}" presName="composite" presStyleCnt="0"/>
      <dgm:spPr/>
    </dgm:pt>
    <dgm:pt modelId="{9E7B6B35-4FB1-3B43-95F8-D2665925A0E1}" type="pres">
      <dgm:prSet presAssocID="{E02663ED-96E3-C543-803D-8847F012FD60}" presName="parTx" presStyleLbl="alignNode1" presStyleIdx="3" presStyleCnt="4">
        <dgm:presLayoutVars>
          <dgm:chMax val="0"/>
          <dgm:chPref val="0"/>
          <dgm:bulletEnabled val="1"/>
        </dgm:presLayoutVars>
      </dgm:prSet>
      <dgm:spPr/>
    </dgm:pt>
    <dgm:pt modelId="{15BCE083-668C-104E-A633-73F78595DF33}" type="pres">
      <dgm:prSet presAssocID="{E02663ED-96E3-C543-803D-8847F012FD60}" presName="desTx" presStyleLbl="alignAccFollowNode1" presStyleIdx="3" presStyleCnt="4">
        <dgm:presLayoutVars>
          <dgm:bulletEnabled val="1"/>
        </dgm:presLayoutVars>
      </dgm:prSet>
      <dgm:spPr/>
    </dgm:pt>
  </dgm:ptLst>
  <dgm:cxnLst>
    <dgm:cxn modelId="{A394EA02-09D4-D148-9EFB-6103B28B3448}" srcId="{DC86A618-2DA2-4445-853B-3FB9A51AE87F}" destId="{137F4802-FC80-D44E-92EC-912D8F21F6EE}" srcOrd="0" destOrd="0" parTransId="{A32FEFB0-8CDF-9F4F-835E-55F05E83D03B}" sibTransId="{DB6472C1-7070-4C4C-9227-770D699F05F9}"/>
    <dgm:cxn modelId="{F30D080F-DF90-6840-A825-596FD1F00CBB}" type="presOf" srcId="{137F4802-FC80-D44E-92EC-912D8F21F6EE}" destId="{8614CBD7-884E-6842-A492-E7C8082CCB1C}" srcOrd="0" destOrd="0" presId="urn:microsoft.com/office/officeart/2005/8/layout/hList1"/>
    <dgm:cxn modelId="{F8605D16-56FF-934C-A038-0AF489990A42}" srcId="{31048C5E-8887-D54D-AF23-BC4000A0720B}" destId="{D641A90B-92FC-C048-A701-15DC04B63936}" srcOrd="0" destOrd="0" parTransId="{27B26CAB-46CF-BF4B-B30E-CAFC36923055}" sibTransId="{EC8AB729-B69F-234B-AABB-81A147A635EE}"/>
    <dgm:cxn modelId="{B0E65F30-0B6E-3E41-A1B4-B4EEAB1C0E08}" type="presOf" srcId="{915BB58A-66FE-964C-AEA9-FD20CD78CBC5}" destId="{3576F6CD-0C6C-3D4D-ACF6-A26502B04CB6}" srcOrd="0" destOrd="0" presId="urn:microsoft.com/office/officeart/2005/8/layout/hList1"/>
    <dgm:cxn modelId="{38603F3D-97A3-5A42-A064-043124CD5F33}" type="presOf" srcId="{31048C5E-8887-D54D-AF23-BC4000A0720B}" destId="{CEAA7621-359B-F64D-944E-AD4187737A52}" srcOrd="0" destOrd="0" presId="urn:microsoft.com/office/officeart/2005/8/layout/hList1"/>
    <dgm:cxn modelId="{3C630A42-E36B-2741-9B1E-83EA8BCCD059}" type="presOf" srcId="{F6E04497-DC18-9644-A66A-DA043493F747}" destId="{15BCE083-668C-104E-A633-73F78595DF33}" srcOrd="0" destOrd="0" presId="urn:microsoft.com/office/officeart/2005/8/layout/hList1"/>
    <dgm:cxn modelId="{C944CC62-2C3A-3941-AE18-0451A5B93DBC}" type="presOf" srcId="{DC86A618-2DA2-4445-853B-3FB9A51AE87F}" destId="{2CE45DC9-D5D2-CC40-9F1A-0E8B75327449}" srcOrd="0" destOrd="0" presId="urn:microsoft.com/office/officeart/2005/8/layout/hList1"/>
    <dgm:cxn modelId="{DA6EA266-4AC0-C148-ABFD-C067A1DE1689}" type="presOf" srcId="{8CFDB38D-526D-8B4E-812E-A42C0C3D89D1}" destId="{03B1B827-463F-004A-96AA-60E9EEF12829}" srcOrd="0" destOrd="0" presId="urn:microsoft.com/office/officeart/2005/8/layout/hList1"/>
    <dgm:cxn modelId="{4CC2D398-F55A-BF4D-A999-B52F50335B6B}" srcId="{DC86A618-2DA2-4445-853B-3FB9A51AE87F}" destId="{31048C5E-8887-D54D-AF23-BC4000A0720B}" srcOrd="1" destOrd="0" parTransId="{91420C9D-8DF9-4140-BD53-06695B3D6204}" sibTransId="{7D4C6246-E124-0443-AB24-A555087CFEA5}"/>
    <dgm:cxn modelId="{F71B6C9E-80F1-D249-B466-371E2AFEB561}" srcId="{DC86A618-2DA2-4445-853B-3FB9A51AE87F}" destId="{391D3387-4E9D-BD4F-9DD8-F423CC8A78B5}" srcOrd="2" destOrd="0" parTransId="{EE9AA3B7-74AF-7F48-9A96-F809F5AA5C64}" sibTransId="{C8DAB21A-358C-2648-8A65-3AF0A636FC2E}"/>
    <dgm:cxn modelId="{40FD67C4-8E9E-B347-819D-6A8379B963AD}" type="presOf" srcId="{D641A90B-92FC-C048-A701-15DC04B63936}" destId="{C298DA4B-A931-EA4A-A18E-ABFDEC8B1E48}" srcOrd="0" destOrd="0" presId="urn:microsoft.com/office/officeart/2005/8/layout/hList1"/>
    <dgm:cxn modelId="{2435CFC9-A51F-894F-AD3D-906F826F4316}" srcId="{E02663ED-96E3-C543-803D-8847F012FD60}" destId="{F6E04497-DC18-9644-A66A-DA043493F747}" srcOrd="0" destOrd="0" parTransId="{02D55DF5-7B28-5A4A-B880-3D67D8615F74}" sibTransId="{AC86BB15-5360-D744-8DED-ED361CB7FB57}"/>
    <dgm:cxn modelId="{99673CCE-38EE-3F43-A0F6-F675FCAC4F6B}" srcId="{DC86A618-2DA2-4445-853B-3FB9A51AE87F}" destId="{E02663ED-96E3-C543-803D-8847F012FD60}" srcOrd="3" destOrd="0" parTransId="{290FB208-7A0C-7148-8AA3-5EFAD3372BE7}" sibTransId="{6B54F6FC-68A0-C64F-8B56-A5D2450714FE}"/>
    <dgm:cxn modelId="{65B379D4-79AA-FC40-8232-7383812FE84C}" srcId="{137F4802-FC80-D44E-92EC-912D8F21F6EE}" destId="{915BB58A-66FE-964C-AEA9-FD20CD78CBC5}" srcOrd="0" destOrd="0" parTransId="{7E8534E9-8E3E-CA43-9C68-71A13A8BC6BA}" sibTransId="{72E0A3F6-7B7D-FD4C-88B4-F36C1832A595}"/>
    <dgm:cxn modelId="{D06842D6-8E10-7B41-84D5-9C81F1189A5A}" type="presOf" srcId="{391D3387-4E9D-BD4F-9DD8-F423CC8A78B5}" destId="{FF98B356-65E5-9145-8DD1-737E1461EB4A}" srcOrd="0" destOrd="0" presId="urn:microsoft.com/office/officeart/2005/8/layout/hList1"/>
    <dgm:cxn modelId="{92BCF4DE-967C-154E-BF1D-3130483A43FF}" srcId="{391D3387-4E9D-BD4F-9DD8-F423CC8A78B5}" destId="{8CFDB38D-526D-8B4E-812E-A42C0C3D89D1}" srcOrd="0" destOrd="0" parTransId="{CFF35289-7D48-1142-B85B-B1EAA6687E58}" sibTransId="{D4A5DDAA-5BE9-8D46-AE58-B71B62CB748F}"/>
    <dgm:cxn modelId="{F128C3E2-4941-8C46-9672-F99BB4ABCA3F}" type="presOf" srcId="{E02663ED-96E3-C543-803D-8847F012FD60}" destId="{9E7B6B35-4FB1-3B43-95F8-D2665925A0E1}" srcOrd="0" destOrd="0" presId="urn:microsoft.com/office/officeart/2005/8/layout/hList1"/>
    <dgm:cxn modelId="{60E0A6C5-E2D5-BC40-B05B-E4065653C84D}" type="presParOf" srcId="{2CE45DC9-D5D2-CC40-9F1A-0E8B75327449}" destId="{E0B47069-E473-7344-9DC5-450264A50076}" srcOrd="0" destOrd="0" presId="urn:microsoft.com/office/officeart/2005/8/layout/hList1"/>
    <dgm:cxn modelId="{79B84286-0E1A-4A4A-884A-AB7112913704}" type="presParOf" srcId="{E0B47069-E473-7344-9DC5-450264A50076}" destId="{8614CBD7-884E-6842-A492-E7C8082CCB1C}" srcOrd="0" destOrd="0" presId="urn:microsoft.com/office/officeart/2005/8/layout/hList1"/>
    <dgm:cxn modelId="{99B75F10-0A00-2D48-91A3-84AE9D8DFDED}" type="presParOf" srcId="{E0B47069-E473-7344-9DC5-450264A50076}" destId="{3576F6CD-0C6C-3D4D-ACF6-A26502B04CB6}" srcOrd="1" destOrd="0" presId="urn:microsoft.com/office/officeart/2005/8/layout/hList1"/>
    <dgm:cxn modelId="{AF62F56E-FA05-914D-9451-B6805DCAD707}" type="presParOf" srcId="{2CE45DC9-D5D2-CC40-9F1A-0E8B75327449}" destId="{7BAF3D5A-9958-2E48-A3FD-CC7A7C3AE2AD}" srcOrd="1" destOrd="0" presId="urn:microsoft.com/office/officeart/2005/8/layout/hList1"/>
    <dgm:cxn modelId="{E1A4C89C-8B04-5748-BA90-3FF6F443EA69}" type="presParOf" srcId="{2CE45DC9-D5D2-CC40-9F1A-0E8B75327449}" destId="{8E74358A-A769-8947-8E40-56F97DB39E57}" srcOrd="2" destOrd="0" presId="urn:microsoft.com/office/officeart/2005/8/layout/hList1"/>
    <dgm:cxn modelId="{D4652523-21AD-7D48-936B-C3AC3CBB31F0}" type="presParOf" srcId="{8E74358A-A769-8947-8E40-56F97DB39E57}" destId="{CEAA7621-359B-F64D-944E-AD4187737A52}" srcOrd="0" destOrd="0" presId="urn:microsoft.com/office/officeart/2005/8/layout/hList1"/>
    <dgm:cxn modelId="{D729DBAC-B988-F64F-9E6F-373F91ABE66E}" type="presParOf" srcId="{8E74358A-A769-8947-8E40-56F97DB39E57}" destId="{C298DA4B-A931-EA4A-A18E-ABFDEC8B1E48}" srcOrd="1" destOrd="0" presId="urn:microsoft.com/office/officeart/2005/8/layout/hList1"/>
    <dgm:cxn modelId="{64DDB91E-C87D-1440-B139-EADE51D841A0}" type="presParOf" srcId="{2CE45DC9-D5D2-CC40-9F1A-0E8B75327449}" destId="{17E15132-18DE-1F41-8420-5FFF54638DB9}" srcOrd="3" destOrd="0" presId="urn:microsoft.com/office/officeart/2005/8/layout/hList1"/>
    <dgm:cxn modelId="{6A6A16D9-95B7-264A-8D0B-7647C674338D}" type="presParOf" srcId="{2CE45DC9-D5D2-CC40-9F1A-0E8B75327449}" destId="{AC28478C-8B85-2E46-8487-12A6E60CEC95}" srcOrd="4" destOrd="0" presId="urn:microsoft.com/office/officeart/2005/8/layout/hList1"/>
    <dgm:cxn modelId="{1A805F97-1B3D-D040-9CE3-7844F2C624E0}" type="presParOf" srcId="{AC28478C-8B85-2E46-8487-12A6E60CEC95}" destId="{FF98B356-65E5-9145-8DD1-737E1461EB4A}" srcOrd="0" destOrd="0" presId="urn:microsoft.com/office/officeart/2005/8/layout/hList1"/>
    <dgm:cxn modelId="{091CBE17-CD8A-0349-9201-8D13FD7B2697}" type="presParOf" srcId="{AC28478C-8B85-2E46-8487-12A6E60CEC95}" destId="{03B1B827-463F-004A-96AA-60E9EEF12829}" srcOrd="1" destOrd="0" presId="urn:microsoft.com/office/officeart/2005/8/layout/hList1"/>
    <dgm:cxn modelId="{B6BFDF38-A6DA-F34B-8DA1-F6058DA6B2DB}" type="presParOf" srcId="{2CE45DC9-D5D2-CC40-9F1A-0E8B75327449}" destId="{9F46089A-D7DB-9647-A705-CB9843C62643}" srcOrd="5" destOrd="0" presId="urn:microsoft.com/office/officeart/2005/8/layout/hList1"/>
    <dgm:cxn modelId="{8CDE9EA8-B270-3541-B32F-811B2D35043F}" type="presParOf" srcId="{2CE45DC9-D5D2-CC40-9F1A-0E8B75327449}" destId="{D4088314-BC73-C246-96C5-D36591102D11}" srcOrd="6" destOrd="0" presId="urn:microsoft.com/office/officeart/2005/8/layout/hList1"/>
    <dgm:cxn modelId="{5E57E43B-B14D-9D41-A40C-FFB33E1FF1EC}" type="presParOf" srcId="{D4088314-BC73-C246-96C5-D36591102D11}" destId="{9E7B6B35-4FB1-3B43-95F8-D2665925A0E1}" srcOrd="0" destOrd="0" presId="urn:microsoft.com/office/officeart/2005/8/layout/hList1"/>
    <dgm:cxn modelId="{9B26930D-046D-394E-9315-6A4DF894DDE9}" type="presParOf" srcId="{D4088314-BC73-C246-96C5-D36591102D11}" destId="{15BCE083-668C-104E-A633-73F78595DF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529CA-7D9D-7141-93B0-4D3E6E039485}">
      <dsp:nvSpPr>
        <dsp:cNvPr id="0" name=""/>
        <dsp:cNvSpPr/>
      </dsp:nvSpPr>
      <dsp:spPr>
        <a:xfrm>
          <a:off x="511531" y="1290583"/>
          <a:ext cx="2025074" cy="1770170"/>
        </a:xfrm>
        <a:prstGeom prst="rightArrow">
          <a:avLst>
            <a:gd name="adj1" fmla="val 70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Collection and analysis</a:t>
          </a:r>
        </a:p>
        <a:p>
          <a:pPr marL="57150" lvl="1" indent="-57150" algn="l" defTabSz="488950">
            <a:lnSpc>
              <a:spcPct val="90000"/>
            </a:lnSpc>
            <a:spcBef>
              <a:spcPct val="0"/>
            </a:spcBef>
            <a:spcAft>
              <a:spcPct val="15000"/>
            </a:spcAft>
            <a:buChar char="•"/>
          </a:pPr>
          <a:r>
            <a:rPr lang="en-US" sz="1100" kern="1200" dirty="0"/>
            <a:t>Preprocessing</a:t>
          </a:r>
        </a:p>
      </dsp:txBody>
      <dsp:txXfrm>
        <a:off x="1017800" y="1556109"/>
        <a:ext cx="987223" cy="1239119"/>
      </dsp:txXfrm>
    </dsp:sp>
    <dsp:sp modelId="{68D762FB-B8FA-BE45-9BD8-A43728E978E4}">
      <dsp:nvSpPr>
        <dsp:cNvPr id="0" name=""/>
        <dsp:cNvSpPr/>
      </dsp:nvSpPr>
      <dsp:spPr>
        <a:xfrm>
          <a:off x="5262" y="1669400"/>
          <a:ext cx="1012537" cy="101253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a:t>
          </a:r>
        </a:p>
      </dsp:txBody>
      <dsp:txXfrm>
        <a:off x="153545" y="1817683"/>
        <a:ext cx="715971" cy="715971"/>
      </dsp:txXfrm>
    </dsp:sp>
    <dsp:sp modelId="{148E9E0F-1578-FF45-8006-DBFBD3E390EF}">
      <dsp:nvSpPr>
        <dsp:cNvPr id="0" name=""/>
        <dsp:cNvSpPr/>
      </dsp:nvSpPr>
      <dsp:spPr>
        <a:xfrm>
          <a:off x="3169441" y="1290583"/>
          <a:ext cx="2025074" cy="1770170"/>
        </a:xfrm>
        <a:prstGeom prst="rightArrow">
          <a:avLst>
            <a:gd name="adj1" fmla="val 70000"/>
            <a:gd name="adj2" fmla="val 50000"/>
          </a:avLst>
        </a:prstGeom>
        <a:solidFill>
          <a:schemeClr val="accent4">
            <a:tint val="40000"/>
            <a:alpha val="90000"/>
            <a:hueOff val="-4943319"/>
            <a:satOff val="2263"/>
            <a:lumOff val="-289"/>
            <a:alphaOff val="0"/>
          </a:schemeClr>
        </a:solidFill>
        <a:ln w="12700" cap="flat" cmpd="sng" algn="ctr">
          <a:solidFill>
            <a:schemeClr val="accent4">
              <a:tint val="40000"/>
              <a:alpha val="90000"/>
              <a:hueOff val="-4943319"/>
              <a:satOff val="2263"/>
              <a:lumOff val="-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Extraction of vectors</a:t>
          </a:r>
        </a:p>
        <a:p>
          <a:pPr marL="57150" lvl="1" indent="-57150" algn="l" defTabSz="488950">
            <a:lnSpc>
              <a:spcPct val="90000"/>
            </a:lnSpc>
            <a:spcBef>
              <a:spcPct val="0"/>
            </a:spcBef>
            <a:spcAft>
              <a:spcPct val="15000"/>
            </a:spcAft>
            <a:buChar char="•"/>
          </a:pPr>
          <a:r>
            <a:rPr lang="en-US" sz="1100" kern="1200" dirty="0"/>
            <a:t>Identifying features </a:t>
          </a:r>
        </a:p>
      </dsp:txBody>
      <dsp:txXfrm>
        <a:off x="3675710" y="1556109"/>
        <a:ext cx="987223" cy="1239119"/>
      </dsp:txXfrm>
    </dsp:sp>
    <dsp:sp modelId="{9636B5B3-B66D-5D45-AD39-AB8B5146D4D1}">
      <dsp:nvSpPr>
        <dsp:cNvPr id="0" name=""/>
        <dsp:cNvSpPr/>
      </dsp:nvSpPr>
      <dsp:spPr>
        <a:xfrm>
          <a:off x="2663173" y="1669400"/>
          <a:ext cx="1012537" cy="1012537"/>
        </a:xfrm>
        <a:prstGeom prst="ellipse">
          <a:avLst/>
        </a:prstGeom>
        <a:solidFill>
          <a:schemeClr val="accent4">
            <a:hueOff val="-4907774"/>
            <a:satOff val="5619"/>
            <a:lumOff val="-3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Features</a:t>
          </a:r>
        </a:p>
      </dsp:txBody>
      <dsp:txXfrm>
        <a:off x="2811456" y="1817683"/>
        <a:ext cx="715971" cy="715971"/>
      </dsp:txXfrm>
    </dsp:sp>
    <dsp:sp modelId="{83CF5CD5-230B-4844-96BE-1EA1D9A90C5A}">
      <dsp:nvSpPr>
        <dsp:cNvPr id="0" name=""/>
        <dsp:cNvSpPr/>
      </dsp:nvSpPr>
      <dsp:spPr>
        <a:xfrm>
          <a:off x="5827352" y="1290583"/>
          <a:ext cx="2025074" cy="1770170"/>
        </a:xfrm>
        <a:prstGeom prst="rightArrow">
          <a:avLst>
            <a:gd name="adj1" fmla="val 70000"/>
            <a:gd name="adj2" fmla="val 50000"/>
          </a:avLst>
        </a:prstGeom>
        <a:solidFill>
          <a:schemeClr val="accent4">
            <a:tint val="40000"/>
            <a:alpha val="90000"/>
            <a:hueOff val="-9886638"/>
            <a:satOff val="4527"/>
            <a:lumOff val="-579"/>
            <a:alphaOff val="0"/>
          </a:schemeClr>
        </a:solidFill>
        <a:ln w="12700" cap="flat" cmpd="sng" algn="ctr">
          <a:solidFill>
            <a:schemeClr val="accent4">
              <a:tint val="40000"/>
              <a:alpha val="90000"/>
              <a:hueOff val="-9886638"/>
              <a:satOff val="4527"/>
              <a:lumOff val="-5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Classification</a:t>
          </a:r>
        </a:p>
        <a:p>
          <a:pPr marL="57150" lvl="1" indent="-57150" algn="l" defTabSz="488950">
            <a:lnSpc>
              <a:spcPct val="90000"/>
            </a:lnSpc>
            <a:spcBef>
              <a:spcPct val="0"/>
            </a:spcBef>
            <a:spcAft>
              <a:spcPct val="15000"/>
            </a:spcAft>
            <a:buChar char="•"/>
          </a:pPr>
          <a:r>
            <a:rPr lang="en-US" sz="1100" kern="1200" dirty="0"/>
            <a:t>Regression</a:t>
          </a:r>
        </a:p>
      </dsp:txBody>
      <dsp:txXfrm>
        <a:off x="6333620" y="1556109"/>
        <a:ext cx="987223" cy="1239119"/>
      </dsp:txXfrm>
    </dsp:sp>
    <dsp:sp modelId="{057E4C09-B920-6E46-8176-2F1E53D32A31}">
      <dsp:nvSpPr>
        <dsp:cNvPr id="0" name=""/>
        <dsp:cNvSpPr/>
      </dsp:nvSpPr>
      <dsp:spPr>
        <a:xfrm>
          <a:off x="5321083" y="1669400"/>
          <a:ext cx="1012537" cy="1012537"/>
        </a:xfrm>
        <a:prstGeom prst="ellipse">
          <a:avLst/>
        </a:prstGeom>
        <a:solidFill>
          <a:schemeClr val="accent4">
            <a:hueOff val="-9815548"/>
            <a:satOff val="11239"/>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Training</a:t>
          </a:r>
        </a:p>
      </dsp:txBody>
      <dsp:txXfrm>
        <a:off x="5469366" y="1817683"/>
        <a:ext cx="715971" cy="715971"/>
      </dsp:txXfrm>
    </dsp:sp>
    <dsp:sp modelId="{E374EB93-9B3E-744E-8E87-524E05E93768}">
      <dsp:nvSpPr>
        <dsp:cNvPr id="0" name=""/>
        <dsp:cNvSpPr/>
      </dsp:nvSpPr>
      <dsp:spPr>
        <a:xfrm>
          <a:off x="8485262" y="1290583"/>
          <a:ext cx="2025074" cy="1770170"/>
        </a:xfrm>
        <a:prstGeom prst="rightArrow">
          <a:avLst>
            <a:gd name="adj1" fmla="val 70000"/>
            <a:gd name="adj2" fmla="val 50000"/>
          </a:avLst>
        </a:prstGeom>
        <a:solidFill>
          <a:schemeClr val="accent4">
            <a:tint val="40000"/>
            <a:alpha val="90000"/>
            <a:hueOff val="-14829956"/>
            <a:satOff val="6790"/>
            <a:lumOff val="-868"/>
            <a:alphaOff val="0"/>
          </a:schemeClr>
        </a:solidFill>
        <a:ln w="12700" cap="flat" cmpd="sng" algn="ctr">
          <a:solidFill>
            <a:schemeClr val="accent4">
              <a:tint val="40000"/>
              <a:alpha val="90000"/>
              <a:hueOff val="-14829956"/>
              <a:satOff val="6790"/>
              <a:lumOff val="-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Evaluate using metrics</a:t>
          </a:r>
        </a:p>
        <a:p>
          <a:pPr marL="57150" lvl="1" indent="-57150" algn="l" defTabSz="488950">
            <a:lnSpc>
              <a:spcPct val="90000"/>
            </a:lnSpc>
            <a:spcBef>
              <a:spcPct val="0"/>
            </a:spcBef>
            <a:spcAft>
              <a:spcPct val="15000"/>
            </a:spcAft>
            <a:buChar char="•"/>
          </a:pPr>
          <a:r>
            <a:rPr lang="en-US" sz="1100" kern="1200" dirty="0"/>
            <a:t>Conclude on best fitting model</a:t>
          </a:r>
        </a:p>
      </dsp:txBody>
      <dsp:txXfrm>
        <a:off x="8991531" y="1556109"/>
        <a:ext cx="987223" cy="1239119"/>
      </dsp:txXfrm>
    </dsp:sp>
    <dsp:sp modelId="{6F14FFC7-CC6B-604A-8250-B7E36ACF745C}">
      <dsp:nvSpPr>
        <dsp:cNvPr id="0" name=""/>
        <dsp:cNvSpPr/>
      </dsp:nvSpPr>
      <dsp:spPr>
        <a:xfrm>
          <a:off x="7978993" y="1669400"/>
          <a:ext cx="1012537" cy="1012537"/>
        </a:xfrm>
        <a:prstGeom prst="ellipse">
          <a:avLst/>
        </a:prstGeom>
        <a:solidFill>
          <a:schemeClr val="accent4">
            <a:hueOff val="-14723321"/>
            <a:satOff val="16858"/>
            <a:lumOff val="-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Evaluation</a:t>
          </a:r>
        </a:p>
      </dsp:txBody>
      <dsp:txXfrm>
        <a:off x="8127276" y="1817683"/>
        <a:ext cx="715971" cy="715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4CBD7-884E-6842-A492-E7C8082CCB1C}">
      <dsp:nvSpPr>
        <dsp:cNvPr id="0" name=""/>
        <dsp:cNvSpPr/>
      </dsp:nvSpPr>
      <dsp:spPr>
        <a:xfrm>
          <a:off x="3953" y="1010666"/>
          <a:ext cx="2377306" cy="93828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Lowercase</a:t>
          </a:r>
        </a:p>
      </dsp:txBody>
      <dsp:txXfrm>
        <a:off x="3953" y="1010666"/>
        <a:ext cx="2377306" cy="938289"/>
      </dsp:txXfrm>
    </dsp:sp>
    <dsp:sp modelId="{3576F6CD-0C6C-3D4D-ACF6-A26502B04CB6}">
      <dsp:nvSpPr>
        <dsp:cNvPr id="0" name=""/>
        <dsp:cNvSpPr/>
      </dsp:nvSpPr>
      <dsp:spPr>
        <a:xfrm>
          <a:off x="3953" y="1948956"/>
          <a:ext cx="2377306" cy="139171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US" sz="2000" kern="1200" dirty="0"/>
            <a:t>	Converting all characters in the essay to lowercase</a:t>
          </a:r>
        </a:p>
      </dsp:txBody>
      <dsp:txXfrm>
        <a:off x="3953" y="1948956"/>
        <a:ext cx="2377306" cy="1391715"/>
      </dsp:txXfrm>
    </dsp:sp>
    <dsp:sp modelId="{CEAA7621-359B-F64D-944E-AD4187737A52}">
      <dsp:nvSpPr>
        <dsp:cNvPr id="0" name=""/>
        <dsp:cNvSpPr/>
      </dsp:nvSpPr>
      <dsp:spPr>
        <a:xfrm>
          <a:off x="2714082" y="1010666"/>
          <a:ext cx="2377306" cy="938289"/>
        </a:xfrm>
        <a:prstGeom prst="rect">
          <a:avLst/>
        </a:prstGeom>
        <a:solidFill>
          <a:schemeClr val="accent4">
            <a:hueOff val="-4907774"/>
            <a:satOff val="5619"/>
            <a:lumOff val="-3202"/>
            <a:alphaOff val="0"/>
          </a:schemeClr>
        </a:solidFill>
        <a:ln w="12700" cap="flat" cmpd="sng" algn="ctr">
          <a:solidFill>
            <a:schemeClr val="accent4">
              <a:hueOff val="-4907774"/>
              <a:satOff val="5619"/>
              <a:lumOff val="-32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Stop words</a:t>
          </a:r>
        </a:p>
      </dsp:txBody>
      <dsp:txXfrm>
        <a:off x="2714082" y="1010666"/>
        <a:ext cx="2377306" cy="938289"/>
      </dsp:txXfrm>
    </dsp:sp>
    <dsp:sp modelId="{C298DA4B-A931-EA4A-A18E-ABFDEC8B1E48}">
      <dsp:nvSpPr>
        <dsp:cNvPr id="0" name=""/>
        <dsp:cNvSpPr/>
      </dsp:nvSpPr>
      <dsp:spPr>
        <a:xfrm>
          <a:off x="2714082" y="1948956"/>
          <a:ext cx="2377306" cy="1391715"/>
        </a:xfrm>
        <a:prstGeom prst="rect">
          <a:avLst/>
        </a:prstGeom>
        <a:solidFill>
          <a:schemeClr val="accent4">
            <a:tint val="40000"/>
            <a:alpha val="90000"/>
            <a:hueOff val="-4943319"/>
            <a:satOff val="2263"/>
            <a:lumOff val="-289"/>
            <a:alphaOff val="0"/>
          </a:schemeClr>
        </a:solidFill>
        <a:ln w="12700" cap="flat" cmpd="sng" algn="ctr">
          <a:solidFill>
            <a:schemeClr val="accent4">
              <a:tint val="40000"/>
              <a:alpha val="90000"/>
              <a:hueOff val="-4943319"/>
              <a:satOff val="2263"/>
              <a:lumOff val="-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US" sz="2000" kern="1200" dirty="0"/>
            <a:t>	Removal of stop words using NLTK database</a:t>
          </a:r>
        </a:p>
      </dsp:txBody>
      <dsp:txXfrm>
        <a:off x="2714082" y="1948956"/>
        <a:ext cx="2377306" cy="1391715"/>
      </dsp:txXfrm>
    </dsp:sp>
    <dsp:sp modelId="{FF98B356-65E5-9145-8DD1-737E1461EB4A}">
      <dsp:nvSpPr>
        <dsp:cNvPr id="0" name=""/>
        <dsp:cNvSpPr/>
      </dsp:nvSpPr>
      <dsp:spPr>
        <a:xfrm>
          <a:off x="5424211" y="1010666"/>
          <a:ext cx="2377306" cy="938289"/>
        </a:xfrm>
        <a:prstGeom prst="rect">
          <a:avLst/>
        </a:prstGeom>
        <a:solidFill>
          <a:schemeClr val="accent4">
            <a:hueOff val="-9815548"/>
            <a:satOff val="11239"/>
            <a:lumOff val="-6405"/>
            <a:alphaOff val="0"/>
          </a:schemeClr>
        </a:solidFill>
        <a:ln w="12700" cap="flat" cmpd="sng" algn="ctr">
          <a:solidFill>
            <a:schemeClr val="accent4">
              <a:hueOff val="-9815548"/>
              <a:satOff val="11239"/>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Valid words</a:t>
          </a:r>
        </a:p>
      </dsp:txBody>
      <dsp:txXfrm>
        <a:off x="5424211" y="1010666"/>
        <a:ext cx="2377306" cy="938289"/>
      </dsp:txXfrm>
    </dsp:sp>
    <dsp:sp modelId="{03B1B827-463F-004A-96AA-60E9EEF12829}">
      <dsp:nvSpPr>
        <dsp:cNvPr id="0" name=""/>
        <dsp:cNvSpPr/>
      </dsp:nvSpPr>
      <dsp:spPr>
        <a:xfrm>
          <a:off x="5424211" y="1948956"/>
          <a:ext cx="2377306" cy="1391715"/>
        </a:xfrm>
        <a:prstGeom prst="rect">
          <a:avLst/>
        </a:prstGeom>
        <a:solidFill>
          <a:schemeClr val="accent4">
            <a:tint val="40000"/>
            <a:alpha val="90000"/>
            <a:hueOff val="-9886638"/>
            <a:satOff val="4527"/>
            <a:lumOff val="-579"/>
            <a:alphaOff val="0"/>
          </a:schemeClr>
        </a:solidFill>
        <a:ln w="12700" cap="flat" cmpd="sng" algn="ctr">
          <a:solidFill>
            <a:schemeClr val="accent4">
              <a:tint val="40000"/>
              <a:alpha val="90000"/>
              <a:hueOff val="-9886638"/>
              <a:satOff val="4527"/>
              <a:lumOff val="-5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None/>
          </a:pPr>
          <a:r>
            <a:rPr lang="en-US" sz="2000" kern="1200" dirty="0"/>
            <a:t>	Checking for all valid English words using wordnet</a:t>
          </a:r>
        </a:p>
      </dsp:txBody>
      <dsp:txXfrm>
        <a:off x="5424211" y="1948956"/>
        <a:ext cx="2377306" cy="1391715"/>
      </dsp:txXfrm>
    </dsp:sp>
    <dsp:sp modelId="{9E7B6B35-4FB1-3B43-95F8-D2665925A0E1}">
      <dsp:nvSpPr>
        <dsp:cNvPr id="0" name=""/>
        <dsp:cNvSpPr/>
      </dsp:nvSpPr>
      <dsp:spPr>
        <a:xfrm>
          <a:off x="8134340" y="1010666"/>
          <a:ext cx="2377306" cy="938289"/>
        </a:xfrm>
        <a:prstGeom prst="rect">
          <a:avLst/>
        </a:prstGeom>
        <a:solidFill>
          <a:schemeClr val="accent4">
            <a:hueOff val="-14723321"/>
            <a:satOff val="16858"/>
            <a:lumOff val="-9607"/>
            <a:alphaOff val="0"/>
          </a:schemeClr>
        </a:solidFill>
        <a:ln w="12700" cap="flat" cmpd="sng" algn="ctr">
          <a:solidFill>
            <a:schemeClr val="accent4">
              <a:hueOff val="-14723321"/>
              <a:satOff val="16858"/>
              <a:lumOff val="-96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Special characters</a:t>
          </a:r>
        </a:p>
      </dsp:txBody>
      <dsp:txXfrm>
        <a:off x="8134340" y="1010666"/>
        <a:ext cx="2377306" cy="938289"/>
      </dsp:txXfrm>
    </dsp:sp>
    <dsp:sp modelId="{15BCE083-668C-104E-A633-73F78595DF33}">
      <dsp:nvSpPr>
        <dsp:cNvPr id="0" name=""/>
        <dsp:cNvSpPr/>
      </dsp:nvSpPr>
      <dsp:spPr>
        <a:xfrm>
          <a:off x="8134340" y="1948956"/>
          <a:ext cx="2377306" cy="1391715"/>
        </a:xfrm>
        <a:prstGeom prst="rect">
          <a:avLst/>
        </a:prstGeom>
        <a:solidFill>
          <a:schemeClr val="accent4">
            <a:tint val="40000"/>
            <a:alpha val="90000"/>
            <a:hueOff val="-14829956"/>
            <a:satOff val="6790"/>
            <a:lumOff val="-868"/>
            <a:alphaOff val="0"/>
          </a:schemeClr>
        </a:solidFill>
        <a:ln w="12700" cap="flat" cmpd="sng" algn="ctr">
          <a:solidFill>
            <a:schemeClr val="accent4">
              <a:tint val="40000"/>
              <a:alpha val="90000"/>
              <a:hueOff val="-14829956"/>
              <a:satOff val="6790"/>
              <a:lumOff val="-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US" sz="2000" kern="1200" dirty="0"/>
            <a:t>	Removing special characters and keeping only letters</a:t>
          </a:r>
        </a:p>
      </dsp:txBody>
      <dsp:txXfrm>
        <a:off x="8134340" y="1948956"/>
        <a:ext cx="2377306" cy="13917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C145A83-D583-E84B-A0B8-1EF47644F8FC}" type="datetimeFigureOut">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294603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45A83-D583-E84B-A0B8-1EF47644F8FC}" type="datetimeFigureOut">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20228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45A83-D583-E84B-A0B8-1EF47644F8FC}" type="datetimeFigureOut">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52751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Dubai Light" panose="020B0303030403030204" pitchFamily="34" charset="-78"/>
                <a:ea typeface="Geneva" panose="020B0503030404040204" pitchFamily="34" charset="0"/>
                <a:cs typeface="Dubai Light" panose="020B0303030403030204" pitchFamily="34" charset="-78"/>
              </a:defRPr>
            </a:lvl1pPr>
            <a:lvl2pPr>
              <a:defRPr b="0" i="0">
                <a:latin typeface="Dubai Light" panose="020B0303030403030204" pitchFamily="34" charset="-78"/>
                <a:ea typeface="Geneva" panose="020B0503030404040204" pitchFamily="34" charset="0"/>
                <a:cs typeface="Dubai Light" panose="020B0303030403030204" pitchFamily="34" charset="-78"/>
              </a:defRPr>
            </a:lvl2pPr>
            <a:lvl3pPr>
              <a:defRPr b="0" i="0">
                <a:latin typeface="Dubai Light" panose="020B0303030403030204" pitchFamily="34" charset="-78"/>
                <a:ea typeface="Geneva" panose="020B0503030404040204" pitchFamily="34" charset="0"/>
                <a:cs typeface="Dubai Light" panose="020B0303030403030204" pitchFamily="34" charset="-78"/>
              </a:defRPr>
            </a:lvl3pPr>
            <a:lvl4pPr>
              <a:defRPr b="0" i="0">
                <a:latin typeface="Dubai Light" panose="020B0303030403030204" pitchFamily="34" charset="-78"/>
                <a:ea typeface="Geneva" panose="020B0503030404040204" pitchFamily="34" charset="0"/>
                <a:cs typeface="Dubai Light" panose="020B0303030403030204" pitchFamily="34" charset="-78"/>
              </a:defRPr>
            </a:lvl4pPr>
            <a:lvl5pPr>
              <a:defRPr b="0" i="0">
                <a:latin typeface="Dubai Light" panose="020B0303030403030204" pitchFamily="34" charset="-78"/>
                <a:ea typeface="Geneva" panose="020B0503030404040204" pitchFamily="34" charset="0"/>
                <a:cs typeface="Dubai Light" panose="020B0303030403030204" pitchFamily="34"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145A83-D583-E84B-A0B8-1EF47644F8FC}" type="datetimeFigureOut">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13263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145A83-D583-E84B-A0B8-1EF47644F8FC}" type="datetimeFigureOut">
              <a:rPr lang="en-US" smtClean="0"/>
              <a:t>4/27/19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1376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145A83-D583-E84B-A0B8-1EF47644F8FC}" type="datetimeFigureOut">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82243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45A83-D583-E84B-A0B8-1EF47644F8FC}" type="datetimeFigureOut">
              <a:rPr lang="en-US" smtClean="0"/>
              <a:t>4/27/19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62082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145A83-D583-E84B-A0B8-1EF47644F8FC}" type="datetimeFigureOut">
              <a:rPr lang="en-US" smtClean="0"/>
              <a:t>4/27/19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111228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45A83-D583-E84B-A0B8-1EF47644F8FC}" type="datetimeFigureOut">
              <a:rPr lang="en-US" smtClean="0"/>
              <a:t>4/27/19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248451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145A83-D583-E84B-A0B8-1EF47644F8FC}" type="datetimeFigureOut">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5399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145A83-D583-E84B-A0B8-1EF47644F8FC}" type="datetimeFigureOut">
              <a:rPr lang="en-US" smtClean="0"/>
              <a:t>4/27/19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B6A33-F912-0B43-A819-3681D0EBAD09}" type="slidenum">
              <a:rPr lang="en-US" smtClean="0"/>
              <a:t>‹#›</a:t>
            </a:fld>
            <a:endParaRPr lang="en-US"/>
          </a:p>
        </p:txBody>
      </p:sp>
    </p:spTree>
    <p:extLst>
      <p:ext uri="{BB962C8B-B14F-4D97-AF65-F5344CB8AC3E}">
        <p14:creationId xmlns:p14="http://schemas.microsoft.com/office/powerpoint/2010/main" val="375905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45A83-D583-E84B-A0B8-1EF47644F8FC}" type="datetimeFigureOut">
              <a:rPr lang="en-US" smtClean="0"/>
              <a:t>4/27/19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B6A33-F912-0B43-A819-3681D0EBAD09}" type="slidenum">
              <a:rPr lang="en-US" smtClean="0"/>
              <a:t>‹#›</a:t>
            </a:fld>
            <a:endParaRPr lang="en-US"/>
          </a:p>
        </p:txBody>
      </p:sp>
    </p:spTree>
    <p:extLst>
      <p:ext uri="{BB962C8B-B14F-4D97-AF65-F5344CB8AC3E}">
        <p14:creationId xmlns:p14="http://schemas.microsoft.com/office/powerpoint/2010/main" val="328489968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0A3DFF-867D-7940-818A-C1C0C1B1BAAF}"/>
              </a:ext>
            </a:extLst>
          </p:cNvPr>
          <p:cNvSpPr>
            <a:spLocks noGrp="1"/>
          </p:cNvSpPr>
          <p:nvPr>
            <p:ph type="ctrTitle"/>
          </p:nvPr>
        </p:nvSpPr>
        <p:spPr>
          <a:xfrm>
            <a:off x="5189620" y="1306071"/>
            <a:ext cx="5478379" cy="2663407"/>
          </a:xfrm>
        </p:spPr>
        <p:txBody>
          <a:bodyPr>
            <a:normAutofit/>
          </a:bodyPr>
          <a:lstStyle/>
          <a:p>
            <a:pPr algn="l"/>
            <a:r>
              <a:rPr lang="en-US" sz="5400" dirty="0">
                <a:solidFill>
                  <a:srgbClr val="FFFFFF"/>
                </a:solidFill>
                <a:latin typeface="Century Gothic" panose="020B0502020202020204" pitchFamily="34" charset="0"/>
              </a:rPr>
              <a:t>Automated Essay Grading</a:t>
            </a:r>
          </a:p>
        </p:txBody>
      </p:sp>
      <p:sp>
        <p:nvSpPr>
          <p:cNvPr id="3" name="Subtitle 2">
            <a:extLst>
              <a:ext uri="{FF2B5EF4-FFF2-40B4-BE49-F238E27FC236}">
                <a16:creationId xmlns:a16="http://schemas.microsoft.com/office/drawing/2014/main" id="{7D3ABC95-991D-BA46-A74D-FC75FAEC1627}"/>
              </a:ext>
            </a:extLst>
          </p:cNvPr>
          <p:cNvSpPr>
            <a:spLocks noGrp="1"/>
          </p:cNvSpPr>
          <p:nvPr>
            <p:ph type="subTitle" idx="1"/>
          </p:nvPr>
        </p:nvSpPr>
        <p:spPr>
          <a:xfrm>
            <a:off x="5189620" y="4106004"/>
            <a:ext cx="5478380" cy="1860883"/>
          </a:xfrm>
        </p:spPr>
        <p:txBody>
          <a:bodyPr>
            <a:normAutofit/>
          </a:bodyPr>
          <a:lstStyle/>
          <a:p>
            <a:pPr algn="l"/>
            <a:r>
              <a:rPr lang="en-US" sz="2000" dirty="0">
                <a:solidFill>
                  <a:srgbClr val="FFFFFF"/>
                </a:solidFill>
                <a:latin typeface="Didot" panose="02000503000000020003" pitchFamily="2" charset="-79"/>
                <a:ea typeface="Gulim" panose="020B0600000101010101" pitchFamily="34" charset="-127"/>
                <a:cs typeface="Didot" panose="02000503000000020003" pitchFamily="2" charset="-79"/>
              </a:rPr>
              <a:t>Natural Language Processing </a:t>
            </a:r>
          </a:p>
          <a:p>
            <a:pPr algn="l"/>
            <a:r>
              <a:rPr lang="en-US" sz="2000" dirty="0">
                <a:solidFill>
                  <a:srgbClr val="FFFFFF"/>
                </a:solidFill>
                <a:latin typeface="Didot" panose="02000503000000020003" pitchFamily="2" charset="-79"/>
                <a:ea typeface="Gulim" panose="020B0600000101010101" pitchFamily="34" charset="-127"/>
                <a:cs typeface="Didot" panose="02000503000000020003" pitchFamily="2" charset="-79"/>
              </a:rPr>
              <a:t>Final Project</a:t>
            </a:r>
          </a:p>
        </p:txBody>
      </p:sp>
      <p:pic>
        <p:nvPicPr>
          <p:cNvPr id="7" name="Graphic 6" descr="Open Book">
            <a:extLst>
              <a:ext uri="{FF2B5EF4-FFF2-40B4-BE49-F238E27FC236}">
                <a16:creationId xmlns:a16="http://schemas.microsoft.com/office/drawing/2014/main" id="{9C374F89-375E-491A-9A24-6E379200C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361923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E939-7446-A743-B970-76EF0CA58D0B}"/>
              </a:ext>
            </a:extLst>
          </p:cNvPr>
          <p:cNvSpPr>
            <a:spLocks noGrp="1"/>
          </p:cNvSpPr>
          <p:nvPr>
            <p:ph type="title"/>
          </p:nvPr>
        </p:nvSpPr>
        <p:spPr/>
        <p:txBody>
          <a:bodyPr/>
          <a:lstStyle/>
          <a:p>
            <a:r>
              <a:rPr lang="en-US" dirty="0"/>
              <a:t>TFDIF Vectorizer</a:t>
            </a:r>
          </a:p>
        </p:txBody>
      </p:sp>
      <p:sp>
        <p:nvSpPr>
          <p:cNvPr id="3" name="Content Placeholder 2">
            <a:extLst>
              <a:ext uri="{FF2B5EF4-FFF2-40B4-BE49-F238E27FC236}">
                <a16:creationId xmlns:a16="http://schemas.microsoft.com/office/drawing/2014/main" id="{E3BD01E7-F8D5-064C-BE5C-BC59BC82B041}"/>
              </a:ext>
            </a:extLst>
          </p:cNvPr>
          <p:cNvSpPr>
            <a:spLocks noGrp="1"/>
          </p:cNvSpPr>
          <p:nvPr>
            <p:ph idx="1"/>
          </p:nvPr>
        </p:nvSpPr>
        <p:spPr/>
        <p:txBody>
          <a:bodyPr/>
          <a:lstStyle/>
          <a:p>
            <a:r>
              <a:rPr lang="en-US" dirty="0"/>
              <a:t>TFIDF essentially “vectorizes” the data. It generates a sparse matrix using term-frequency and inverse-document-frequency.</a:t>
            </a:r>
          </a:p>
          <a:p>
            <a:r>
              <a:rPr lang="en-US" dirty="0"/>
              <a:t>Alternative to this would be count vectorizer which gives equal importance to all words, whereas, TFIDF does not.</a:t>
            </a:r>
          </a:p>
          <a:p>
            <a:r>
              <a:rPr lang="en-US" dirty="0"/>
              <a:t>Output of the TFIDF vectorizer gives a matrix of dimension:</a:t>
            </a:r>
          </a:p>
          <a:p>
            <a:pPr marL="457200" lvl="1" indent="0">
              <a:buNone/>
            </a:pPr>
            <a:r>
              <a:rPr lang="en-IN" sz="2000" dirty="0">
                <a:solidFill>
                  <a:schemeClr val="accent6"/>
                </a:solidFill>
                <a:latin typeface="Menlo" panose="020B0609030804020204" pitchFamily="49" charset="0"/>
                <a:ea typeface="Menlo" panose="020B0609030804020204" pitchFamily="49" charset="0"/>
                <a:cs typeface="Menlo" panose="020B0609030804020204" pitchFamily="49" charset="0"/>
              </a:rPr>
              <a:t>(12976, 43081)</a:t>
            </a:r>
            <a:endParaRPr lang="en-US" sz="2000" dirty="0">
              <a:solidFill>
                <a:schemeClr val="accent6"/>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32916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BAB5-38A7-C944-8352-C7237F77B086}"/>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97A54AE0-D513-3E46-B93F-B9F00A5AB167}"/>
              </a:ext>
            </a:extLst>
          </p:cNvPr>
          <p:cNvSpPr>
            <a:spLocks noGrp="1"/>
          </p:cNvSpPr>
          <p:nvPr>
            <p:ph idx="1"/>
          </p:nvPr>
        </p:nvSpPr>
        <p:spPr/>
        <p:txBody>
          <a:bodyPr>
            <a:normAutofit/>
          </a:bodyPr>
          <a:lstStyle/>
          <a:p>
            <a:r>
              <a:rPr lang="en-US" dirty="0"/>
              <a:t>Apart from vectorizing the data, we decided to extract some features from the dataset and see how they perform as an independent entity.</a:t>
            </a:r>
          </a:p>
          <a:p>
            <a:r>
              <a:rPr lang="en-US" dirty="0"/>
              <a:t>The features we extracted were:</a:t>
            </a:r>
          </a:p>
          <a:p>
            <a:pPr lvl="1"/>
            <a:r>
              <a:rPr lang="en-US" dirty="0"/>
              <a:t>Sentence length</a:t>
            </a:r>
          </a:p>
          <a:p>
            <a:pPr lvl="1"/>
            <a:r>
              <a:rPr lang="en-US" dirty="0"/>
              <a:t>Unique words</a:t>
            </a:r>
          </a:p>
          <a:p>
            <a:pPr lvl="1"/>
            <a:r>
              <a:rPr lang="en-US" dirty="0"/>
              <a:t>Percentage of Misspelled words</a:t>
            </a:r>
          </a:p>
          <a:p>
            <a:pPr lvl="1"/>
            <a:r>
              <a:rPr lang="en-US" dirty="0"/>
              <a:t>Proportion of POS tags in each essay</a:t>
            </a:r>
          </a:p>
          <a:p>
            <a:pPr lvl="2"/>
            <a:r>
              <a:rPr lang="en-IN" sz="1400" dirty="0">
                <a:latin typeface="Menlo" panose="020B0609030804020204" pitchFamily="49" charset="0"/>
                <a:ea typeface="Menlo" panose="020B0609030804020204" pitchFamily="49" charset="0"/>
                <a:cs typeface="Menlo" panose="020B0609030804020204" pitchFamily="49" charset="0"/>
              </a:rPr>
              <a:t>{</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'ADJ'</a:t>
            </a:r>
            <a:r>
              <a:rPr lang="en-IN" sz="1400" dirty="0">
                <a:latin typeface="Menlo" panose="020B0609030804020204" pitchFamily="49" charset="0"/>
                <a:ea typeface="Menlo" panose="020B0609030804020204" pitchFamily="49" charset="0"/>
                <a:cs typeface="Menlo" panose="020B0609030804020204" pitchFamily="49" charset="0"/>
              </a:rPr>
              <a:t>: 0.105,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'ADP'</a:t>
            </a:r>
            <a:r>
              <a:rPr lang="en-IN" sz="1400" dirty="0">
                <a:latin typeface="Menlo" panose="020B0609030804020204" pitchFamily="49" charset="0"/>
                <a:ea typeface="Menlo" panose="020B0609030804020204" pitchFamily="49" charset="0"/>
                <a:cs typeface="Menlo" panose="020B0609030804020204" pitchFamily="49" charset="0"/>
              </a:rPr>
              <a:t>: 0.0823, </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'ADV'</a:t>
            </a:r>
            <a:r>
              <a:rPr lang="en-IN" sz="1400" dirty="0">
                <a:latin typeface="Menlo" panose="020B0609030804020204" pitchFamily="49" charset="0"/>
                <a:ea typeface="Menlo" panose="020B0609030804020204" pitchFamily="49" charset="0"/>
                <a:cs typeface="Menlo" panose="020B0609030804020204" pitchFamily="49" charset="0"/>
              </a:rPr>
              <a:t>: 0.06,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'CONJ'</a:t>
            </a:r>
            <a:r>
              <a:rPr lang="en-IN" sz="1400" dirty="0">
                <a:latin typeface="Menlo" panose="020B0609030804020204" pitchFamily="49" charset="0"/>
                <a:ea typeface="Menlo" panose="020B0609030804020204" pitchFamily="49" charset="0"/>
                <a:cs typeface="Menlo" panose="020B0609030804020204" pitchFamily="49" charset="0"/>
              </a:rPr>
              <a:t>: 0.0422, </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'DET'</a:t>
            </a:r>
            <a:r>
              <a:rPr lang="en-IN" sz="1400" dirty="0">
                <a:latin typeface="Menlo" panose="020B0609030804020204" pitchFamily="49" charset="0"/>
                <a:ea typeface="Menlo" panose="020B0609030804020204" pitchFamily="49" charset="0"/>
                <a:cs typeface="Menlo" panose="020B0609030804020204" pitchFamily="49" charset="0"/>
              </a:rPr>
              <a:t>: 0.087,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'NOUN'</a:t>
            </a:r>
            <a:r>
              <a:rPr lang="en-IN" sz="1400" dirty="0">
                <a:latin typeface="Menlo" panose="020B0609030804020204" pitchFamily="49" charset="0"/>
                <a:ea typeface="Menlo" panose="020B0609030804020204" pitchFamily="49" charset="0"/>
                <a:cs typeface="Menlo" panose="020B0609030804020204" pitchFamily="49" charset="0"/>
              </a:rPr>
              <a:t>: 0.22, </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'NUM'</a:t>
            </a:r>
            <a:r>
              <a:rPr lang="en-IN" sz="1400" dirty="0">
                <a:latin typeface="Menlo" panose="020B0609030804020204" pitchFamily="49" charset="0"/>
                <a:ea typeface="Menlo" panose="020B0609030804020204" pitchFamily="49" charset="0"/>
                <a:cs typeface="Menlo" panose="020B0609030804020204" pitchFamily="49" charset="0"/>
              </a:rPr>
              <a:t>:</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IN" sz="1400" dirty="0">
                <a:latin typeface="Menlo" panose="020B0609030804020204" pitchFamily="49" charset="0"/>
                <a:ea typeface="Menlo" panose="020B0609030804020204" pitchFamily="49" charset="0"/>
                <a:cs typeface="Menlo" panose="020B0609030804020204" pitchFamily="49" charset="0"/>
              </a:rPr>
              <a:t>0.0084,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'PRT'</a:t>
            </a:r>
            <a:r>
              <a:rPr lang="en-IN" sz="1400" dirty="0">
                <a:latin typeface="Menlo" panose="020B0609030804020204" pitchFamily="49" charset="0"/>
                <a:ea typeface="Menlo" panose="020B0609030804020204" pitchFamily="49" charset="0"/>
                <a:cs typeface="Menlo" panose="020B0609030804020204" pitchFamily="49" charset="0"/>
              </a:rPr>
              <a:t>: 0.0478, </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'PRON'</a:t>
            </a:r>
            <a:r>
              <a:rPr lang="en-IN" sz="1400" dirty="0">
                <a:latin typeface="Menlo" panose="020B0609030804020204" pitchFamily="49" charset="0"/>
                <a:ea typeface="Menlo" panose="020B0609030804020204" pitchFamily="49" charset="0"/>
                <a:cs typeface="Menlo" panose="020B0609030804020204" pitchFamily="49" charset="0"/>
              </a:rPr>
              <a:t>: 0.059,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'VERB'</a:t>
            </a:r>
            <a:r>
              <a:rPr lang="en-IN" sz="1400" dirty="0">
                <a:latin typeface="Menlo" panose="020B0609030804020204" pitchFamily="49" charset="0"/>
                <a:ea typeface="Menlo" panose="020B0609030804020204" pitchFamily="49" charset="0"/>
                <a:cs typeface="Menlo" panose="020B0609030804020204" pitchFamily="49" charset="0"/>
              </a:rPr>
              <a:t>: 0.208, </a:t>
            </a:r>
            <a:r>
              <a:rPr lang="en-IN" sz="1400" dirty="0">
                <a:solidFill>
                  <a:schemeClr val="accent6"/>
                </a:solidFill>
                <a:latin typeface="Menlo" panose="020B0609030804020204" pitchFamily="49" charset="0"/>
                <a:ea typeface="Menlo" panose="020B0609030804020204" pitchFamily="49" charset="0"/>
                <a:cs typeface="Menlo" panose="020B0609030804020204" pitchFamily="49" charset="0"/>
              </a:rPr>
              <a:t>'.'</a:t>
            </a:r>
            <a:r>
              <a:rPr lang="en-IN" sz="1400" dirty="0">
                <a:latin typeface="Menlo" panose="020B0609030804020204" pitchFamily="49" charset="0"/>
                <a:ea typeface="Menlo" panose="020B0609030804020204" pitchFamily="49" charset="0"/>
                <a:cs typeface="Menlo" panose="020B0609030804020204" pitchFamily="49" charset="0"/>
              </a:rPr>
              <a:t>: 0.0647, </a:t>
            </a:r>
            <a:r>
              <a:rPr lang="en-IN" sz="1400" dirty="0">
                <a:solidFill>
                  <a:schemeClr val="accent3"/>
                </a:solidFill>
                <a:latin typeface="Menlo" panose="020B0609030804020204" pitchFamily="49" charset="0"/>
                <a:ea typeface="Menlo" panose="020B0609030804020204" pitchFamily="49" charset="0"/>
                <a:cs typeface="Menlo" panose="020B0609030804020204" pitchFamily="49" charset="0"/>
              </a:rPr>
              <a:t>'X'</a:t>
            </a:r>
            <a:r>
              <a:rPr lang="en-IN" sz="1400" dirty="0">
                <a:latin typeface="Menlo" panose="020B0609030804020204" pitchFamily="49" charset="0"/>
                <a:ea typeface="Menlo" panose="020B0609030804020204" pitchFamily="49" charset="0"/>
                <a:cs typeface="Menlo" panose="020B0609030804020204" pitchFamily="49" charset="0"/>
              </a:rPr>
              <a:t>: 0.00281}</a:t>
            </a:r>
          </a:p>
          <a:p>
            <a:pPr marL="914400" lvl="2" indent="0">
              <a:buNone/>
            </a:pPr>
            <a:endParaRPr lang="en-US" sz="1400" dirty="0">
              <a:latin typeface="Menlo" panose="020B0609030804020204" pitchFamily="49" charset="0"/>
              <a:ea typeface="Menlo" panose="020B0609030804020204" pitchFamily="49" charset="0"/>
              <a:cs typeface="Menlo" panose="020B0609030804020204" pitchFamily="49" charset="0"/>
            </a:endParaRPr>
          </a:p>
          <a:p>
            <a:pPr lvl="1"/>
            <a:r>
              <a:rPr lang="en-US" dirty="0">
                <a:ea typeface="Menlo" panose="020B0609030804020204" pitchFamily="49" charset="0"/>
              </a:rPr>
              <a:t>Perplexity od each essay</a:t>
            </a:r>
          </a:p>
          <a:p>
            <a:pPr lvl="1"/>
            <a:endParaRPr lang="en-US" dirty="0"/>
          </a:p>
        </p:txBody>
      </p:sp>
    </p:spTree>
    <p:extLst>
      <p:ext uri="{BB962C8B-B14F-4D97-AF65-F5344CB8AC3E}">
        <p14:creationId xmlns:p14="http://schemas.microsoft.com/office/powerpoint/2010/main" val="157049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C33B-A5CC-944A-9F09-BA8E5BCE67AE}"/>
              </a:ext>
            </a:extLst>
          </p:cNvPr>
          <p:cNvSpPr>
            <a:spLocks noGrp="1"/>
          </p:cNvSpPr>
          <p:nvPr>
            <p:ph type="title"/>
          </p:nvPr>
        </p:nvSpPr>
        <p:spPr/>
        <p:txBody>
          <a:bodyPr/>
          <a:lstStyle/>
          <a:p>
            <a:r>
              <a:rPr lang="en-US" dirty="0"/>
              <a:t>Comparing vectors and features</a:t>
            </a:r>
          </a:p>
        </p:txBody>
      </p:sp>
      <p:sp>
        <p:nvSpPr>
          <p:cNvPr id="3" name="Content Placeholder 2">
            <a:extLst>
              <a:ext uri="{FF2B5EF4-FFF2-40B4-BE49-F238E27FC236}">
                <a16:creationId xmlns:a16="http://schemas.microsoft.com/office/drawing/2014/main" id="{A85EEF96-2AB4-4A4F-A819-710F439E0771}"/>
              </a:ext>
            </a:extLst>
          </p:cNvPr>
          <p:cNvSpPr>
            <a:spLocks noGrp="1"/>
          </p:cNvSpPr>
          <p:nvPr>
            <p:ph idx="1"/>
          </p:nvPr>
        </p:nvSpPr>
        <p:spPr/>
        <p:txBody>
          <a:bodyPr/>
          <a:lstStyle/>
          <a:p>
            <a:r>
              <a:rPr lang="en-US" dirty="0"/>
              <a:t>We try to strike a comparison between modelling a machine learning algorithm with the TFIDF sparse matrix and the features.</a:t>
            </a:r>
          </a:p>
          <a:p>
            <a:r>
              <a:rPr lang="en-US" dirty="0"/>
              <a:t>We train our vectors and features on two different models and observe their combined score.</a:t>
            </a:r>
          </a:p>
        </p:txBody>
      </p:sp>
    </p:spTree>
    <p:extLst>
      <p:ext uri="{BB962C8B-B14F-4D97-AF65-F5344CB8AC3E}">
        <p14:creationId xmlns:p14="http://schemas.microsoft.com/office/powerpoint/2010/main" val="326344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A775-11FA-5541-9CAA-D03EE8C8F4F8}"/>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718A48B3-29E8-EA4D-85BB-4C9A47B3FF1A}"/>
              </a:ext>
            </a:extLst>
          </p:cNvPr>
          <p:cNvSpPr>
            <a:spLocks noGrp="1"/>
          </p:cNvSpPr>
          <p:nvPr>
            <p:ph idx="1"/>
          </p:nvPr>
        </p:nvSpPr>
        <p:spPr/>
        <p:txBody>
          <a:bodyPr/>
          <a:lstStyle/>
          <a:p>
            <a:r>
              <a:rPr lang="en-US" dirty="0">
                <a:solidFill>
                  <a:schemeClr val="accent1"/>
                </a:solidFill>
              </a:rPr>
              <a:t>Classification</a:t>
            </a:r>
          </a:p>
          <a:p>
            <a:pPr lvl="1"/>
            <a:r>
              <a:rPr lang="en-US" dirty="0"/>
              <a:t>After standardizing the scores of the essay sets, a binary target array was generated to aid with classification using </a:t>
            </a:r>
            <a:r>
              <a:rPr lang="en-US" dirty="0">
                <a:solidFill>
                  <a:schemeClr val="accent6"/>
                </a:solidFill>
              </a:rPr>
              <a:t>logistic regression</a:t>
            </a:r>
            <a:r>
              <a:rPr lang="en-US" dirty="0"/>
              <a:t>.</a:t>
            </a:r>
          </a:p>
          <a:p>
            <a:pPr lvl="1"/>
            <a:r>
              <a:rPr lang="en-US" dirty="0"/>
              <a:t>Evaluation metric: </a:t>
            </a:r>
            <a:br>
              <a:rPr lang="en-US" dirty="0"/>
            </a:br>
            <a:r>
              <a:rPr lang="en-US" dirty="0"/>
              <a:t>Accuracy = (True positive + True negative)/(Total Samples)</a:t>
            </a:r>
          </a:p>
          <a:p>
            <a:pPr lvl="1"/>
            <a:endParaRPr lang="en-US" dirty="0"/>
          </a:p>
          <a:p>
            <a:r>
              <a:rPr lang="en-US" dirty="0">
                <a:solidFill>
                  <a:schemeClr val="accent1"/>
                </a:solidFill>
              </a:rPr>
              <a:t>Regression</a:t>
            </a:r>
          </a:p>
          <a:p>
            <a:pPr lvl="1"/>
            <a:r>
              <a:rPr lang="en-US" dirty="0">
                <a:solidFill>
                  <a:schemeClr val="accent6"/>
                </a:solidFill>
              </a:rPr>
              <a:t>Ridge and lasso regression</a:t>
            </a:r>
            <a:r>
              <a:rPr lang="en-US" dirty="0"/>
              <a:t> are used to predict the scores.</a:t>
            </a:r>
          </a:p>
          <a:p>
            <a:pPr lvl="1"/>
            <a:r>
              <a:rPr lang="en-US" dirty="0"/>
              <a:t>Evaluation metric Spearman coefficient. It is a robust measure of correlation between two distributions. </a:t>
            </a:r>
          </a:p>
        </p:txBody>
      </p:sp>
    </p:spTree>
    <p:extLst>
      <p:ext uri="{BB962C8B-B14F-4D97-AF65-F5344CB8AC3E}">
        <p14:creationId xmlns:p14="http://schemas.microsoft.com/office/powerpoint/2010/main" val="84807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A778-E530-5343-89B0-746194A8762F}"/>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5E938DDA-74A2-3648-9918-B70EA3AD0D9E}"/>
              </a:ext>
            </a:extLst>
          </p:cNvPr>
          <p:cNvGraphicFramePr>
            <a:graphicFrameLocks noGrp="1"/>
          </p:cNvGraphicFramePr>
          <p:nvPr>
            <p:ph idx="1"/>
            <p:extLst>
              <p:ext uri="{D42A27DB-BD31-4B8C-83A1-F6EECF244321}">
                <p14:modId xmlns:p14="http://schemas.microsoft.com/office/powerpoint/2010/main" val="613399949"/>
              </p:ext>
            </p:extLst>
          </p:nvPr>
        </p:nvGraphicFramePr>
        <p:xfrm>
          <a:off x="838200" y="1825625"/>
          <a:ext cx="10515600" cy="4041775"/>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877506437"/>
                    </a:ext>
                  </a:extLst>
                </a:gridCol>
                <a:gridCol w="2103120">
                  <a:extLst>
                    <a:ext uri="{9D8B030D-6E8A-4147-A177-3AD203B41FA5}">
                      <a16:colId xmlns:a16="http://schemas.microsoft.com/office/drawing/2014/main" val="3265982124"/>
                    </a:ext>
                  </a:extLst>
                </a:gridCol>
                <a:gridCol w="2103120">
                  <a:extLst>
                    <a:ext uri="{9D8B030D-6E8A-4147-A177-3AD203B41FA5}">
                      <a16:colId xmlns:a16="http://schemas.microsoft.com/office/drawing/2014/main" val="1403211122"/>
                    </a:ext>
                  </a:extLst>
                </a:gridCol>
                <a:gridCol w="2103120">
                  <a:extLst>
                    <a:ext uri="{9D8B030D-6E8A-4147-A177-3AD203B41FA5}">
                      <a16:colId xmlns:a16="http://schemas.microsoft.com/office/drawing/2014/main" val="367059527"/>
                    </a:ext>
                  </a:extLst>
                </a:gridCol>
                <a:gridCol w="2103120">
                  <a:extLst>
                    <a:ext uri="{9D8B030D-6E8A-4147-A177-3AD203B41FA5}">
                      <a16:colId xmlns:a16="http://schemas.microsoft.com/office/drawing/2014/main" val="1596532805"/>
                    </a:ext>
                  </a:extLst>
                </a:gridCol>
              </a:tblGrid>
              <a:tr h="673735">
                <a:tc row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MODEL</a:t>
                      </a:r>
                    </a:p>
                  </a:txBody>
                  <a:tcPr anchor="ctr"/>
                </a:tc>
                <a:tc grid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ACCURACY</a:t>
                      </a:r>
                    </a:p>
                  </a:txBody>
                  <a:tcPr anchor="ctr"/>
                </a:tc>
                <a:tc hMerge="1">
                  <a:txBody>
                    <a:bodyPr/>
                    <a:lstStyle/>
                    <a:p>
                      <a:endParaRPr lang="en-US" dirty="0">
                        <a:latin typeface="Menlo" panose="020B0609030804020204" pitchFamily="49" charset="0"/>
                        <a:ea typeface="Menlo" panose="020B0609030804020204" pitchFamily="49" charset="0"/>
                        <a:cs typeface="Menlo" panose="020B0609030804020204" pitchFamily="49" charset="0"/>
                      </a:endParaRPr>
                    </a:p>
                  </a:txBody>
                  <a:tcPr/>
                </a:tc>
                <a:tc grid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SPEARMAN COEFFICIENT</a:t>
                      </a:r>
                    </a:p>
                  </a:txBody>
                  <a:tcPr anchor="ctr"/>
                </a:tc>
                <a:tc hMerge="1">
                  <a:txBody>
                    <a:bodyPr/>
                    <a:lstStyle/>
                    <a:p>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953607569"/>
                  </a:ext>
                </a:extLst>
              </a:tr>
              <a:tr h="622935">
                <a:tc vMerge="1">
                  <a:txBody>
                    <a:bodyPr/>
                    <a:lstStyle/>
                    <a:p>
                      <a:pPr algn="ctr"/>
                      <a:endParaRPr lang="en-US"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VECTORS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FEATURES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VECTORS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FEATURES</a:t>
                      </a:r>
                    </a:p>
                  </a:txBody>
                  <a:tcPr anchor="ctr"/>
                </a:tc>
                <a:extLst>
                  <a:ext uri="{0D108BD9-81ED-4DB2-BD59-A6C34878D82A}">
                    <a16:rowId xmlns:a16="http://schemas.microsoft.com/office/drawing/2014/main" val="475596206"/>
                  </a:ext>
                </a:extLst>
              </a:tr>
              <a:tr h="946785">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Logistic regression</a:t>
                      </a:r>
                    </a:p>
                  </a:txBody>
                  <a:tcPr anchor="ctr"/>
                </a:tc>
                <a:tc>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71.1%</a:t>
                      </a:r>
                    </a:p>
                  </a:txBody>
                  <a:tcPr anchor="ctr"/>
                </a:tc>
                <a:tc>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67.5%</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extLst>
                  <a:ext uri="{0D108BD9-81ED-4DB2-BD59-A6C34878D82A}">
                    <a16:rowId xmlns:a16="http://schemas.microsoft.com/office/drawing/2014/main" val="1940320307"/>
                  </a:ext>
                </a:extLst>
              </a:tr>
              <a:tr h="929640">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Ridge regression</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IN" dirty="0">
                          <a:solidFill>
                            <a:schemeClr val="accent2"/>
                          </a:solidFill>
                          <a:latin typeface="Menlo" panose="020B0609030804020204" pitchFamily="49" charset="0"/>
                          <a:ea typeface="Menlo" panose="020B0609030804020204" pitchFamily="49" charset="0"/>
                          <a:cs typeface="Menlo" panose="020B0609030804020204" pitchFamily="49" charset="0"/>
                        </a:rPr>
                        <a:t>0.648</a:t>
                      </a:r>
                      <a:endParaRPr lang="en-US" dirty="0">
                        <a:solidFill>
                          <a:schemeClr val="accent2"/>
                        </a:solidFill>
                        <a:latin typeface="Menlo" panose="020B0609030804020204" pitchFamily="49" charset="0"/>
                        <a:ea typeface="Menlo" panose="020B0609030804020204" pitchFamily="49" charset="0"/>
                        <a:cs typeface="Menlo" panose="020B0609030804020204" pitchFamily="49" charset="0"/>
                      </a:endParaRPr>
                    </a:p>
                  </a:txBody>
                  <a:tcPr anchor="ctr"/>
                </a:tc>
                <a:tc>
                  <a:txBody>
                    <a:bodyPr/>
                    <a:lstStyle/>
                    <a:p>
                      <a:pPr algn="ctr"/>
                      <a:r>
                        <a:rPr lang="en-IN" dirty="0">
                          <a:solidFill>
                            <a:schemeClr val="accent2"/>
                          </a:solidFill>
                          <a:latin typeface="Menlo" panose="020B0609030804020204" pitchFamily="49" charset="0"/>
                          <a:ea typeface="Menlo" panose="020B0609030804020204" pitchFamily="49" charset="0"/>
                          <a:cs typeface="Menlo" panose="020B0609030804020204" pitchFamily="49" charset="0"/>
                        </a:rPr>
                        <a:t>0.101</a:t>
                      </a:r>
                      <a:endParaRPr lang="en-US" dirty="0">
                        <a:solidFill>
                          <a:schemeClr val="accent2"/>
                        </a:solidFill>
                        <a:latin typeface="Menlo" panose="020B0609030804020204" pitchFamily="49" charset="0"/>
                        <a:ea typeface="Menlo" panose="020B0609030804020204" pitchFamily="49" charset="0"/>
                        <a:cs typeface="Menlo" panose="020B0609030804020204" pitchFamily="49" charset="0"/>
                      </a:endParaRPr>
                    </a:p>
                  </a:txBody>
                  <a:tcPr anchor="ctr"/>
                </a:tc>
                <a:extLst>
                  <a:ext uri="{0D108BD9-81ED-4DB2-BD59-A6C34878D82A}">
                    <a16:rowId xmlns:a16="http://schemas.microsoft.com/office/drawing/2014/main" val="3605517040"/>
                  </a:ext>
                </a:extLst>
              </a:tr>
              <a:tr h="868680">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Lasso Regression</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nan</a:t>
                      </a:r>
                    </a:p>
                  </a:txBody>
                  <a:tcPr anchor="ctr"/>
                </a:tc>
                <a:tc>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0.103</a:t>
                      </a:r>
                    </a:p>
                  </a:txBody>
                  <a:tcPr anchor="ctr"/>
                </a:tc>
                <a:extLst>
                  <a:ext uri="{0D108BD9-81ED-4DB2-BD59-A6C34878D82A}">
                    <a16:rowId xmlns:a16="http://schemas.microsoft.com/office/drawing/2014/main" val="3087244958"/>
                  </a:ext>
                </a:extLst>
              </a:tr>
            </a:tbl>
          </a:graphicData>
        </a:graphic>
      </p:graphicFrame>
    </p:spTree>
    <p:extLst>
      <p:ext uri="{BB962C8B-B14F-4D97-AF65-F5344CB8AC3E}">
        <p14:creationId xmlns:p14="http://schemas.microsoft.com/office/powerpoint/2010/main" val="335294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A778-E530-5343-89B0-746194A8762F}"/>
              </a:ext>
            </a:extLst>
          </p:cNvPr>
          <p:cNvSpPr>
            <a:spLocks noGrp="1"/>
          </p:cNvSpPr>
          <p:nvPr>
            <p:ph type="title"/>
          </p:nvPr>
        </p:nvSpPr>
        <p:spPr/>
        <p:txBody>
          <a:bodyPr/>
          <a:lstStyle/>
          <a:p>
            <a:r>
              <a:rPr lang="en-US" dirty="0"/>
              <a:t>Results – After Combining</a:t>
            </a:r>
          </a:p>
        </p:txBody>
      </p:sp>
      <p:graphicFrame>
        <p:nvGraphicFramePr>
          <p:cNvPr id="4" name="Content Placeholder 3">
            <a:extLst>
              <a:ext uri="{FF2B5EF4-FFF2-40B4-BE49-F238E27FC236}">
                <a16:creationId xmlns:a16="http://schemas.microsoft.com/office/drawing/2014/main" id="{5E938DDA-74A2-3648-9918-B70EA3AD0D9E}"/>
              </a:ext>
            </a:extLst>
          </p:cNvPr>
          <p:cNvGraphicFramePr>
            <a:graphicFrameLocks noGrp="1"/>
          </p:cNvGraphicFramePr>
          <p:nvPr>
            <p:ph idx="1"/>
            <p:extLst>
              <p:ext uri="{D42A27DB-BD31-4B8C-83A1-F6EECF244321}">
                <p14:modId xmlns:p14="http://schemas.microsoft.com/office/powerpoint/2010/main" val="1243748784"/>
              </p:ext>
            </p:extLst>
          </p:nvPr>
        </p:nvGraphicFramePr>
        <p:xfrm>
          <a:off x="838200" y="1825625"/>
          <a:ext cx="10515600" cy="4041775"/>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877506437"/>
                    </a:ext>
                  </a:extLst>
                </a:gridCol>
                <a:gridCol w="2103120">
                  <a:extLst>
                    <a:ext uri="{9D8B030D-6E8A-4147-A177-3AD203B41FA5}">
                      <a16:colId xmlns:a16="http://schemas.microsoft.com/office/drawing/2014/main" val="3265982124"/>
                    </a:ext>
                  </a:extLst>
                </a:gridCol>
                <a:gridCol w="2103120">
                  <a:extLst>
                    <a:ext uri="{9D8B030D-6E8A-4147-A177-3AD203B41FA5}">
                      <a16:colId xmlns:a16="http://schemas.microsoft.com/office/drawing/2014/main" val="1403211122"/>
                    </a:ext>
                  </a:extLst>
                </a:gridCol>
                <a:gridCol w="2103120">
                  <a:extLst>
                    <a:ext uri="{9D8B030D-6E8A-4147-A177-3AD203B41FA5}">
                      <a16:colId xmlns:a16="http://schemas.microsoft.com/office/drawing/2014/main" val="367059527"/>
                    </a:ext>
                  </a:extLst>
                </a:gridCol>
                <a:gridCol w="2103120">
                  <a:extLst>
                    <a:ext uri="{9D8B030D-6E8A-4147-A177-3AD203B41FA5}">
                      <a16:colId xmlns:a16="http://schemas.microsoft.com/office/drawing/2014/main" val="1596532805"/>
                    </a:ext>
                  </a:extLst>
                </a:gridCol>
              </a:tblGrid>
              <a:tr h="673735">
                <a:tc row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MODEL</a:t>
                      </a:r>
                    </a:p>
                  </a:txBody>
                  <a:tcPr anchor="ctr"/>
                </a:tc>
                <a:tc grid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ACCURACY AFTER BOOSTING</a:t>
                      </a:r>
                    </a:p>
                  </a:txBody>
                  <a:tcPr anchor="ctr"/>
                </a:tc>
                <a:tc hMerge="1">
                  <a:txBody>
                    <a:bodyPr/>
                    <a:lstStyle/>
                    <a:p>
                      <a:endParaRPr lang="en-US" dirty="0">
                        <a:latin typeface="Menlo" panose="020B0609030804020204" pitchFamily="49" charset="0"/>
                        <a:ea typeface="Menlo" panose="020B0609030804020204" pitchFamily="49" charset="0"/>
                        <a:cs typeface="Menlo" panose="020B0609030804020204" pitchFamily="49" charset="0"/>
                      </a:endParaRPr>
                    </a:p>
                  </a:txBody>
                  <a:tcPr/>
                </a:tc>
                <a:tc gridSpan="2">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SPEARMAN COEFFICIENT</a:t>
                      </a:r>
                    </a:p>
                  </a:txBody>
                  <a:tcPr anchor="ctr"/>
                </a:tc>
                <a:tc hMerge="1">
                  <a:txBody>
                    <a:bodyPr/>
                    <a:lstStyle/>
                    <a:p>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953607569"/>
                  </a:ext>
                </a:extLst>
              </a:tr>
              <a:tr h="622935">
                <a:tc vMerge="1">
                  <a:txBody>
                    <a:bodyPr/>
                    <a:lstStyle/>
                    <a:p>
                      <a:pPr algn="ctr"/>
                      <a:endParaRPr lang="en-US"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VECTORS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FEATURES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VECTORS</a:t>
                      </a:r>
                    </a:p>
                  </a:txBody>
                  <a:tcPr anchor="ctr"/>
                </a:tc>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 FEATURES</a:t>
                      </a:r>
                    </a:p>
                  </a:txBody>
                  <a:tcPr anchor="ctr"/>
                </a:tc>
                <a:extLst>
                  <a:ext uri="{0D108BD9-81ED-4DB2-BD59-A6C34878D82A}">
                    <a16:rowId xmlns:a16="http://schemas.microsoft.com/office/drawing/2014/main" val="475596206"/>
                  </a:ext>
                </a:extLst>
              </a:tr>
              <a:tr h="946785">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Logistic regression</a:t>
                      </a:r>
                    </a:p>
                  </a:txBody>
                  <a:tcPr anchor="ctr"/>
                </a:tc>
                <a:tc>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0.704</a:t>
                      </a:r>
                    </a:p>
                  </a:txBody>
                  <a:tcPr anchor="ctr"/>
                </a:tc>
                <a:tc>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0.674</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extLst>
                  <a:ext uri="{0D108BD9-81ED-4DB2-BD59-A6C34878D82A}">
                    <a16:rowId xmlns:a16="http://schemas.microsoft.com/office/drawing/2014/main" val="1940320307"/>
                  </a:ext>
                </a:extLst>
              </a:tr>
              <a:tr h="929640">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Ridge regression</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rowSpan="2" gridSpan="2">
                  <a:txBody>
                    <a:bodyPr/>
                    <a:lstStyle/>
                    <a:p>
                      <a:pPr algn="ctr"/>
                      <a:r>
                        <a:rPr lang="en-US" dirty="0">
                          <a:solidFill>
                            <a:schemeClr val="accent2"/>
                          </a:solidFill>
                          <a:latin typeface="Menlo" panose="020B0609030804020204" pitchFamily="49" charset="0"/>
                          <a:ea typeface="Menlo" panose="020B0609030804020204" pitchFamily="49" charset="0"/>
                          <a:cs typeface="Menlo" panose="020B0609030804020204" pitchFamily="49" charset="0"/>
                        </a:rPr>
                        <a:t>0.638</a:t>
                      </a:r>
                    </a:p>
                  </a:txBody>
                  <a:tcPr anchor="ctr"/>
                </a:tc>
                <a:tc rowSpan="2" hMerge="1">
                  <a:txBody>
                    <a:bodyPr/>
                    <a:lstStyle/>
                    <a:p>
                      <a:pPr algn="ctr"/>
                      <a:endParaRPr lang="en-US" dirty="0">
                        <a:solidFill>
                          <a:schemeClr val="accent2"/>
                        </a:solidFill>
                        <a:latin typeface="Menlo" panose="020B0609030804020204" pitchFamily="49" charset="0"/>
                        <a:ea typeface="Menlo" panose="020B0609030804020204" pitchFamily="49" charset="0"/>
                        <a:cs typeface="Menlo" panose="020B0609030804020204" pitchFamily="49" charset="0"/>
                      </a:endParaRPr>
                    </a:p>
                  </a:txBody>
                  <a:tcPr anchor="ctr"/>
                </a:tc>
                <a:extLst>
                  <a:ext uri="{0D108BD9-81ED-4DB2-BD59-A6C34878D82A}">
                    <a16:rowId xmlns:a16="http://schemas.microsoft.com/office/drawing/2014/main" val="3605517040"/>
                  </a:ext>
                </a:extLst>
              </a:tr>
              <a:tr h="868680">
                <a:tc>
                  <a:txBody>
                    <a:bodyPr/>
                    <a:lstStyle/>
                    <a:p>
                      <a:pPr algn="ctr"/>
                      <a:r>
                        <a:rPr lang="en-US" dirty="0">
                          <a:latin typeface="Menlo" panose="020B0609030804020204" pitchFamily="49" charset="0"/>
                          <a:ea typeface="Menlo" panose="020B0609030804020204" pitchFamily="49" charset="0"/>
                          <a:cs typeface="Menlo" panose="020B0609030804020204" pitchFamily="49" charset="0"/>
                        </a:rPr>
                        <a:t>Lasso Regression</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a:txBody>
                    <a:bodyPr/>
                    <a:lstStyle/>
                    <a:p>
                      <a:pPr algn="ctr"/>
                      <a:r>
                        <a:rPr lang="en-US" dirty="0">
                          <a:solidFill>
                            <a:schemeClr val="accent5"/>
                          </a:solidFill>
                          <a:latin typeface="Menlo" panose="020B0609030804020204" pitchFamily="49" charset="0"/>
                          <a:ea typeface="Menlo" panose="020B0609030804020204" pitchFamily="49" charset="0"/>
                          <a:cs typeface="Menlo" panose="020B0609030804020204" pitchFamily="49" charset="0"/>
                        </a:rPr>
                        <a:t>N/A</a:t>
                      </a:r>
                    </a:p>
                  </a:txBody>
                  <a:tcPr anchor="ctr"/>
                </a:tc>
                <a:tc gridSpan="2" vMerge="1">
                  <a:txBody>
                    <a:bodyPr/>
                    <a:lstStyle/>
                    <a:p>
                      <a:pPr algn="ct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txBody>
                  <a:tcPr anchor="ctr"/>
                </a:tc>
                <a:tc hMerge="1" vMerge="1">
                  <a:txBody>
                    <a:bodyPr/>
                    <a:lstStyle/>
                    <a:p>
                      <a:pPr algn="ctr"/>
                      <a:endParaRPr lang="en-US" dirty="0">
                        <a:solidFill>
                          <a:schemeClr val="accent2"/>
                        </a:solidFill>
                        <a:latin typeface="Menlo" panose="020B0609030804020204" pitchFamily="49" charset="0"/>
                        <a:ea typeface="Menlo" panose="020B0609030804020204" pitchFamily="49" charset="0"/>
                        <a:cs typeface="Menlo" panose="020B0609030804020204" pitchFamily="49" charset="0"/>
                      </a:endParaRPr>
                    </a:p>
                  </a:txBody>
                  <a:tcPr anchor="ctr"/>
                </a:tc>
                <a:extLst>
                  <a:ext uri="{0D108BD9-81ED-4DB2-BD59-A6C34878D82A}">
                    <a16:rowId xmlns:a16="http://schemas.microsoft.com/office/drawing/2014/main" val="3087244958"/>
                  </a:ext>
                </a:extLst>
              </a:tr>
            </a:tbl>
          </a:graphicData>
        </a:graphic>
      </p:graphicFrame>
    </p:spTree>
    <p:extLst>
      <p:ext uri="{BB962C8B-B14F-4D97-AF65-F5344CB8AC3E}">
        <p14:creationId xmlns:p14="http://schemas.microsoft.com/office/powerpoint/2010/main" val="397885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6F1C-3DBD-EB41-8FA1-15E6571AA2C6}"/>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459125ED-118E-E44D-BA6B-0C4D6B8D74A9}"/>
              </a:ext>
            </a:extLst>
          </p:cNvPr>
          <p:cNvSpPr>
            <a:spLocks noGrp="1"/>
          </p:cNvSpPr>
          <p:nvPr>
            <p:ph idx="1"/>
          </p:nvPr>
        </p:nvSpPr>
        <p:spPr/>
        <p:txBody>
          <a:bodyPr/>
          <a:lstStyle/>
          <a:p>
            <a:r>
              <a:rPr lang="en-US" dirty="0">
                <a:ea typeface="DotumChe" panose="020B0609000101010101" pitchFamily="49" charset="-127"/>
              </a:rPr>
              <a:t>Working of ridge and lasso regularization</a:t>
            </a:r>
          </a:p>
          <a:p>
            <a:r>
              <a:rPr lang="en-US" dirty="0">
                <a:ea typeface="DotumChe" panose="020B0609000101010101" pitchFamily="49" charset="-127"/>
              </a:rPr>
              <a:t>The effect of different models on various metrics like accuracy and spearman coefficient</a:t>
            </a:r>
          </a:p>
          <a:p>
            <a:r>
              <a:rPr lang="en-US" dirty="0">
                <a:ea typeface="DotumChe" panose="020B0609000101010101" pitchFamily="49" charset="-127"/>
              </a:rPr>
              <a:t>A clear understanding of the pipeline of processing data involving natural languages</a:t>
            </a:r>
          </a:p>
          <a:p>
            <a:r>
              <a:rPr lang="en-US" dirty="0">
                <a:ea typeface="DotumChe" panose="020B0609000101010101" pitchFamily="49" charset="-127"/>
              </a:rPr>
              <a:t>Combining Models to increase accuracy</a:t>
            </a:r>
          </a:p>
          <a:p>
            <a:endParaRPr lang="en-US" dirty="0"/>
          </a:p>
          <a:p>
            <a:endParaRPr lang="en-US" dirty="0"/>
          </a:p>
        </p:txBody>
      </p:sp>
    </p:spTree>
    <p:extLst>
      <p:ext uri="{BB962C8B-B14F-4D97-AF65-F5344CB8AC3E}">
        <p14:creationId xmlns:p14="http://schemas.microsoft.com/office/powerpoint/2010/main" val="41120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8DC0-35EE-D244-857F-FD4781E1C51A}"/>
              </a:ext>
            </a:extLst>
          </p:cNvPr>
          <p:cNvSpPr>
            <a:spLocks noGrp="1"/>
          </p:cNvSpPr>
          <p:nvPr>
            <p:ph type="title"/>
          </p:nvPr>
        </p:nvSpPr>
        <p:spPr/>
        <p:txBody>
          <a:bodyPr/>
          <a:lstStyle/>
          <a:p>
            <a:r>
              <a:rPr lang="en-US" dirty="0"/>
              <a:t>Unresolved challenges</a:t>
            </a:r>
          </a:p>
        </p:txBody>
      </p:sp>
      <p:sp>
        <p:nvSpPr>
          <p:cNvPr id="3" name="Content Placeholder 2">
            <a:extLst>
              <a:ext uri="{FF2B5EF4-FFF2-40B4-BE49-F238E27FC236}">
                <a16:creationId xmlns:a16="http://schemas.microsoft.com/office/drawing/2014/main" id="{6FE5D14E-0BF4-4244-B269-AEDB434DDB8A}"/>
              </a:ext>
            </a:extLst>
          </p:cNvPr>
          <p:cNvSpPr>
            <a:spLocks noGrp="1"/>
          </p:cNvSpPr>
          <p:nvPr>
            <p:ph idx="1"/>
          </p:nvPr>
        </p:nvSpPr>
        <p:spPr/>
        <p:txBody>
          <a:bodyPr/>
          <a:lstStyle/>
          <a:p>
            <a:r>
              <a:rPr lang="en-US" dirty="0"/>
              <a:t>The algorithm assumes a very mathematical and context-independent approach to the problem. This poses problems such as the </a:t>
            </a:r>
            <a:r>
              <a:rPr lang="en-IN" dirty="0"/>
              <a:t>algorithm's inability to distinguish between quality and drivel. For example an essay with the word ‘the’ replaced with the word ‘animal’ gave a score of 6 out of 6.</a:t>
            </a:r>
          </a:p>
          <a:p>
            <a:r>
              <a:rPr lang="en-IN" dirty="0"/>
              <a:t>Algorithm has not yet been able to come considerably close to human evaluation and cannot be used as a substitute, but an aide. </a:t>
            </a:r>
          </a:p>
          <a:p>
            <a:r>
              <a:rPr lang="en-IN" dirty="0"/>
              <a:t>Combining models effectively to increase accuracy beyond 70%</a:t>
            </a:r>
          </a:p>
          <a:p>
            <a:endParaRPr lang="en-US" dirty="0"/>
          </a:p>
        </p:txBody>
      </p:sp>
    </p:spTree>
    <p:extLst>
      <p:ext uri="{BB962C8B-B14F-4D97-AF65-F5344CB8AC3E}">
        <p14:creationId xmlns:p14="http://schemas.microsoft.com/office/powerpoint/2010/main" val="401103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BFF4B6-368E-024A-AF04-8E41081CECEF}"/>
              </a:ext>
            </a:extLst>
          </p:cNvPr>
          <p:cNvSpPr>
            <a:spLocks noGrp="1"/>
          </p:cNvSpPr>
          <p:nvPr>
            <p:ph type="title"/>
          </p:nvPr>
        </p:nvSpPr>
        <p:spPr>
          <a:xfrm>
            <a:off x="1848465" y="3298722"/>
            <a:ext cx="8495070" cy="1044678"/>
          </a:xfrm>
        </p:spPr>
        <p:txBody>
          <a:bodyPr vert="horz" lIns="91440" tIns="45720" rIns="91440" bIns="45720" rtlCol="0" anchor="b">
            <a:normAutofit/>
          </a:bodyPr>
          <a:lstStyle/>
          <a:p>
            <a:pPr algn="ctr"/>
            <a:r>
              <a:rPr lang="en-US" kern="1200" dirty="0">
                <a:solidFill>
                  <a:srgbClr val="FFFFFF"/>
                </a:solidFill>
                <a:latin typeface="Century Gothic" panose="020B0502020202020204" pitchFamily="34" charset="0"/>
              </a:rPr>
              <a:t>Team</a:t>
            </a:r>
          </a:p>
        </p:txBody>
      </p:sp>
      <p:sp>
        <p:nvSpPr>
          <p:cNvPr id="3" name="Text Placeholder 2">
            <a:extLst>
              <a:ext uri="{FF2B5EF4-FFF2-40B4-BE49-F238E27FC236}">
                <a16:creationId xmlns:a16="http://schemas.microsoft.com/office/drawing/2014/main" id="{355CFFC3-C895-F741-9712-7AE8FA99D03A}"/>
              </a:ext>
            </a:extLst>
          </p:cNvPr>
          <p:cNvSpPr>
            <a:spLocks noGrp="1"/>
          </p:cNvSpPr>
          <p:nvPr>
            <p:ph type="body" idx="1"/>
          </p:nvPr>
        </p:nvSpPr>
        <p:spPr>
          <a:xfrm>
            <a:off x="1848465" y="4488532"/>
            <a:ext cx="8495070" cy="904005"/>
          </a:xfrm>
        </p:spPr>
        <p:txBody>
          <a:bodyPr vert="horz" lIns="91440" tIns="45720" rIns="91440" bIns="45720" rtlCol="0">
            <a:normAutofit fontScale="92500" lnSpcReduction="10000"/>
          </a:bodyPr>
          <a:lstStyle/>
          <a:p>
            <a:pPr algn="ctr"/>
            <a:r>
              <a:rPr lang="en-US" sz="1600" kern="1200" dirty="0">
                <a:solidFill>
                  <a:schemeClr val="tx1"/>
                </a:solidFill>
                <a:latin typeface="Baskerville" panose="02020502070401020303" pitchFamily="18" charset="0"/>
                <a:ea typeface="Baskerville" panose="02020502070401020303" pitchFamily="18" charset="0"/>
              </a:rPr>
              <a:t>Dweepa Honnavalli</a:t>
            </a:r>
          </a:p>
          <a:p>
            <a:pPr algn="ctr"/>
            <a:r>
              <a:rPr lang="en-US" sz="1600" kern="1200" dirty="0">
                <a:solidFill>
                  <a:schemeClr val="tx1"/>
                </a:solidFill>
                <a:latin typeface="Baskerville" panose="02020502070401020303" pitchFamily="18" charset="0"/>
                <a:ea typeface="Baskerville" panose="02020502070401020303" pitchFamily="18" charset="0"/>
              </a:rPr>
              <a:t>Ishita Bhandari</a:t>
            </a:r>
          </a:p>
          <a:p>
            <a:pPr algn="ctr"/>
            <a:r>
              <a:rPr lang="en-US" sz="1600" kern="1200" dirty="0" err="1">
                <a:solidFill>
                  <a:schemeClr val="tx1"/>
                </a:solidFill>
                <a:latin typeface="Baskerville" panose="02020502070401020303" pitchFamily="18" charset="0"/>
                <a:ea typeface="Baskerville" panose="02020502070401020303" pitchFamily="18" charset="0"/>
              </a:rPr>
              <a:t>Rasya</a:t>
            </a:r>
            <a:r>
              <a:rPr lang="en-US" sz="1600" kern="1200" dirty="0">
                <a:solidFill>
                  <a:schemeClr val="tx1"/>
                </a:solidFill>
                <a:latin typeface="Baskerville" panose="02020502070401020303" pitchFamily="18" charset="0"/>
                <a:ea typeface="Baskerville" panose="02020502070401020303" pitchFamily="18" charset="0"/>
              </a:rPr>
              <a:t> Ramesh</a:t>
            </a:r>
          </a:p>
        </p:txBody>
      </p:sp>
      <p:sp>
        <p:nvSpPr>
          <p:cNvPr id="17" name="Oval 16">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User">
            <a:extLst>
              <a:ext uri="{FF2B5EF4-FFF2-40B4-BE49-F238E27FC236}">
                <a16:creationId xmlns:a16="http://schemas.microsoft.com/office/drawing/2014/main" id="{1C6A683A-B0F9-4193-B276-BFCAD647A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389072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47709-ABD4-084B-96F6-246E4AB36113}"/>
              </a:ext>
            </a:extLst>
          </p:cNvPr>
          <p:cNvSpPr>
            <a:spLocks noGrp="1"/>
          </p:cNvSpPr>
          <p:nvPr>
            <p:ph type="title"/>
          </p:nvPr>
        </p:nvSpPr>
        <p:spPr/>
        <p:txBody>
          <a:bodyPr/>
          <a:lstStyle/>
          <a:p>
            <a:r>
              <a:rPr lang="en-US" dirty="0">
                <a:latin typeface="Century Gothic" panose="020B0502020202020204" pitchFamily="34" charset="0"/>
              </a:rPr>
              <a:t>Introduction</a:t>
            </a:r>
          </a:p>
        </p:txBody>
      </p:sp>
      <p:sp>
        <p:nvSpPr>
          <p:cNvPr id="5" name="Content Placeholder 4">
            <a:extLst>
              <a:ext uri="{FF2B5EF4-FFF2-40B4-BE49-F238E27FC236}">
                <a16:creationId xmlns:a16="http://schemas.microsoft.com/office/drawing/2014/main" id="{0A073D2E-C281-5B40-BA1A-2703C4D9733D}"/>
              </a:ext>
            </a:extLst>
          </p:cNvPr>
          <p:cNvSpPr>
            <a:spLocks noGrp="1"/>
          </p:cNvSpPr>
          <p:nvPr>
            <p:ph idx="1"/>
          </p:nvPr>
        </p:nvSpPr>
        <p:spPr/>
        <p:txBody>
          <a:bodyPr>
            <a:normAutofit/>
          </a:bodyPr>
          <a:lstStyle/>
          <a:p>
            <a:r>
              <a:rPr lang="en-IN" sz="2000" dirty="0"/>
              <a:t>Automated essay scoring (AES) is the use of specialized computer programs to assign grades to essays written in an educational setting. It is a method of educational assessment and an application of natural language processing. Its objective is to classify a large set of textual entities into a small number of discrete categories, corresponding to the possible grades—for example, the numbers 0 to 6. Therefore, it can be considered a problem of statistical classification. </a:t>
            </a:r>
          </a:p>
          <a:p>
            <a:r>
              <a:rPr lang="en-IN" sz="2000" dirty="0"/>
              <a:t>The project aims to build an automated essay scoring system using a data set of 13000 essays from </a:t>
            </a:r>
            <a:r>
              <a:rPr lang="en-IN" sz="2000" dirty="0" err="1"/>
              <a:t>kaggle.com</a:t>
            </a:r>
            <a:r>
              <a:rPr lang="en-IN" sz="2000" dirty="0"/>
              <a:t>. These essays were divided into 8 different sets based on context. A variety of transformations are done on the dataset and features are extracted. Logistic regression as well as Ridge and lasso regression were performed on the dataset using various alpha values and the maximum score is calculated for each dataset. Spearman coefficient. </a:t>
            </a:r>
          </a:p>
          <a:p>
            <a:endParaRPr lang="en-US" sz="2000" dirty="0"/>
          </a:p>
        </p:txBody>
      </p:sp>
    </p:spTree>
    <p:extLst>
      <p:ext uri="{BB962C8B-B14F-4D97-AF65-F5344CB8AC3E}">
        <p14:creationId xmlns:p14="http://schemas.microsoft.com/office/powerpoint/2010/main" val="115785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7208-A84C-0F40-8131-A260E59D988E}"/>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D084EF2-DF0C-3241-9809-138446419ACE}"/>
              </a:ext>
            </a:extLst>
          </p:cNvPr>
          <p:cNvSpPr>
            <a:spLocks noGrp="1"/>
          </p:cNvSpPr>
          <p:nvPr>
            <p:ph idx="1"/>
          </p:nvPr>
        </p:nvSpPr>
        <p:spPr/>
        <p:txBody>
          <a:bodyPr/>
          <a:lstStyle/>
          <a:p>
            <a:r>
              <a:rPr lang="en-US" dirty="0">
                <a:solidFill>
                  <a:schemeClr val="accent3"/>
                </a:solidFill>
                <a:latin typeface="Dubai Medium" panose="020B0503030403030204" pitchFamily="34" charset="-78"/>
                <a:cs typeface="Dubai Medium" panose="020B0503030403030204" pitchFamily="34" charset="-78"/>
              </a:rPr>
              <a:t>ETS GRE e-rater</a:t>
            </a:r>
          </a:p>
          <a:p>
            <a:pPr lvl="1"/>
            <a:r>
              <a:rPr lang="en-US" dirty="0"/>
              <a:t>Checks for spelling, grammar, usage and discourse structure and quality</a:t>
            </a:r>
          </a:p>
          <a:p>
            <a:pPr lvl="1"/>
            <a:r>
              <a:rPr lang="en-US" dirty="0"/>
              <a:t>Detects responses that are off topic, anomalous or are not applicable.</a:t>
            </a:r>
          </a:p>
          <a:p>
            <a:pPr lvl="1"/>
            <a:r>
              <a:rPr lang="en-US" dirty="0"/>
              <a:t>It matches with the manual evaluation 98% of the time.</a:t>
            </a:r>
          </a:p>
          <a:p>
            <a:pPr marL="457200" lvl="1" indent="0">
              <a:buNone/>
            </a:pPr>
            <a:endParaRPr lang="en-US" b="1" dirty="0">
              <a:latin typeface="Dubai" panose="020B0503030403030204" pitchFamily="34" charset="-78"/>
              <a:cs typeface="Dubai" panose="020B0503030403030204" pitchFamily="34" charset="-78"/>
            </a:endParaRPr>
          </a:p>
          <a:p>
            <a:r>
              <a:rPr lang="en-US" dirty="0">
                <a:solidFill>
                  <a:schemeClr val="accent3"/>
                </a:solidFill>
                <a:latin typeface="Dubai Medium" panose="020B0503030403030204" pitchFamily="34" charset="-78"/>
                <a:cs typeface="Dubai Medium" panose="020B0503030403030204" pitchFamily="34" charset="-78"/>
              </a:rPr>
              <a:t>Mahana et. al – Stanford, 2012</a:t>
            </a:r>
          </a:p>
          <a:p>
            <a:pPr lvl="1"/>
            <a:r>
              <a:rPr lang="en-US" dirty="0"/>
              <a:t>Used features such as number of ‘Long’ words in an essay, bag of words etc.</a:t>
            </a:r>
          </a:p>
          <a:p>
            <a:pPr lvl="1"/>
            <a:r>
              <a:rPr lang="en-US" dirty="0"/>
              <a:t>Used Linear regression with Quadratic Kappa as an evaluation metric</a:t>
            </a:r>
          </a:p>
          <a:p>
            <a:pPr lvl="1"/>
            <a:r>
              <a:rPr lang="en-US" dirty="0"/>
              <a:t>Score: 0.73</a:t>
            </a:r>
          </a:p>
          <a:p>
            <a:pPr lvl="1"/>
            <a:endParaRPr lang="en-US" dirty="0"/>
          </a:p>
        </p:txBody>
      </p:sp>
    </p:spTree>
    <p:extLst>
      <p:ext uri="{BB962C8B-B14F-4D97-AF65-F5344CB8AC3E}">
        <p14:creationId xmlns:p14="http://schemas.microsoft.com/office/powerpoint/2010/main" val="389867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01B7-DD07-1849-A614-DDFFCC43044E}"/>
              </a:ext>
            </a:extLst>
          </p:cNvPr>
          <p:cNvSpPr>
            <a:spLocks noGrp="1"/>
          </p:cNvSpPr>
          <p:nvPr>
            <p:ph type="title"/>
          </p:nvPr>
        </p:nvSpPr>
        <p:spPr/>
        <p:txBody>
          <a:bodyPr/>
          <a:lstStyle/>
          <a:p>
            <a:r>
              <a:rPr lang="en-US" dirty="0">
                <a:latin typeface="Century Gothic" panose="020B0502020202020204" pitchFamily="34" charset="0"/>
              </a:rPr>
              <a:t>Uniqueness and Analysis</a:t>
            </a:r>
          </a:p>
        </p:txBody>
      </p:sp>
      <p:sp>
        <p:nvSpPr>
          <p:cNvPr id="3" name="Content Placeholder 2">
            <a:extLst>
              <a:ext uri="{FF2B5EF4-FFF2-40B4-BE49-F238E27FC236}">
                <a16:creationId xmlns:a16="http://schemas.microsoft.com/office/drawing/2014/main" id="{2A491706-9932-D047-ABB2-E1FBB629C148}"/>
              </a:ext>
            </a:extLst>
          </p:cNvPr>
          <p:cNvSpPr>
            <a:spLocks noGrp="1"/>
          </p:cNvSpPr>
          <p:nvPr>
            <p:ph idx="1"/>
          </p:nvPr>
        </p:nvSpPr>
        <p:spPr/>
        <p:txBody>
          <a:bodyPr/>
          <a:lstStyle/>
          <a:p>
            <a:pPr fontAlgn="base"/>
            <a:r>
              <a:rPr lang="en-IN" dirty="0">
                <a:solidFill>
                  <a:schemeClr val="accent6"/>
                </a:solidFill>
                <a:latin typeface="Dubai Medium" panose="020B0503030403030204" pitchFamily="34" charset="-78"/>
                <a:cs typeface="Dubai Medium" panose="020B0503030403030204" pitchFamily="34" charset="-78"/>
              </a:rPr>
              <a:t>Using Ridge and lasso regression instead of linear regression </a:t>
            </a:r>
          </a:p>
          <a:p>
            <a:pPr lvl="1" fontAlgn="base"/>
            <a:r>
              <a:rPr lang="en-IN" dirty="0"/>
              <a:t>Essay grading systems are essentially a statistical classification. We decided to use Linear Regression for this purpose. However Linear regression tends to have highly unregularized coefficient.</a:t>
            </a:r>
          </a:p>
          <a:p>
            <a:pPr fontAlgn="base"/>
            <a:r>
              <a:rPr lang="en-IN" dirty="0">
                <a:solidFill>
                  <a:schemeClr val="accent6"/>
                </a:solidFill>
                <a:latin typeface="Dubai Medium" panose="020B0503030403030204" pitchFamily="34" charset="-78"/>
                <a:cs typeface="Dubai Medium" panose="020B0503030403030204" pitchFamily="34" charset="-78"/>
              </a:rPr>
              <a:t>Combining models</a:t>
            </a:r>
          </a:p>
          <a:p>
            <a:pPr lvl="1" fontAlgn="base"/>
            <a:r>
              <a:rPr lang="en-IN" dirty="0"/>
              <a:t>Combining classification models using </a:t>
            </a:r>
            <a:r>
              <a:rPr lang="en-IN" dirty="0" err="1"/>
              <a:t>AdaBoostClassifiers</a:t>
            </a:r>
            <a:endParaRPr lang="en-IN" dirty="0"/>
          </a:p>
          <a:p>
            <a:pPr lvl="1" fontAlgn="base"/>
            <a:r>
              <a:rPr lang="en-IN" dirty="0"/>
              <a:t>Combining regression models using truncated mean of the predictions of individual models</a:t>
            </a:r>
          </a:p>
          <a:p>
            <a:pPr lvl="1" fontAlgn="base"/>
            <a:endParaRPr lang="en-IN" dirty="0">
              <a:latin typeface="Dubai" panose="020B0503030403030204" pitchFamily="34" charset="-78"/>
              <a:cs typeface="Dubai" panose="020B0503030403030204" pitchFamily="34" charset="-78"/>
            </a:endParaRPr>
          </a:p>
          <a:p>
            <a:pPr marL="0" indent="0">
              <a:buNone/>
            </a:pPr>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4611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8D96-8453-514A-89AC-B1F1EDEBC7AE}"/>
              </a:ext>
            </a:extLst>
          </p:cNvPr>
          <p:cNvSpPr>
            <a:spLocks noGrp="1"/>
          </p:cNvSpPr>
          <p:nvPr>
            <p:ph type="title"/>
          </p:nvPr>
        </p:nvSpPr>
        <p:spPr/>
        <p:txBody>
          <a:bodyPr>
            <a:normAutofit/>
          </a:bodyPr>
          <a:lstStyle/>
          <a:p>
            <a:r>
              <a:rPr lang="en-IN" dirty="0">
                <a:latin typeface="Century Gothic" panose="020B0502020202020204" pitchFamily="34" charset="0"/>
              </a:rPr>
              <a:t>High Level Block Diagram</a:t>
            </a:r>
            <a:endParaRPr lang="en-US" dirty="0">
              <a:latin typeface="Century Gothic" panose="020B0502020202020204" pitchFamily="34" charset="0"/>
            </a:endParaRPr>
          </a:p>
        </p:txBody>
      </p:sp>
      <p:graphicFrame>
        <p:nvGraphicFramePr>
          <p:cNvPr id="5" name="Content Placeholder 4">
            <a:extLst>
              <a:ext uri="{FF2B5EF4-FFF2-40B4-BE49-F238E27FC236}">
                <a16:creationId xmlns:a16="http://schemas.microsoft.com/office/drawing/2014/main" id="{74F9222A-E4D7-EA4D-BFBB-582D560521DD}"/>
              </a:ext>
            </a:extLst>
          </p:cNvPr>
          <p:cNvGraphicFramePr>
            <a:graphicFrameLocks noGrp="1"/>
          </p:cNvGraphicFramePr>
          <p:nvPr>
            <p:ph idx="1"/>
            <p:extLst>
              <p:ext uri="{D42A27DB-BD31-4B8C-83A1-F6EECF244321}">
                <p14:modId xmlns:p14="http://schemas.microsoft.com/office/powerpoint/2010/main" val="969733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10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12A2-D584-F44F-A24A-9F7AB6CC1833}"/>
              </a:ext>
            </a:extLst>
          </p:cNvPr>
          <p:cNvSpPr>
            <a:spLocks noGrp="1"/>
          </p:cNvSpPr>
          <p:nvPr>
            <p:ph type="title"/>
          </p:nvPr>
        </p:nvSpPr>
        <p:spPr/>
        <p:txBody>
          <a:bodyPr/>
          <a:lstStyle/>
          <a:p>
            <a:r>
              <a:rPr lang="en-US" dirty="0">
                <a:latin typeface="Century Gothic" panose="020B0502020202020204" pitchFamily="34" charset="0"/>
              </a:rPr>
              <a:t>Dataset</a:t>
            </a:r>
          </a:p>
        </p:txBody>
      </p:sp>
      <p:sp>
        <p:nvSpPr>
          <p:cNvPr id="3" name="Content Placeholder 2">
            <a:extLst>
              <a:ext uri="{FF2B5EF4-FFF2-40B4-BE49-F238E27FC236}">
                <a16:creationId xmlns:a16="http://schemas.microsoft.com/office/drawing/2014/main" id="{BB20959F-8D4A-7E4B-8F4A-D5320CE5A9A2}"/>
              </a:ext>
            </a:extLst>
          </p:cNvPr>
          <p:cNvSpPr>
            <a:spLocks noGrp="1"/>
          </p:cNvSpPr>
          <p:nvPr>
            <p:ph idx="1"/>
          </p:nvPr>
        </p:nvSpPr>
        <p:spPr/>
        <p:txBody>
          <a:bodyPr/>
          <a:lstStyle/>
          <a:p>
            <a:r>
              <a:rPr lang="en-IN" sz="2400" dirty="0"/>
              <a:t>Dataset consists of </a:t>
            </a:r>
            <a:r>
              <a:rPr lang="en-IN" sz="2000" dirty="0">
                <a:solidFill>
                  <a:schemeClr val="accent6"/>
                </a:solidFill>
                <a:latin typeface="Menlo" panose="020B0609030804020204" pitchFamily="49" charset="0"/>
                <a:ea typeface="Menlo" panose="020B0609030804020204" pitchFamily="49" charset="0"/>
                <a:cs typeface="Menlo" panose="020B0609030804020204" pitchFamily="49" charset="0"/>
              </a:rPr>
              <a:t>12976</a:t>
            </a:r>
            <a:r>
              <a:rPr lang="en-IN" sz="2400" dirty="0"/>
              <a:t> essays with scores manually obtained from human evaluation. The dataset is divided into 8 essay sets based on context. It is important to note that each essay set has a different scoring system.</a:t>
            </a:r>
          </a:p>
          <a:p>
            <a:r>
              <a:rPr lang="en-IN" sz="2400" dirty="0"/>
              <a:t>The dataset initially looks like this:</a:t>
            </a:r>
          </a:p>
          <a:p>
            <a:endParaRPr lang="en-US" dirty="0"/>
          </a:p>
          <a:p>
            <a:endParaRPr lang="en-US" dirty="0"/>
          </a:p>
        </p:txBody>
      </p:sp>
      <p:pic>
        <p:nvPicPr>
          <p:cNvPr id="5" name="Picture 4">
            <a:extLst>
              <a:ext uri="{FF2B5EF4-FFF2-40B4-BE49-F238E27FC236}">
                <a16:creationId xmlns:a16="http://schemas.microsoft.com/office/drawing/2014/main" id="{64C35C5E-C75C-1940-9962-EDB9B1480594}"/>
              </a:ext>
            </a:extLst>
          </p:cNvPr>
          <p:cNvPicPr>
            <a:picLocks noChangeAspect="1"/>
          </p:cNvPicPr>
          <p:nvPr/>
        </p:nvPicPr>
        <p:blipFill>
          <a:blip r:embed="rId2"/>
          <a:stretch>
            <a:fillRect/>
          </a:stretch>
        </p:blipFill>
        <p:spPr>
          <a:xfrm>
            <a:off x="2707005" y="3594169"/>
            <a:ext cx="6777990" cy="2214811"/>
          </a:xfrm>
          <a:prstGeom prst="rect">
            <a:avLst/>
          </a:prstGeom>
        </p:spPr>
      </p:pic>
    </p:spTree>
    <p:extLst>
      <p:ext uri="{BB962C8B-B14F-4D97-AF65-F5344CB8AC3E}">
        <p14:creationId xmlns:p14="http://schemas.microsoft.com/office/powerpoint/2010/main" val="371104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0791-C116-EB41-8740-12B9C3F4F51D}"/>
              </a:ext>
            </a:extLst>
          </p:cNvPr>
          <p:cNvSpPr>
            <a:spLocks noGrp="1"/>
          </p:cNvSpPr>
          <p:nvPr>
            <p:ph type="title"/>
          </p:nvPr>
        </p:nvSpPr>
        <p:spPr/>
        <p:txBody>
          <a:bodyPr/>
          <a:lstStyle/>
          <a:p>
            <a:r>
              <a:rPr lang="en-US" dirty="0"/>
              <a:t>Transforming the dataset - Essays</a:t>
            </a:r>
          </a:p>
        </p:txBody>
      </p:sp>
      <p:graphicFrame>
        <p:nvGraphicFramePr>
          <p:cNvPr id="6" name="Content Placeholder 5">
            <a:extLst>
              <a:ext uri="{FF2B5EF4-FFF2-40B4-BE49-F238E27FC236}">
                <a16:creationId xmlns:a16="http://schemas.microsoft.com/office/drawing/2014/main" id="{D8DD364E-E5D9-C344-BBB3-1E2735CC7794}"/>
              </a:ext>
            </a:extLst>
          </p:cNvPr>
          <p:cNvGraphicFramePr>
            <a:graphicFrameLocks noGrp="1"/>
          </p:cNvGraphicFramePr>
          <p:nvPr>
            <p:ph idx="1"/>
            <p:extLst>
              <p:ext uri="{D42A27DB-BD31-4B8C-83A1-F6EECF244321}">
                <p14:modId xmlns:p14="http://schemas.microsoft.com/office/powerpoint/2010/main" val="3353818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5AF1-69B8-724F-BD94-7E85B6CC1E68}"/>
              </a:ext>
            </a:extLst>
          </p:cNvPr>
          <p:cNvSpPr>
            <a:spLocks noGrp="1"/>
          </p:cNvSpPr>
          <p:nvPr>
            <p:ph type="title"/>
          </p:nvPr>
        </p:nvSpPr>
        <p:spPr/>
        <p:txBody>
          <a:bodyPr/>
          <a:lstStyle/>
          <a:p>
            <a:r>
              <a:rPr lang="en-US" dirty="0"/>
              <a:t>Transforming the data set - Scores</a:t>
            </a:r>
          </a:p>
        </p:txBody>
      </p:sp>
      <p:sp>
        <p:nvSpPr>
          <p:cNvPr id="3" name="Content Placeholder 2">
            <a:extLst>
              <a:ext uri="{FF2B5EF4-FFF2-40B4-BE49-F238E27FC236}">
                <a16:creationId xmlns:a16="http://schemas.microsoft.com/office/drawing/2014/main" id="{DA3B65BE-9093-7E4A-969C-4C980EE94419}"/>
              </a:ext>
            </a:extLst>
          </p:cNvPr>
          <p:cNvSpPr>
            <a:spLocks noGrp="1"/>
          </p:cNvSpPr>
          <p:nvPr>
            <p:ph idx="1"/>
          </p:nvPr>
        </p:nvSpPr>
        <p:spPr/>
        <p:txBody>
          <a:bodyPr/>
          <a:lstStyle/>
          <a:p>
            <a:r>
              <a:rPr lang="en-US" dirty="0"/>
              <a:t>Each essay set has a different scoring system. The scores range from 1 to 60. Hence it is important to standardize the score. The score is standardized by the mean and standard deviation of each essay set.</a:t>
            </a:r>
          </a:p>
          <a:p>
            <a:r>
              <a:rPr lang="en-US" dirty="0"/>
              <a:t>After standardization:</a:t>
            </a:r>
          </a:p>
          <a:p>
            <a:endParaRPr lang="en-US" dirty="0"/>
          </a:p>
          <a:p>
            <a:endParaRPr lang="en-US" dirty="0"/>
          </a:p>
        </p:txBody>
      </p:sp>
      <p:pic>
        <p:nvPicPr>
          <p:cNvPr id="5" name="Picture 4">
            <a:extLst>
              <a:ext uri="{FF2B5EF4-FFF2-40B4-BE49-F238E27FC236}">
                <a16:creationId xmlns:a16="http://schemas.microsoft.com/office/drawing/2014/main" id="{D8874284-12EB-994E-B097-70FDA35B72DB}"/>
              </a:ext>
            </a:extLst>
          </p:cNvPr>
          <p:cNvPicPr>
            <a:picLocks noChangeAspect="1"/>
          </p:cNvPicPr>
          <p:nvPr/>
        </p:nvPicPr>
        <p:blipFill>
          <a:blip r:embed="rId2"/>
          <a:stretch>
            <a:fillRect/>
          </a:stretch>
        </p:blipFill>
        <p:spPr>
          <a:xfrm>
            <a:off x="986790" y="3990724"/>
            <a:ext cx="10367010" cy="1850005"/>
          </a:xfrm>
          <a:prstGeom prst="rect">
            <a:avLst/>
          </a:prstGeom>
        </p:spPr>
      </p:pic>
    </p:spTree>
    <p:extLst>
      <p:ext uri="{BB962C8B-B14F-4D97-AF65-F5344CB8AC3E}">
        <p14:creationId xmlns:p14="http://schemas.microsoft.com/office/powerpoint/2010/main" val="239471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89607C-40A6-7E4C-9FB9-611E59EF99A9}"/>
              </a:ext>
            </a:extLst>
          </p:cNvPr>
          <p:cNvSpPr/>
          <p:nvPr/>
        </p:nvSpPr>
        <p:spPr>
          <a:xfrm>
            <a:off x="0" y="0"/>
            <a:ext cx="465429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714F8-6C07-174E-912D-E0175BFA281D}"/>
              </a:ext>
            </a:extLst>
          </p:cNvPr>
          <p:cNvSpPr>
            <a:spLocks noGrp="1"/>
          </p:cNvSpPr>
          <p:nvPr>
            <p:ph type="title"/>
          </p:nvPr>
        </p:nvSpPr>
        <p:spPr>
          <a:xfrm>
            <a:off x="643467" y="643467"/>
            <a:ext cx="3363974" cy="1597315"/>
          </a:xfrm>
          <a:solidFill>
            <a:schemeClr val="accent1"/>
          </a:solidFill>
          <a:ln w="19050">
            <a:solidFill>
              <a:schemeClr val="bg1"/>
            </a:solidFill>
          </a:ln>
        </p:spPr>
        <p:txBody>
          <a:bodyPr wrap="square">
            <a:normAutofit/>
          </a:bodyPr>
          <a:lstStyle/>
          <a:p>
            <a:pPr algn="ctr"/>
            <a:r>
              <a:rPr lang="en-US" sz="2800" dirty="0">
                <a:solidFill>
                  <a:schemeClr val="bg1"/>
                </a:solidFill>
              </a:rPr>
              <a:t>Analysis of the dataset</a:t>
            </a:r>
          </a:p>
        </p:txBody>
      </p:sp>
      <p:sp>
        <p:nvSpPr>
          <p:cNvPr id="3" name="Content Placeholder 2">
            <a:extLst>
              <a:ext uri="{FF2B5EF4-FFF2-40B4-BE49-F238E27FC236}">
                <a16:creationId xmlns:a16="http://schemas.microsoft.com/office/drawing/2014/main" id="{B4EDBAF5-0653-C947-9C15-932D82137B6B}"/>
              </a:ext>
            </a:extLst>
          </p:cNvPr>
          <p:cNvSpPr>
            <a:spLocks noGrp="1"/>
          </p:cNvSpPr>
          <p:nvPr>
            <p:ph idx="1"/>
          </p:nvPr>
        </p:nvSpPr>
        <p:spPr>
          <a:xfrm>
            <a:off x="643468" y="2638044"/>
            <a:ext cx="3363974" cy="3415622"/>
          </a:xfrm>
        </p:spPr>
        <p:txBody>
          <a:bodyPr>
            <a:normAutofit fontScale="92500" lnSpcReduction="20000"/>
          </a:bodyPr>
          <a:lstStyle/>
          <a:p>
            <a:pPr marL="0" indent="0">
              <a:buNone/>
            </a:pPr>
            <a:r>
              <a:rPr lang="en-US" sz="2000" dirty="0">
                <a:solidFill>
                  <a:schemeClr val="bg1"/>
                </a:solidFill>
              </a:rPr>
              <a:t>Plotting the word counts and the vocabulary sizes against the scores for each of the datasets helps us identify any underlying patterns of the dataset.</a:t>
            </a:r>
          </a:p>
          <a:p>
            <a:pPr marL="0" indent="0">
              <a:buNone/>
            </a:pPr>
            <a:endParaRPr lang="en-US" sz="2000" dirty="0">
              <a:solidFill>
                <a:schemeClr val="bg1"/>
              </a:solidFill>
            </a:endParaRPr>
          </a:p>
          <a:p>
            <a:pPr marL="0" indent="0">
              <a:buNone/>
            </a:pPr>
            <a:r>
              <a:rPr lang="en-US" sz="2000" dirty="0">
                <a:solidFill>
                  <a:schemeClr val="bg1"/>
                </a:solidFill>
              </a:rPr>
              <a:t>From the word counts vs. score scatterplots, we see that in general, there seems to be an upward, positive trend between the essay words counts and the score. For sets 1, 2, 4, 5, 6, and 7, the groups of essays for each score shift over to the right for the most part. </a:t>
            </a:r>
          </a:p>
          <a:p>
            <a:pPr marL="0" indent="0">
              <a:buNone/>
            </a:pPr>
            <a:endParaRPr lang="en-US" sz="2000" dirty="0">
              <a:solidFill>
                <a:schemeClr val="bg1"/>
              </a:solidFill>
            </a:endParaRPr>
          </a:p>
        </p:txBody>
      </p:sp>
      <p:pic>
        <p:nvPicPr>
          <p:cNvPr id="7" name="Picture 6">
            <a:extLst>
              <a:ext uri="{FF2B5EF4-FFF2-40B4-BE49-F238E27FC236}">
                <a16:creationId xmlns:a16="http://schemas.microsoft.com/office/drawing/2014/main" id="{1C7163ED-ECEA-2B46-9AA5-BDC3ADA6BA8D}"/>
              </a:ext>
            </a:extLst>
          </p:cNvPr>
          <p:cNvPicPr>
            <a:picLocks noChangeAspect="1"/>
          </p:cNvPicPr>
          <p:nvPr/>
        </p:nvPicPr>
        <p:blipFill>
          <a:blip r:embed="rId2"/>
          <a:stretch>
            <a:fillRect/>
          </a:stretch>
        </p:blipFill>
        <p:spPr>
          <a:xfrm>
            <a:off x="5297763" y="599271"/>
            <a:ext cx="6250769" cy="2562816"/>
          </a:xfrm>
          <a:prstGeom prst="rect">
            <a:avLst/>
          </a:prstGeom>
        </p:spPr>
      </p:pic>
      <p:pic>
        <p:nvPicPr>
          <p:cNvPr id="9" name="Picture 8">
            <a:extLst>
              <a:ext uri="{FF2B5EF4-FFF2-40B4-BE49-F238E27FC236}">
                <a16:creationId xmlns:a16="http://schemas.microsoft.com/office/drawing/2014/main" id="{2595DE2E-AF81-064F-ABBD-89805776728C}"/>
              </a:ext>
            </a:extLst>
          </p:cNvPr>
          <p:cNvPicPr>
            <a:picLocks noChangeAspect="1"/>
          </p:cNvPicPr>
          <p:nvPr/>
        </p:nvPicPr>
        <p:blipFill>
          <a:blip r:embed="rId3"/>
          <a:stretch>
            <a:fillRect/>
          </a:stretch>
        </p:blipFill>
        <p:spPr>
          <a:xfrm>
            <a:off x="5297762" y="3512336"/>
            <a:ext cx="6250769" cy="2701773"/>
          </a:xfrm>
          <a:prstGeom prst="rect">
            <a:avLst/>
          </a:prstGeom>
        </p:spPr>
      </p:pic>
    </p:spTree>
    <p:extLst>
      <p:ext uri="{BB962C8B-B14F-4D97-AF65-F5344CB8AC3E}">
        <p14:creationId xmlns:p14="http://schemas.microsoft.com/office/powerpoint/2010/main" val="79340089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708</TotalTime>
  <Words>943</Words>
  <Application>Microsoft Macintosh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DotumChe</vt:lpstr>
      <vt:lpstr>Gulim</vt:lpstr>
      <vt:lpstr>Arial</vt:lpstr>
      <vt:lpstr>Baskerville</vt:lpstr>
      <vt:lpstr>Calibri</vt:lpstr>
      <vt:lpstr>Calibri Light</vt:lpstr>
      <vt:lpstr>Century Gothic</vt:lpstr>
      <vt:lpstr>Didot</vt:lpstr>
      <vt:lpstr>Dubai</vt:lpstr>
      <vt:lpstr>Dubai Light</vt:lpstr>
      <vt:lpstr>Dubai Medium</vt:lpstr>
      <vt:lpstr>Geneva</vt:lpstr>
      <vt:lpstr>Menlo</vt:lpstr>
      <vt:lpstr>Office Theme</vt:lpstr>
      <vt:lpstr>Automated Essay Grading</vt:lpstr>
      <vt:lpstr>Introduction</vt:lpstr>
      <vt:lpstr>Related Work</vt:lpstr>
      <vt:lpstr>Uniqueness and Analysis</vt:lpstr>
      <vt:lpstr>High Level Block Diagram</vt:lpstr>
      <vt:lpstr>Dataset</vt:lpstr>
      <vt:lpstr>Transforming the dataset - Essays</vt:lpstr>
      <vt:lpstr>Transforming the data set - Scores</vt:lpstr>
      <vt:lpstr>Analysis of the dataset</vt:lpstr>
      <vt:lpstr>TFDIF Vectorizer</vt:lpstr>
      <vt:lpstr>Feature extraction</vt:lpstr>
      <vt:lpstr>Comparing vectors and features</vt:lpstr>
      <vt:lpstr>Models</vt:lpstr>
      <vt:lpstr>Results</vt:lpstr>
      <vt:lpstr>Results – After Combining</vt:lpstr>
      <vt:lpstr>Learnings</vt:lpstr>
      <vt:lpstr>Unresolved challenges</vt:lpstr>
      <vt:lpstr>Team</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Essay Grading</dc:title>
  <dc:creator>Dweepa H</dc:creator>
  <cp:lastModifiedBy>Dweepa H</cp:lastModifiedBy>
  <cp:revision>35</cp:revision>
  <dcterms:created xsi:type="dcterms:W3CDTF">2019-04-25T16:35:56Z</dcterms:created>
  <dcterms:modified xsi:type="dcterms:W3CDTF">2019-04-27T14:06:20Z</dcterms:modified>
</cp:coreProperties>
</file>