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/>
    <p:restoredTop sz="94631"/>
  </p:normalViewPr>
  <p:slideViewPr>
    <p:cSldViewPr snapToGrid="0" snapToObjects="1">
      <p:cViewPr varScale="1">
        <p:scale>
          <a:sx n="57" d="100"/>
          <a:sy n="57" d="100"/>
        </p:scale>
        <p:origin x="23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43A5-F4FC-7048-9F54-51DF1BFB6609}" type="datetimeFigureOut">
              <a:rPr lang="en-US" smtClean="0"/>
              <a:t>10/9/17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C0C16-D1BD-384B-928F-3BD26A0B6D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43A5-F4FC-7048-9F54-51DF1BFB6609}" type="datetimeFigureOut">
              <a:rPr lang="en-US" smtClean="0"/>
              <a:t>10/9/17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C0C16-D1BD-384B-928F-3BD26A0B6D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43A5-F4FC-7048-9F54-51DF1BFB6609}" type="datetimeFigureOut">
              <a:rPr lang="en-US" smtClean="0"/>
              <a:t>10/9/17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C0C16-D1BD-384B-928F-3BD26A0B6D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43A5-F4FC-7048-9F54-51DF1BFB6609}" type="datetimeFigureOut">
              <a:rPr lang="en-US" smtClean="0"/>
              <a:t>10/9/17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C0C16-D1BD-384B-928F-3BD26A0B6D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43A5-F4FC-7048-9F54-51DF1BFB6609}" type="datetimeFigureOut">
              <a:rPr lang="en-US" smtClean="0"/>
              <a:t>10/9/17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C0C16-D1BD-384B-928F-3BD26A0B6D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43A5-F4FC-7048-9F54-51DF1BFB6609}" type="datetimeFigureOut">
              <a:rPr lang="en-US" smtClean="0"/>
              <a:t>10/9/17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C0C16-D1BD-384B-928F-3BD26A0B6D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43A5-F4FC-7048-9F54-51DF1BFB6609}" type="datetimeFigureOut">
              <a:rPr lang="en-US" smtClean="0"/>
              <a:t>10/9/17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C0C16-D1BD-384B-928F-3BD26A0B6D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43A5-F4FC-7048-9F54-51DF1BFB6609}" type="datetimeFigureOut">
              <a:rPr lang="en-US" smtClean="0"/>
              <a:t>10/9/17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C0C16-D1BD-384B-928F-3BD26A0B6D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43A5-F4FC-7048-9F54-51DF1BFB6609}" type="datetimeFigureOut">
              <a:rPr lang="en-US" smtClean="0"/>
              <a:t>10/9/17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C0C16-D1BD-384B-928F-3BD26A0B6D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43A5-F4FC-7048-9F54-51DF1BFB6609}" type="datetimeFigureOut">
              <a:rPr lang="en-US" smtClean="0"/>
              <a:t>10/9/17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C0C16-D1BD-384B-928F-3BD26A0B6D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43A5-F4FC-7048-9F54-51DF1BFB6609}" type="datetimeFigureOut">
              <a:rPr lang="en-US" smtClean="0"/>
              <a:t>10/9/17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C0C16-D1BD-384B-928F-3BD26A0B6D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B43A5-F4FC-7048-9F54-51DF1BFB6609}" type="datetimeFigureOut">
              <a:rPr lang="en-US" smtClean="0"/>
              <a:t>10/9/17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C0C16-D1BD-384B-928F-3BD26A0B6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33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746" y="1085696"/>
            <a:ext cx="3389822" cy="49406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07" y="1085696"/>
            <a:ext cx="3370908" cy="49130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98" y="5998737"/>
            <a:ext cx="3366870" cy="49071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122" y="5999356"/>
            <a:ext cx="3366446" cy="490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760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Dweepa H</dc:creator>
  <cp:lastModifiedBy>Dweepa H</cp:lastModifiedBy>
  <cp:revision>1</cp:revision>
  <dcterms:created xsi:type="dcterms:W3CDTF">2017-10-09T01:03:12Z</dcterms:created>
  <dcterms:modified xsi:type="dcterms:W3CDTF">2017-10-09T01:05:53Z</dcterms:modified>
</cp:coreProperties>
</file>