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3F1FF2-F2A8-438B-A0C8-9F4F397ECBF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594E52-F177-47EA-B3C9-2E91E01D90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90800"/>
            <a:ext cx="5870448" cy="1905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0" i="1" dirty="0" smtClean="0">
                <a:solidFill>
                  <a:schemeClr val="accent2">
                    <a:lumMod val="75000"/>
                  </a:schemeClr>
                </a:solidFill>
              </a:rPr>
              <a:t>Presented by,</a:t>
            </a:r>
            <a:r>
              <a:rPr lang="en-US" sz="4400" b="0" i="1" dirty="0" smtClean="0"/>
              <a:t/>
            </a:r>
            <a:br>
              <a:rPr lang="en-US" sz="4400" b="0" i="1" dirty="0" smtClean="0"/>
            </a:br>
            <a:r>
              <a:rPr lang="en-US" sz="4400" b="0" i="1" dirty="0" smtClean="0"/>
              <a:t>	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Ishita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Sur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Apan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	0922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685800"/>
            <a:ext cx="7086600" cy="1524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25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Bug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Severity  Classification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572000"/>
            <a:ext cx="5565648" cy="1447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r">
              <a:spcBef>
                <a:spcPct val="0"/>
              </a:spcBef>
            </a:pPr>
            <a:endParaRPr lang="en-US" sz="6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0" y="44958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18288" bIns="0" anchor="b">
            <a:normAutofit fontScale="92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Supervised By,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	Prof. Dr.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Mohammod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Shoyaib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tx2"/>
                </a:solidFill>
              </a:rPr>
              <a:t>NLP</a:t>
            </a:r>
            <a:r>
              <a:rPr lang="en-US" sz="2800" dirty="0" smtClean="0">
                <a:solidFill>
                  <a:schemeClr val="tx2"/>
                </a:solidFill>
              </a:rPr>
              <a:t>(Natural Language Processing) based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	</a:t>
            </a:r>
            <a:r>
              <a:rPr lang="en-US" sz="2800" dirty="0" smtClean="0">
                <a:solidFill>
                  <a:schemeClr val="tx2"/>
                </a:solidFill>
              </a:rPr>
              <a:t>	 </a:t>
            </a:r>
            <a:r>
              <a:rPr lang="en-US" sz="3600" b="1" dirty="0" smtClean="0">
                <a:solidFill>
                  <a:schemeClr val="tx2"/>
                </a:solidFill>
              </a:rPr>
              <a:t>T</a:t>
            </a:r>
            <a:r>
              <a:rPr lang="en-US" sz="3600" dirty="0" smtClean="0">
                <a:solidFill>
                  <a:schemeClr val="tx2"/>
                </a:solidFill>
              </a:rPr>
              <a:t>ext </a:t>
            </a:r>
            <a:r>
              <a:rPr lang="en-US" sz="3600" b="1" dirty="0" smtClean="0">
                <a:solidFill>
                  <a:schemeClr val="tx2"/>
                </a:solidFill>
              </a:rPr>
              <a:t>P</a:t>
            </a:r>
            <a:r>
              <a:rPr lang="en-US" sz="3600" dirty="0" smtClean="0">
                <a:solidFill>
                  <a:schemeClr val="tx2"/>
                </a:solidFill>
              </a:rPr>
              <a:t>rocessing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667000"/>
            <a:ext cx="739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chemeClr val="tx2"/>
                </a:solidFill>
              </a:rPr>
              <a:t>Process that is to follow…….</a:t>
            </a:r>
            <a:endParaRPr lang="en-US" sz="4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15240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Tokenization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Stop Word Removal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471547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Decision Tree</a:t>
            </a:r>
          </a:p>
          <a:p>
            <a:pPr marL="400050" indent="-400050">
              <a:buAutoNum type="romanLcParenR"/>
            </a:pPr>
            <a:r>
              <a:rPr lang="en-US" dirty="0" smtClean="0"/>
              <a:t>Random Forest algorithm</a:t>
            </a:r>
          </a:p>
          <a:p>
            <a:pPr marL="400050" indent="-400050">
              <a:buAutoNum type="romanLcParenR"/>
            </a:pPr>
            <a:r>
              <a:rPr lang="en-US" dirty="0" smtClean="0"/>
              <a:t>KNN ( K-Nearest-Neighbors  algorithm 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4114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Classifier Implementation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34290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TF (Term Frequency) </a:t>
            </a:r>
            <a:r>
              <a:rPr lang="en-US" dirty="0" smtClean="0"/>
              <a:t>Count</a:t>
            </a:r>
          </a:p>
          <a:p>
            <a:pPr marL="400050" indent="-400050">
              <a:buAutoNum type="romanLcParenR"/>
            </a:pPr>
            <a:r>
              <a:rPr lang="en-US" dirty="0" smtClean="0"/>
              <a:t>IDF (Inverse Document Frequency)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24384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Stemming ( Using Library)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895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Feature Extraction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/>
      <p:bldP spid="3" grpId="3"/>
      <p:bldP spid="4" grpId="0"/>
      <p:bldP spid="4" grpId="1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5240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800" dirty="0" smtClean="0"/>
              <a:t>Classifier Implementation</a:t>
            </a:r>
          </a:p>
          <a:p>
            <a:endParaRPr lang="en-US" sz="2800" dirty="0" smtClean="0"/>
          </a:p>
          <a:p>
            <a:pPr marL="1314450" lvl="2" indent="-400050">
              <a:buAutoNum type="romanLcParenR"/>
            </a:pPr>
            <a:r>
              <a:rPr lang="en-US" sz="2200" dirty="0" smtClean="0"/>
              <a:t>Decision Tree</a:t>
            </a:r>
          </a:p>
          <a:p>
            <a:pPr marL="1314450" lvl="2" indent="-400050">
              <a:buAutoNum type="romanLcParenR"/>
            </a:pPr>
            <a:r>
              <a:rPr lang="en-US" sz="2200" dirty="0" smtClean="0"/>
              <a:t>Random Forest algorithm</a:t>
            </a:r>
          </a:p>
          <a:p>
            <a:pPr marL="1314450" lvl="2" indent="-400050">
              <a:buAutoNum type="romanLcParenR"/>
            </a:pPr>
            <a:r>
              <a:rPr lang="en-US" sz="2200" dirty="0" smtClean="0"/>
              <a:t>KNN ( K-Nearest-Neighbors  algorithm 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0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1314450" lvl="2" indent="-400050">
              <a:buAutoNum type="romanLcParenR"/>
            </a:pPr>
            <a:r>
              <a:rPr lang="en-US" sz="2800" dirty="0" smtClean="0"/>
              <a:t>Decision Tree</a:t>
            </a:r>
          </a:p>
          <a:p>
            <a:endParaRPr lang="en-US" sz="24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17725" y="1870075"/>
            <a:ext cx="6188075" cy="35401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 Start with the root of the decision tree and the whole</a:t>
            </a:r>
          </a:p>
          <a:p>
            <a:r>
              <a:rPr lang="en-US">
                <a:latin typeface="Times New Roman" pitchFamily="18" charset="0"/>
              </a:rPr>
              <a:t>   training set.</a:t>
            </a:r>
          </a:p>
          <a:p>
            <a:pPr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 Compute I(C,F) for each feature F.</a:t>
            </a:r>
          </a:p>
          <a:p>
            <a:pPr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 Choose the feature </a:t>
            </a:r>
            <a:r>
              <a:rPr lang="en-US">
                <a:latin typeface="Batang" pitchFamily="18" charset="-127"/>
              </a:rPr>
              <a:t>F</a:t>
            </a:r>
            <a:r>
              <a:rPr lang="en-US">
                <a:latin typeface="Times New Roman" pitchFamily="18" charset="0"/>
              </a:rPr>
              <a:t> with highest information</a:t>
            </a:r>
          </a:p>
          <a:p>
            <a:r>
              <a:rPr lang="en-US">
                <a:latin typeface="Times New Roman" pitchFamily="18" charset="0"/>
              </a:rPr>
              <a:t>   content for the root node.</a:t>
            </a:r>
          </a:p>
          <a:p>
            <a:endParaRPr lang="en-US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 Create branches for each value </a:t>
            </a:r>
            <a:r>
              <a:rPr lang="en-US">
                <a:latin typeface="Batang" pitchFamily="18" charset="-127"/>
              </a:rPr>
              <a:t>f </a:t>
            </a:r>
            <a:r>
              <a:rPr lang="en-US">
                <a:latin typeface="Times New Roman" pitchFamily="18" charset="0"/>
              </a:rPr>
              <a:t>of </a:t>
            </a:r>
            <a:r>
              <a:rPr lang="en-US">
                <a:latin typeface="Batang" pitchFamily="18" charset="-127"/>
              </a:rPr>
              <a:t>F.</a:t>
            </a:r>
          </a:p>
          <a:p>
            <a:pPr>
              <a:buFontTx/>
              <a:buChar char="•"/>
            </a:pPr>
            <a:endParaRPr lang="en-US">
              <a:latin typeface="Batang" pitchFamily="18" charset="-127"/>
            </a:endParaRPr>
          </a:p>
          <a:p>
            <a:pPr>
              <a:buFontTx/>
              <a:buChar char="•"/>
            </a:pPr>
            <a:r>
              <a:rPr lang="en-US">
                <a:latin typeface="Batang" pitchFamily="18" charset="-127"/>
              </a:rPr>
              <a:t> </a:t>
            </a:r>
            <a:r>
              <a:rPr lang="en-US">
                <a:latin typeface="Times New Roman" pitchFamily="18" charset="0"/>
              </a:rPr>
              <a:t>On each branch, create a new node with reduced</a:t>
            </a:r>
          </a:p>
          <a:p>
            <a:r>
              <a:rPr lang="en-US">
                <a:latin typeface="Batang" pitchFamily="18" charset="-127"/>
              </a:rPr>
              <a:t>   </a:t>
            </a:r>
            <a:r>
              <a:rPr lang="en-US">
                <a:latin typeface="Times New Roman" pitchFamily="18" charset="0"/>
              </a:rPr>
              <a:t>training set and repeat recursively.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1314450" lvl="2" indent="-400050">
              <a:buAutoNum type="romanLcParenR"/>
            </a:pPr>
            <a:r>
              <a:rPr lang="en-US" sz="2800" dirty="0" smtClean="0"/>
              <a:t>Decision Tree</a:t>
            </a:r>
          </a:p>
          <a:p>
            <a:pPr marL="1314450" lvl="2" indent="-400050"/>
            <a:r>
              <a:rPr lang="en-US" sz="2800" dirty="0" smtClean="0"/>
              <a:t>	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752600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1. Entropy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3581400"/>
            <a:ext cx="297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2. Information Gain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14600" y="2590800"/>
          <a:ext cx="2286000" cy="714375"/>
        </p:xfrm>
        <a:graphic>
          <a:graphicData uri="http://schemas.openxmlformats.org/presentationml/2006/ole">
            <p:oleObj spid="_x0000_s1026" name="Equation" r:id="rId3" imgW="914400" imgH="342720" progId="Equation.3">
              <p:embed/>
            </p:oleObj>
          </a:graphicData>
        </a:graphic>
      </p:graphicFrame>
      <p:sp>
        <p:nvSpPr>
          <p:cNvPr id="9" name="Rectangle 133"/>
          <p:cNvSpPr>
            <a:spLocks noChangeArrowheads="1"/>
          </p:cNvSpPr>
          <p:nvPr/>
        </p:nvSpPr>
        <p:spPr bwMode="auto">
          <a:xfrm>
            <a:off x="1676400" y="4267200"/>
            <a:ext cx="7086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dirty="0" smtClean="0"/>
              <a:t>  </a:t>
            </a:r>
            <a:r>
              <a:rPr lang="en-US" sz="2600" dirty="0"/>
              <a:t>entropy(parent) – [average entropy(children)]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810000"/>
            <a:ext cx="38100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590800"/>
            <a:ext cx="5007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https://github.com/IshitaApan/SPL1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295400"/>
            <a:ext cx="5105400" cy="114300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repository link: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284</TotalTime>
  <Words>168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Flow</vt:lpstr>
      <vt:lpstr>Equation</vt:lpstr>
      <vt:lpstr>  Presented by,  Ishita Sur Apan  0922</vt:lpstr>
      <vt:lpstr>Slide 2</vt:lpstr>
      <vt:lpstr>Slide 3</vt:lpstr>
      <vt:lpstr>Slide 4</vt:lpstr>
      <vt:lpstr>Slide 5</vt:lpstr>
      <vt:lpstr>Slide 6</vt:lpstr>
      <vt:lpstr>Slide 7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Ishita Sur Apan 0922</dc:title>
  <dc:creator>Windows User</dc:creator>
  <cp:lastModifiedBy>Windows User</cp:lastModifiedBy>
  <cp:revision>38</cp:revision>
  <dcterms:created xsi:type="dcterms:W3CDTF">2018-03-07T01:52:41Z</dcterms:created>
  <dcterms:modified xsi:type="dcterms:W3CDTF">2018-03-07T18:16:13Z</dcterms:modified>
</cp:coreProperties>
</file>