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5143FB7-44E3-4B2B-B6D6-26626246F87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4F7D45-8555-436C-9822-FFB7533D5FA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48680"/>
            <a:ext cx="6629400" cy="1219201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Room Allocation Aid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4437112"/>
            <a:ext cx="1592964" cy="131992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8172400" cy="45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Make a portal for the purpose of efficient and effective hostel room allotment in VIT for registered students where students can start a campaign for getting roommates and where people can find suitable hosts to incorporate them into the rooms.</a:t>
            </a:r>
          </a:p>
        </p:txBody>
      </p:sp>
    </p:spTree>
    <p:extLst>
      <p:ext uri="{BB962C8B-B14F-4D97-AF65-F5344CB8AC3E}">
        <p14:creationId xmlns:p14="http://schemas.microsoft.com/office/powerpoint/2010/main" val="14339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basic idea is to build a web portal for the students where they can fill up their details and take a quiz showcasing their lifestyle and their preferences for future roommate.</a:t>
            </a:r>
          </a:p>
          <a:p>
            <a:r>
              <a:rPr lang="en-IN" dirty="0" smtClean="0"/>
              <a:t>Based on the quiz our system will provide analysis report and will suggest you your compatible roommate.</a:t>
            </a:r>
          </a:p>
          <a:p>
            <a:r>
              <a:rPr lang="en-IN" dirty="0" smtClean="0"/>
              <a:t>You can then view their details and their compatibility score.</a:t>
            </a:r>
          </a:p>
          <a:p>
            <a:r>
              <a:rPr lang="en-IN" dirty="0" smtClean="0"/>
              <a:t>Based on the details you can contact them and select them personally.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it Works?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</a:p>
          <a:p>
            <a:r>
              <a:rPr lang="en-IN" dirty="0" smtClean="0"/>
              <a:t>Find your roommate</a:t>
            </a:r>
          </a:p>
          <a:p>
            <a:r>
              <a:rPr lang="en-IN" dirty="0" smtClean="0"/>
              <a:t>Fill up the Details</a:t>
            </a:r>
          </a:p>
          <a:p>
            <a:r>
              <a:rPr lang="en-IN" dirty="0" smtClean="0"/>
              <a:t>Take up the quiz and find the matches based on analysis report</a:t>
            </a:r>
          </a:p>
          <a:p>
            <a:r>
              <a:rPr lang="en-IN" dirty="0" smtClean="0"/>
              <a:t>Pick </a:t>
            </a:r>
            <a:r>
              <a:rPr lang="en-IN" dirty="0" smtClean="0"/>
              <a:t>up your Roommate</a:t>
            </a:r>
          </a:p>
          <a:p>
            <a:r>
              <a:rPr lang="en-IN" dirty="0" smtClean="0"/>
              <a:t>Once you find a roommate and if you are in need of more roommates then the person with </a:t>
            </a:r>
            <a:r>
              <a:rPr lang="en-IN" dirty="0" smtClean="0"/>
              <a:t>highest CGPA</a:t>
            </a:r>
            <a:r>
              <a:rPr lang="en-IN" dirty="0" smtClean="0"/>
              <a:t> amongst the already selected ones will be eligible to select other </a:t>
            </a:r>
            <a:r>
              <a:rPr lang="en-IN" dirty="0" err="1" smtClean="0"/>
              <a:t>roomates</a:t>
            </a:r>
            <a:r>
              <a:rPr lang="en-IN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XAMPP</a:t>
            </a:r>
          </a:p>
          <a:p>
            <a:r>
              <a:rPr lang="en-GB" dirty="0" smtClean="0"/>
              <a:t>NOTEPAD</a:t>
            </a:r>
          </a:p>
          <a:p>
            <a:r>
              <a:rPr lang="en-GB" dirty="0" smtClean="0"/>
              <a:t>GITHUB</a:t>
            </a:r>
          </a:p>
          <a:p>
            <a:r>
              <a:rPr lang="en-GB" dirty="0" smtClean="0"/>
              <a:t>SQL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25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869160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6700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/>
            </a:r>
            <a:b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GB" sz="6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TEAM-7 </a:t>
            </a:r>
            <a: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3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BYTE KARMA</a:t>
            </a:r>
            <a:r>
              <a:rPr lang="en-GB" sz="5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5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5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</a:rPr>
              <a:t>mRinalini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Singh</a:t>
            </a:r>
            <a:br>
              <a:rPr lang="en-GB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Ishita Gupta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4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158</TotalTime>
  <Words>189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Trebuchet MS</vt:lpstr>
      <vt:lpstr>Wingdings</vt:lpstr>
      <vt:lpstr>Wingdings 2</vt:lpstr>
      <vt:lpstr>Opulent</vt:lpstr>
      <vt:lpstr>Room Allocation Aid</vt:lpstr>
      <vt:lpstr>Problem Statement</vt:lpstr>
      <vt:lpstr>Solution</vt:lpstr>
      <vt:lpstr>How it Works? </vt:lpstr>
      <vt:lpstr>Requirements</vt:lpstr>
      <vt:lpstr> THANK YOU  TEAM-7  BYTE KARMA   mRinalini Singh Ishita Gupta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Ishita Gupta</cp:lastModifiedBy>
  <cp:revision>25</cp:revision>
  <dcterms:created xsi:type="dcterms:W3CDTF">2019-03-22T06:35:23Z</dcterms:created>
  <dcterms:modified xsi:type="dcterms:W3CDTF">2019-03-22T09:22:38Z</dcterms:modified>
</cp:coreProperties>
</file>