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8" r:id="rId7"/>
    <p:sldId id="266" r:id="rId8"/>
    <p:sldId id="267" r:id="rId9"/>
    <p:sldId id="261" r:id="rId10"/>
    <p:sldId id="262" r:id="rId11"/>
    <p:sldId id="263" r:id="rId12"/>
    <p:sldId id="264" r:id="rId13"/>
  </p:sldIdLst>
  <p:sldSz cx="9144000" cy="5143500" type="screen16x9"/>
  <p:notesSz cx="6858000" cy="9144000"/>
  <p:embeddedFontLs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Maven Pro" panose="020B0604020202020204" charset="0"/>
      <p:regular r:id="rId19"/>
      <p:bold r:id="rId20"/>
    </p:embeddedFont>
    <p:embeddedFont>
      <p:font typeface="Nunito" panose="020B0604020202020204" charset="0"/>
      <p:regular r:id="rId21"/>
      <p:bold r:id="rId22"/>
      <p:italic r:id="rId23"/>
      <p:boldItalic r:id="rId24"/>
    </p:embeddedFont>
    <p:embeddedFont>
      <p:font typeface="Montserrat SemiBold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00871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71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45c86cca3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45c86cca3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45c86cca3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45c86cca3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359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45c86cca3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45c86cca3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48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45c86cca3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45c86cca3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102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45c86cca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45c86cca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709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45c86cca3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45c86cca3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36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45c86cca3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45c86cca3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6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DSC 2CC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2000" dirty="0" smtClean="0"/>
              <a:t>PROJECT REPORT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ROOM ALLOCATION AID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Usefulness and Feasibility</a:t>
            </a:r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GB" sz="1800" dirty="0" smtClean="0">
                <a:latin typeface="Montserrat"/>
                <a:ea typeface="Montserrat"/>
                <a:cs typeface="Montserrat"/>
                <a:sym typeface="Montserrat"/>
              </a:rPr>
              <a:t>To find compatible roommates with ease.</a:t>
            </a:r>
          </a:p>
          <a:p>
            <a:pPr marL="285750" indent="-285750">
              <a:spcAft>
                <a:spcPts val="1600"/>
              </a:spcAft>
            </a:pPr>
            <a:r>
              <a:rPr lang="en-GB" sz="1800" dirty="0" smtClean="0">
                <a:latin typeface="Montserrat"/>
                <a:ea typeface="Montserrat"/>
                <a:cs typeface="Montserrat"/>
                <a:sym typeface="Montserrat"/>
              </a:rPr>
              <a:t>No chance of fake accounts</a:t>
            </a:r>
          </a:p>
          <a:p>
            <a:pPr marL="285750" indent="-285750">
              <a:spcAft>
                <a:spcPts val="1600"/>
              </a:spcAft>
            </a:pPr>
            <a:r>
              <a:rPr lang="en-GB" sz="1800" dirty="0" smtClean="0">
                <a:latin typeface="Montserrat"/>
                <a:ea typeface="Montserrat"/>
                <a:cs typeface="Montserrat"/>
                <a:sym typeface="Montserrat"/>
              </a:rPr>
              <a:t>You get the chance to explore more people as future roommates in short span of time.</a:t>
            </a:r>
          </a:p>
          <a:p>
            <a:pPr marL="285750" indent="-285750">
              <a:spcAft>
                <a:spcPts val="1600"/>
              </a:spcAft>
            </a:pPr>
            <a:r>
              <a:rPr lang="en-GB" sz="1800" dirty="0" smtClean="0">
                <a:latin typeface="Montserrat"/>
                <a:ea typeface="Montserrat"/>
                <a:cs typeface="Montserrat"/>
                <a:sym typeface="Montserrat"/>
              </a:rPr>
              <a:t>Free of cost</a:t>
            </a:r>
          </a:p>
          <a:p>
            <a:pPr marL="285750" indent="-285750">
              <a:spcAft>
                <a:spcPts val="1600"/>
              </a:spcAft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319" name="Google Shape;319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IN" dirty="0" smtClean="0"/>
              <a:t>To introduce roommate </a:t>
            </a:r>
            <a:r>
              <a:rPr lang="en-IN" dirty="0" err="1" smtClean="0"/>
              <a:t>eligibilty</a:t>
            </a:r>
            <a:r>
              <a:rPr lang="en-IN" dirty="0" smtClean="0"/>
              <a:t> based on the payment</a:t>
            </a:r>
          </a:p>
          <a:p>
            <a:pPr marL="285750" indent="-285750">
              <a:spcAft>
                <a:spcPts val="1600"/>
              </a:spcAft>
            </a:pPr>
            <a:r>
              <a:rPr lang="en-IN" dirty="0" smtClean="0"/>
              <a:t>To introduce chat box on the platform</a:t>
            </a:r>
          </a:p>
          <a:p>
            <a:pPr marL="285750" indent="-285750">
              <a:spcAft>
                <a:spcPts val="1600"/>
              </a:spcAft>
            </a:pPr>
            <a:r>
              <a:rPr lang="en-GB" dirty="0" smtClean="0"/>
              <a:t>To introduce this on large scale rather than just VIT</a:t>
            </a:r>
            <a:r>
              <a:rPr lang="en-GB" dirty="0"/>
              <a:t> </a:t>
            </a:r>
            <a:r>
              <a:rPr lang="en-GB" dirty="0" smtClean="0"/>
              <a:t>. For example-</a:t>
            </a:r>
            <a:r>
              <a:rPr lang="en-GB" dirty="0" err="1" smtClean="0"/>
              <a:t>flatmates,roommates</a:t>
            </a:r>
            <a:r>
              <a:rPr lang="en-GB" dirty="0" smtClean="0"/>
              <a:t>.</a:t>
            </a:r>
          </a:p>
          <a:p>
            <a:pPr marL="285750" indent="-285750">
              <a:spcAft>
                <a:spcPts val="1600"/>
              </a:spcAft>
            </a:pPr>
            <a:endParaRPr lang="en-GB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>
            <a:spLocks noGrp="1"/>
          </p:cNvSpPr>
          <p:nvPr>
            <p:ph type="title"/>
          </p:nvPr>
        </p:nvSpPr>
        <p:spPr>
          <a:xfrm>
            <a:off x="1388550" y="1226550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IN" sz="1800" dirty="0"/>
              <a:t> Make a portal for the purpose of efficient and effective hostel room allotment in VIT for registered students where students can start a campaign for getting roommates and where people can find suitable hosts to incorporate them into the rooms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230659" y="1148156"/>
            <a:ext cx="7103641" cy="3383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endParaRPr lang="en-IN" sz="1400" dirty="0" smtClean="0"/>
          </a:p>
          <a:p>
            <a:r>
              <a:rPr lang="en-GB" sz="1400" dirty="0" smtClean="0"/>
              <a:t>SQL</a:t>
            </a:r>
          </a:p>
          <a:p>
            <a:r>
              <a:rPr lang="en-GB" sz="1400" dirty="0" smtClean="0"/>
              <a:t>HTML</a:t>
            </a:r>
          </a:p>
          <a:p>
            <a:r>
              <a:rPr lang="en-GB" sz="1400" dirty="0" smtClean="0"/>
              <a:t>PHP</a:t>
            </a:r>
          </a:p>
          <a:p>
            <a:r>
              <a:rPr lang="en-GB" sz="1400" dirty="0" smtClean="0"/>
              <a:t>CSS</a:t>
            </a:r>
            <a:endParaRPr lang="en-GB" sz="1400" dirty="0" smtClean="0"/>
          </a:p>
          <a:p>
            <a:endParaRPr lang="en-GB" sz="1400" dirty="0"/>
          </a:p>
          <a:p>
            <a:pPr marL="146050" indent="0">
              <a:buNone/>
            </a:pPr>
            <a:r>
              <a:rPr lang="en-GB" sz="1400" b="1" dirty="0" smtClean="0"/>
              <a:t>HOW IT WORKS</a:t>
            </a:r>
          </a:p>
          <a:p>
            <a:r>
              <a:rPr lang="en-IN" sz="1400" dirty="0"/>
              <a:t>Login</a:t>
            </a:r>
          </a:p>
          <a:p>
            <a:r>
              <a:rPr lang="en-IN" sz="1400" dirty="0"/>
              <a:t>Find your roommate</a:t>
            </a:r>
          </a:p>
          <a:p>
            <a:r>
              <a:rPr lang="en-IN" sz="1400" dirty="0"/>
              <a:t>Fill up the Details</a:t>
            </a:r>
          </a:p>
          <a:p>
            <a:r>
              <a:rPr lang="en-IN" sz="1400" dirty="0"/>
              <a:t>Take up the quiz and find the matches </a:t>
            </a:r>
            <a:endParaRPr lang="en-IN" sz="1400" dirty="0" smtClean="0"/>
          </a:p>
          <a:p>
            <a:r>
              <a:rPr lang="en-IN" sz="1400" dirty="0" smtClean="0"/>
              <a:t>Pick </a:t>
            </a:r>
            <a:r>
              <a:rPr lang="en-IN" sz="1400" dirty="0"/>
              <a:t>up your Roommate</a:t>
            </a:r>
          </a:p>
          <a:p>
            <a:pPr marL="0" indent="0">
              <a:buNone/>
            </a:pPr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146050" indent="0">
              <a:buNone/>
            </a:pPr>
            <a:endParaRPr lang="en-GB" sz="1400" dirty="0"/>
          </a:p>
          <a:p>
            <a:endParaRPr lang="en-GB" sz="1400" dirty="0"/>
          </a:p>
          <a:p>
            <a:pPr marL="146050" indent="0">
              <a:buNone/>
            </a:pPr>
            <a:endParaRPr lang="en-IN" sz="1400" dirty="0"/>
          </a:p>
          <a:p>
            <a:pPr marL="146050" indent="0">
              <a:buNone/>
            </a:pPr>
            <a:endParaRPr lang="en-IN" sz="1400" dirty="0"/>
          </a:p>
          <a:p>
            <a:endParaRPr lang="en-IN" sz="1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&amp; UX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6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5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7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07" name="Google Shape;307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GB" sz="1800" dirty="0">
                <a:latin typeface="Montserrat"/>
                <a:ea typeface="Montserrat"/>
                <a:cs typeface="Montserrat"/>
                <a:sym typeface="Montserrat"/>
              </a:rPr>
              <a:t>https://github.com/IshitaGuptaa/Team-7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152</Words>
  <Application>Microsoft Office PowerPoint</Application>
  <PresentationFormat>On-screen Show (16:9)</PresentationFormat>
  <Paragraphs>37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Montserrat</vt:lpstr>
      <vt:lpstr>Maven Pro</vt:lpstr>
      <vt:lpstr>Arial</vt:lpstr>
      <vt:lpstr>Nunito</vt:lpstr>
      <vt:lpstr>Montserrat SemiBold</vt:lpstr>
      <vt:lpstr>Momentum</vt:lpstr>
      <vt:lpstr>DSC 2CC PROJECT REPORT</vt:lpstr>
      <vt:lpstr>Problem Statement</vt:lpstr>
      <vt:lpstr>Technology Used</vt:lpstr>
      <vt:lpstr>UI &amp; UX</vt:lpstr>
      <vt:lpstr>PowerPoint Presentation</vt:lpstr>
      <vt:lpstr>PowerPoint Presentation</vt:lpstr>
      <vt:lpstr>PowerPoint Presentation</vt:lpstr>
      <vt:lpstr>PowerPoint Presentation</vt:lpstr>
      <vt:lpstr>Demo</vt:lpstr>
      <vt:lpstr>Usefulness and Feasibility</vt:lpstr>
      <vt:lpstr>Future Plans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VinHack A hackathon by VinnovateIT</dc:title>
  <dc:creator>Ishita Gupta</dc:creator>
  <cp:lastModifiedBy>Ishita Gupta</cp:lastModifiedBy>
  <cp:revision>15</cp:revision>
  <dcterms:modified xsi:type="dcterms:W3CDTF">2019-03-24T15:08:02Z</dcterms:modified>
</cp:coreProperties>
</file>