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437112"/>
            <a:ext cx="1592964" cy="131992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172400" cy="45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up the </a:t>
            </a:r>
            <a:r>
              <a:rPr lang="en-IN" dirty="0" smtClean="0"/>
              <a:t>Roommate</a:t>
            </a:r>
          </a:p>
          <a:p>
            <a:r>
              <a:rPr lang="en-IN" dirty="0" smtClean="0"/>
              <a:t>Once you find a roommate and if you are in need of more roommates then the person with </a:t>
            </a:r>
            <a:r>
              <a:rPr lang="en-IN" dirty="0" smtClean="0"/>
              <a:t>highest CGPA</a:t>
            </a:r>
            <a:r>
              <a:rPr lang="en-IN" dirty="0" smtClean="0"/>
              <a:t> amongst the already selected ones will be eligible to select other </a:t>
            </a:r>
            <a:r>
              <a:rPr lang="en-IN" dirty="0" err="1" smtClean="0"/>
              <a:t>roomates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Notepad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XAMPP</a:t>
            </a:r>
          </a:p>
          <a:p>
            <a:pPr lvl="0"/>
            <a:r>
              <a:rPr lang="en-US" dirty="0"/>
              <a:t>Microsoft Windows 10 Enterprise </a:t>
            </a:r>
            <a:endParaRPr lang="en-GB" dirty="0"/>
          </a:p>
          <a:p>
            <a:pPr lvl="0"/>
            <a:r>
              <a:rPr lang="en-US" dirty="0" err="1"/>
              <a:t>Sql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47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</TotalTime>
  <Words>193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</vt:lpstr>
      <vt:lpstr>Wingdings 2</vt:lpstr>
      <vt:lpstr>Opulent</vt:lpstr>
      <vt:lpstr>Room Allocation Aid</vt:lpstr>
      <vt:lpstr>Problem Statement</vt:lpstr>
      <vt:lpstr>Solution</vt:lpstr>
      <vt:lpstr>How it Works? </vt:lpstr>
      <vt:lpstr>Requirements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Ishita Gupta</cp:lastModifiedBy>
  <cp:revision>17</cp:revision>
  <dcterms:created xsi:type="dcterms:W3CDTF">2019-03-22T06:35:23Z</dcterms:created>
  <dcterms:modified xsi:type="dcterms:W3CDTF">2019-03-22T08:56:06Z</dcterms:modified>
</cp:coreProperties>
</file>