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48680"/>
            <a:ext cx="6629400" cy="1219201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Room Allocation Aid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70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7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Make a portal for the purpose of efficient and effective hostel room allotment in VIT for registered students where students can start a campaign for getting roommates and where people can find suitable hosts to incorporate them into the rooms.</a:t>
            </a:r>
          </a:p>
        </p:txBody>
      </p:sp>
    </p:spTree>
    <p:extLst>
      <p:ext uri="{BB962C8B-B14F-4D97-AF65-F5344CB8AC3E}">
        <p14:creationId xmlns:p14="http://schemas.microsoft.com/office/powerpoint/2010/main" val="14339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basic idea is to build a web portal for the students where they can fill up their details and take a quiz showcasing their lifestyle and their preferences for future roommate.</a:t>
            </a:r>
          </a:p>
          <a:p>
            <a:r>
              <a:rPr lang="en-IN" dirty="0" smtClean="0"/>
              <a:t>Based on the quiz our system will provide analysis report and will suggest you your compatible roommate.</a:t>
            </a:r>
          </a:p>
          <a:p>
            <a:r>
              <a:rPr lang="en-IN" dirty="0" smtClean="0"/>
              <a:t>You can then view their details and their compatibility score.</a:t>
            </a:r>
          </a:p>
          <a:p>
            <a:r>
              <a:rPr lang="en-IN" dirty="0" smtClean="0"/>
              <a:t>Based on the details you can contact them and select them personally.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it Works?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Find your roommate</a:t>
            </a:r>
          </a:p>
          <a:p>
            <a:r>
              <a:rPr lang="en-IN" dirty="0" smtClean="0"/>
              <a:t>Fill up the Details</a:t>
            </a:r>
          </a:p>
          <a:p>
            <a:r>
              <a:rPr lang="en-IN" dirty="0" smtClean="0"/>
              <a:t>Take up the quiz and find the matches based on analysis report</a:t>
            </a:r>
          </a:p>
          <a:p>
            <a:r>
              <a:rPr lang="en-IN" dirty="0" smtClean="0"/>
              <a:t>Pick up the Roommate and go to the counselling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Notepad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XAMPP</a:t>
            </a:r>
          </a:p>
          <a:p>
            <a:pPr lvl="0"/>
            <a:r>
              <a:rPr lang="en-US" dirty="0"/>
              <a:t>Microsoft Windows 10 Enterprise </a:t>
            </a:r>
            <a:endParaRPr lang="en-GB" dirty="0"/>
          </a:p>
          <a:p>
            <a:pPr lvl="0"/>
            <a:r>
              <a:rPr lang="en-US" dirty="0" err="1"/>
              <a:t>Sql</a:t>
            </a:r>
            <a:r>
              <a:rPr lang="en-US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47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</TotalTime>
  <Words>165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</vt:lpstr>
      <vt:lpstr>Wingdings 2</vt:lpstr>
      <vt:lpstr>Opulent</vt:lpstr>
      <vt:lpstr>Room Allocation Aid</vt:lpstr>
      <vt:lpstr>Problem Statement</vt:lpstr>
      <vt:lpstr>Solution</vt:lpstr>
      <vt:lpstr>How it Works? </vt:lpstr>
      <vt:lpstr>Requirements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Ishita Gupta</cp:lastModifiedBy>
  <cp:revision>13</cp:revision>
  <dcterms:created xsi:type="dcterms:W3CDTF">2019-03-22T06:35:23Z</dcterms:created>
  <dcterms:modified xsi:type="dcterms:W3CDTF">2019-03-22T08:37:38Z</dcterms:modified>
</cp:coreProperties>
</file>