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36219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CLASS-01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IRRIGATION AND ITS METHOD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irrigation-and-its-type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3058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irrigation-and-its-types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8153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irrigation-and-its-types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305800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irrigation-and-its-types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80010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irrigation-and-its-types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153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irrigation-and-its-types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763000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irrigation-and-its-types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irrigation-and-its-types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229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irrigation-and-its-types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84582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irrigation-and-its-types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62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irrigation-and-its-types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772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irrigation-and-its-types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924800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irrigation-and-its-types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3058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irrigation-and-its-types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772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irrigation-and-its-types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1533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irrigation-and-its-types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305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irrigation-and-its-types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8458200" cy="5897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irrigation-and-its-types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82000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irrigation-and-its-types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458199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irrigation-and-its-type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1533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irrigation-and-its-types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305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irrigation-and-its-types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305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irrigation-and-its-types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8229600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irrigation-and-its-types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305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irrigation-and-its-types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229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irrigation-and-its-types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80010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irrigation-and-its-types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058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On-screen Show (4:3)</PresentationFormat>
  <Paragraphs>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CLASS-01   IRRIGATION AND ITS METHOD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2006-08-16T00:00:00Z</dcterms:created>
  <dcterms:modified xsi:type="dcterms:W3CDTF">2020-09-20T19:07:52Z</dcterms:modified>
</cp:coreProperties>
</file>