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7" r:id="rId11"/>
    <p:sldId id="298" r:id="rId12"/>
    <p:sldId id="299" r:id="rId13"/>
    <p:sldId id="300" r:id="rId14"/>
    <p:sldId id="301" r:id="rId15"/>
    <p:sldId id="304" r:id="rId16"/>
    <p:sldId id="311" r:id="rId17"/>
    <p:sldId id="305" r:id="rId18"/>
    <p:sldId id="306" r:id="rId19"/>
    <p:sldId id="307" r:id="rId20"/>
    <p:sldId id="308" r:id="rId21"/>
    <p:sldId id="309" r:id="rId22"/>
    <p:sldId id="29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SOIL WATER RELATIONSHIP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ABY DOCS\soil-water-crop-relationship-1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058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ABY DOCS\soil-water-crop-relationship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229599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ABY DOCS\soil-water-crop-relationship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0771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BABY DOCS\soil-water-crop-relationship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15339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BABY DOCS\soil-water-crop-relationship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7723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BABY DOCS\soil-water-crop-relationship-2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800099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\Desktop\BABY DOCS\soil-water-relationship-2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8229599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BABY DOCS\soil-water-crop-relationship-2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229599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BABY DOCS\soil-water-crop-relationship-2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848599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BABY DOCS\soil-water-crop-relationship-2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7619999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ABY DOCS\soil-water-relationship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229599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BABY DOCS\soil-water-crop-relationship-2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696201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BABY DOCS\soil-water-crop-relationship-2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696199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hydraulic-jump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2296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ABY DOCS\soil-water-relationship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924799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ABY DOCS\soil-water-relationship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229599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BABY DOCS\soil-water-crop-relationship-12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2296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BABY DOCS\soil-water-relationship-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848599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BABY DOCS\soil-water-relationship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7848599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BABY DOCS\soil-water-relationship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077199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BABY DOCS\soil-water-relationship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229599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</Words>
  <Application>Microsoft Office PowerPoint</Application>
  <PresentationFormat>On-screen Show (4:3)</PresentationFormat>
  <Paragraphs>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24</cp:revision>
  <dcterms:created xsi:type="dcterms:W3CDTF">2006-08-16T00:00:00Z</dcterms:created>
  <dcterms:modified xsi:type="dcterms:W3CDTF">2020-09-20T19:44:05Z</dcterms:modified>
</cp:coreProperties>
</file>