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143000"/>
            <a:ext cx="7543800" cy="220980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DESIGN OF IRRIGATION CANAL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esktop\M.Tech\irrigation-channels-3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10599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esktop\M.Tech\irrigation-channels-4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7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esktop\M.Tech\irrigation-channels-4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610599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esktop\M.Tech\irrigation-channels-4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7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esktop\M.Tech\irrigation-channels-4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105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esktop\M.Tech\irrigation-channels-4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7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\Desktop\M.Tech\irrigation-channels-4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7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dmin\Desktop\M.Tech\irrigation-channels-4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5343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dmin\Desktop\M.Tech\irrigation-channels-4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391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admin\Desktop\M.Tech\irrigation-channels-4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7629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M.Tech\irrigation-channels-3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10599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admin\Desktop\M.Tech\irrigation-channels-4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799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admin\Desktop\M.Tech\irrigation-channels-5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7629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admin\Desktop\M.Tech\irrigation-channels-5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105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admin\Desktop\M.Tech\irrigation-channels-5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"/>
            <a:ext cx="8762999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admin\Desktop\M.Tech\irrigation-channels-5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7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admin\Desktop\M.Tech\irrigation-channels-5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7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admin\Desktop\M.Tech\irrigation-channels-5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686799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admin\Desktop\M.Tech\irrigation-channels-56-638 (1)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105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admin\Desktop\M.Tech\irrigation-channels-5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4581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admin\Desktop\M.Tech\irrigation-channels-5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5343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M.Tech\irrigation-channels-3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534399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admin\Desktop\M.Tech\irrigation-channels-5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7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admin\Desktop\M.Tech\irrigation-channels-6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7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Users\admin\Desktop\M.Tech\irrigation-channels-6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105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Users\admin\Desktop\M.Tech\irrigation-channels-6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7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Users\admin\Desktop\M.Tech\irrigation-channels-6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7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C:\Users\admin\Desktop\M.Tech\irrigation-channels-6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7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:\Users\admin\Desktop\M.Tech\irrigation-channels-6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6868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:\Users\admin\Desktop\M.Tech\irrigation-channels-66-638 (1)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7629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:\Users\admin\Desktop\M.Tech\irrigation-channels-6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686800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:\Users\admin\Desktop\M.Tech\irrigation-channels-6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7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M.Tech\irrigation-channels-3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6105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:\Users\admin\Desktop\M.Tech\irrigation-channels-6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105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C:\Users\admin\Desktop\M.Tech\irrigation-channels-70-638 (1)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686799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:\Users\admin\Desktop\M.Tech\irrigation-channels-7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1" y="152400"/>
            <a:ext cx="83819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C:\Users\admin\Desktop\M.Tech\irrigation-channels-7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105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C:\Users\admin\Desktop\M.Tech\irrigation-channels-7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7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C:\Users\admin\Desktop\M.Tech\irrigation-channels-7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391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C:\Users\admin\Desktop\M.Tech\irrigation-channels-7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7629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C:\Users\admin\Desktop\M.Tech\irrigation-channels-7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7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C:\Users\admin\Desktop\M.Tech\irrigation-channels-7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391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C:\Users\admin\Desktop\M.Tech\irrigation-channels-7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7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M.Tech\irrigation-channels-3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5343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C:\Users\admin\Desktop\M.Tech\irrigation-channels-7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7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C:\Users\admin\Desktop\M.Tech\irrigation-channels-8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799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C:\Users\admin\Desktop\M.Tech\irrigation-channels-8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7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C:\Users\admin\Desktop\M.Tech\irrigation-channels-8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7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C:\Users\admin\Desktop\M.Tech\irrigation-channels-8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686799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C:\Users\admin\Desktop\M.Tech\irrigation-channels-8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7629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C:\Users\admin\Desktop\M.Tech\irrigation-channels-8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686799" cy="655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esktop\BABY DOCS\irrigation-and-its-types-2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52400" y="0"/>
            <a:ext cx="96011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M.Tech\irrigation-channels-3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610599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esktop\M.Tech\irrigation-channels-3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799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M.Tech\irrigation-channels-3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5344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esktop\M.Tech\irrigation-channels-3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534399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</Words>
  <Application>Microsoft Office PowerPoint</Application>
  <PresentationFormat>On-screen Show (4:3)</PresentationFormat>
  <Paragraphs>1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18</cp:revision>
  <dcterms:created xsi:type="dcterms:W3CDTF">2006-08-16T00:00:00Z</dcterms:created>
  <dcterms:modified xsi:type="dcterms:W3CDTF">2020-10-11T19:00:57Z</dcterms:modified>
</cp:coreProperties>
</file>