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6" r:id="rId22"/>
    <p:sldId id="327" r:id="rId23"/>
    <p:sldId id="328" r:id="rId24"/>
    <p:sldId id="329" r:id="rId25"/>
    <p:sldId id="330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6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371600"/>
            <a:ext cx="7467600" cy="2590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PRESENTATION ON THEORIES OF SEEPAGE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BABY DOCS\chapter-4-seepage-theories-3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229599" cy="559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\Desktop\BABY DOCS\chapter-4-seepage-theories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7401"/>
          <a:stretch>
            <a:fillRect/>
          </a:stretch>
        </p:blipFill>
        <p:spPr bwMode="auto">
          <a:xfrm>
            <a:off x="533400" y="457200"/>
            <a:ext cx="8229599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dmin\Desktop\BABY DOCS\chapter-4-seepage-theories-3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533400" y="381000"/>
            <a:ext cx="807719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\Desktop\BABY DOCS\chapter-4-seepage-theories-3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685800" y="685800"/>
            <a:ext cx="78485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admin\Desktop\BABY DOCS\chapter-4-seepage-theories-3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762000" y="533400"/>
            <a:ext cx="807719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admin\Desktop\BABY DOCS\chapter-4-seepage-theories-3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609600" y="685800"/>
            <a:ext cx="8000999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admin\Desktop\BABY DOCS\chapter-4-seepage-theories-3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609600" y="685800"/>
            <a:ext cx="80771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admin\Desktop\BABY DOCS\chapter-4-seepage-theories-3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199" cy="5592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admin\Desktop\BABY DOCS\chapter-4-seepage-theories-3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1533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admin\Desktop\BABY DOCS\chapter-4-seepage-theories-3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924799" cy="5440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BABY DOCS\chapter-4-seepage-theories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1864" b="10768"/>
          <a:stretch>
            <a:fillRect/>
          </a:stretch>
        </p:blipFill>
        <p:spPr bwMode="auto">
          <a:xfrm>
            <a:off x="762000" y="609600"/>
            <a:ext cx="77723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admin\Desktop\BABY DOCS\chapter-4-seepage-theories-4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838200" y="533400"/>
            <a:ext cx="76199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dmin\Desktop\BABY DOCS\chapter-4-seepage-theories-4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457200" y="609600"/>
            <a:ext cx="83057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admin\Desktop\BABY DOCS\chapter-4-seepage-theories-4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381000" y="685800"/>
            <a:ext cx="8305799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admin\Desktop\BABY DOCS\chapter-4-seepage-theories-4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609600" y="685800"/>
            <a:ext cx="78485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admin\Desktop\BABY DOCS\chapter-4-seepage-theories-4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848599" cy="5364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admin\Desktop\BABY DOCS\chapter-4-seepage-theories-4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772399" cy="5440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admin\Desktop\BABY DOCS\chapter-4-seepage-theories-4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685800" y="838200"/>
            <a:ext cx="76961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admin\Desktop\BABY DOCS\chapter-4-seepage-theories-4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533400" y="533400"/>
            <a:ext cx="81533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admin\Desktop\BABY DOCS\chapter-4-seepage-theories-4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5819"/>
          <a:stretch>
            <a:fillRect/>
          </a:stretch>
        </p:blipFill>
        <p:spPr bwMode="auto">
          <a:xfrm>
            <a:off x="990600" y="609600"/>
            <a:ext cx="74675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admin\Desktop\BABY DOCS\chapter-4-seepage-theories-5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685800" y="762000"/>
            <a:ext cx="78485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BABY DOCS\chapter-4-seepage-theories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696199" cy="5364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admin\Desktop\BABY DOCS\chapter-4-seepage-theories-5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381000" y="685800"/>
            <a:ext cx="80009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admin\Desktop\BABY DOCS\chapter-4-seepage-theories-5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4135"/>
          <a:stretch>
            <a:fillRect/>
          </a:stretch>
        </p:blipFill>
        <p:spPr bwMode="auto">
          <a:xfrm>
            <a:off x="533400" y="609600"/>
            <a:ext cx="81533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admin\Desktop\BABY DOCS\chapter-4-seepage-theories-5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2452"/>
          <a:stretch>
            <a:fillRect/>
          </a:stretch>
        </p:blipFill>
        <p:spPr bwMode="auto">
          <a:xfrm>
            <a:off x="838200" y="762000"/>
            <a:ext cx="7696199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admin\Desktop\BABY DOCS\chapter-4-seepage-theories-5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457200" y="838200"/>
            <a:ext cx="80009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Users\admin\Desktop\BABY DOCS\chapter-4-seepage-theories-5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609600" y="762000"/>
            <a:ext cx="7696199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:\Users\admin\Desktop\BABY DOCS\chapter-4-seepage-theories-5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9085"/>
          <a:stretch>
            <a:fillRect/>
          </a:stretch>
        </p:blipFill>
        <p:spPr bwMode="auto">
          <a:xfrm>
            <a:off x="533400" y="762000"/>
            <a:ext cx="77723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6200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BABY DOCS\chapter-4-seepage-theories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7401"/>
          <a:stretch>
            <a:fillRect/>
          </a:stretch>
        </p:blipFill>
        <p:spPr bwMode="auto">
          <a:xfrm>
            <a:off x="762000" y="457200"/>
            <a:ext cx="7924799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BABY DOCS\chapter-4-seepage-theories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848599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BABY DOCS\chapter-4-seepage-theories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772399" cy="5516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BABY DOCS\chapter-4-seepage-theories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738" b="10768"/>
          <a:stretch>
            <a:fillRect/>
          </a:stretch>
        </p:blipFill>
        <p:spPr bwMode="auto">
          <a:xfrm>
            <a:off x="457200" y="609600"/>
            <a:ext cx="80772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chapter-4-seepage-theories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1864" b="10768"/>
          <a:stretch>
            <a:fillRect/>
          </a:stretch>
        </p:blipFill>
        <p:spPr bwMode="auto">
          <a:xfrm>
            <a:off x="762000" y="762000"/>
            <a:ext cx="7696199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BABY DOCS\chapter-4-seepage-theories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0768"/>
          <a:stretch>
            <a:fillRect/>
          </a:stretch>
        </p:blipFill>
        <p:spPr bwMode="auto">
          <a:xfrm>
            <a:off x="762000" y="762000"/>
            <a:ext cx="7696199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</Words>
  <Application>Microsoft Office PowerPoint</Application>
  <PresentationFormat>On-screen Show (4:3)</PresentationFormat>
  <Paragraphs>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100</cp:revision>
  <dcterms:created xsi:type="dcterms:W3CDTF">2006-08-16T00:00:00Z</dcterms:created>
  <dcterms:modified xsi:type="dcterms:W3CDTF">2009-08-19T19:13:43Z</dcterms:modified>
</cp:coreProperties>
</file>