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CANAL FALL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New folder\canal-falls-and-its-classification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New folder\canal-falls-and-its-classification-1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New folder\canal-falls-and-its-classification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New folder\canal-falls-and-its-classification-13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New folder\canal-falls-and-its-classification-14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New folder\canal-falls-and-its-classification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New folder\canal-falls-and-its-classification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New folder\canal-falls-and-its-classification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New folder\canal-falls-and-its-classification-1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New folder\canal-falls-and-its-classification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ew folder\canal-falls-and-its-classification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New folder\canal-falls-and-its-classification-2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New folder\canal-falls-and-its-classification-2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\Desktop\New folder\canal-falls-and-its-classification-2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7244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/>
            </a:r>
            <a:br>
              <a:rPr lang="en-US" sz="7200" b="1" dirty="0" smtClean="0">
                <a:solidFill>
                  <a:srgbClr val="FF0000"/>
                </a:solidFill>
              </a:rPr>
            </a:br>
            <a:endParaRPr lang="en-US" sz="72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admin\Desktop\BABY DOCS\river-training-method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New folder\canal-falls-and-its-classification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New folder\canal-falls-and-its-classification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New folder\canal-falls-and-its-classification-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New folder\canal-falls-and-its-classification-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New folder\canal-falls-and-its-classification-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New folder\canal-falls-and-its-classification-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New folder\canal-falls-and-its-classification-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On-screen Show (4:3)</PresentationFormat>
  <Paragraphs>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CANAL FALL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</cp:revision>
  <dcterms:created xsi:type="dcterms:W3CDTF">2006-08-16T00:00:00Z</dcterms:created>
  <dcterms:modified xsi:type="dcterms:W3CDTF">2020-11-01T19:31:52Z</dcterms:modified>
</cp:coreProperties>
</file>