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7467600" cy="2590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PRESENTATION ON THEORIES OF SEEPAGE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chapter-4-seepage-theories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543799" cy="5364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chapter-4-seepage-theories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762000" y="609600"/>
            <a:ext cx="76961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chapter-4-seepage-theories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990600" y="838200"/>
            <a:ext cx="7162799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chapter-4-seepage-theories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990600" y="762000"/>
            <a:ext cx="7315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chapter-4-seepage-theories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990600" y="762000"/>
            <a:ext cx="74675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chapter-4-seepage-theories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914400" y="838200"/>
            <a:ext cx="7619999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chapter-4-seepage-theories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457200" y="685800"/>
            <a:ext cx="7848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chapter-4-seepage-theories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914400" y="914400"/>
            <a:ext cx="7620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chapter-4-seepage-theories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762000" y="609600"/>
            <a:ext cx="7848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chapter-4-seepage-theories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533400" y="457200"/>
            <a:ext cx="7924799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chapter-4-seepage-theories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20203"/>
          <a:stretch>
            <a:fillRect/>
          </a:stretch>
        </p:blipFill>
        <p:spPr bwMode="auto">
          <a:xfrm>
            <a:off x="990600" y="838200"/>
            <a:ext cx="7162799" cy="5105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chapter-4-seepage-theories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3469"/>
          <a:stretch>
            <a:fillRect/>
          </a:stretch>
        </p:blipFill>
        <p:spPr bwMode="auto">
          <a:xfrm>
            <a:off x="533400" y="609600"/>
            <a:ext cx="8000999" cy="5638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chapter-4-seepage-theories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304800" y="685800"/>
            <a:ext cx="80771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chapter-4-seepage-theories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990600" y="838200"/>
            <a:ext cx="7315199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chapter-4-seepage-theories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5717"/>
          <a:stretch>
            <a:fillRect/>
          </a:stretch>
        </p:blipFill>
        <p:spPr bwMode="auto">
          <a:xfrm>
            <a:off x="609600" y="609600"/>
            <a:ext cx="77723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chapter-4-seepage-theories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609600" y="685800"/>
            <a:ext cx="7772399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chapter-4-seepage-theories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990600" y="762000"/>
            <a:ext cx="7315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chapter-4-seepage-theories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838200" y="838200"/>
            <a:ext cx="7696199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chapter-4-seepage-theories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609600" y="990600"/>
            <a:ext cx="8077199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chapter-4-seepage-theories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609600" y="762000"/>
            <a:ext cx="7696199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99</cp:revision>
  <dcterms:created xsi:type="dcterms:W3CDTF">2006-08-16T00:00:00Z</dcterms:created>
  <dcterms:modified xsi:type="dcterms:W3CDTF">2020-09-20T19:24:57Z</dcterms:modified>
</cp:coreProperties>
</file>