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94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05000"/>
            <a:ext cx="7543800" cy="3733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DAM AND IT’S TYPES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0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1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2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3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6106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4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5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6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4582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7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8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29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534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New folder\types-of-dam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2296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30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New folder\types-of-dam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4581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New folder\types-of-dam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3057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New folder\types-of-dam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7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New folder\types-of-dam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82295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New folder\types-of-dam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4581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New folder\types-of-dam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771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New folder\types-of-dam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0009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New folder\types-of-dam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343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8153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New folder\types-of-dam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0771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New folder\types-of-dam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3057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dams-ppt-15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609600"/>
            <a:ext cx="8046156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16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458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17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18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dams-ppt-19-102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On-screen Show (4:3)</PresentationFormat>
  <Paragraphs>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14</cp:revision>
  <dcterms:created xsi:type="dcterms:W3CDTF">2006-08-16T00:00:00Z</dcterms:created>
  <dcterms:modified xsi:type="dcterms:W3CDTF">2009-08-19T19:49:52Z</dcterms:modified>
</cp:coreProperties>
</file>