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CANAL REGULATION WORK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canal-regulation-work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canal-regulation-work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canal-regulation-work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canal-regulation-work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canal-regulation-work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canal-regulation-work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canal-regulation-work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canal-regulation-work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canal-regulation-work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canal-regulation-work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canal-regulation-work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canal-regulation-work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canal-regulation-work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canal-regulation-work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canal-regulation-work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1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canal-regulation-work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canal-regulation-work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canal-regulation-work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canal-regulation-work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canal-regulation-work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canal-regulation-work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canal-regulation-work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On-screen Show (4:3)</PresentationFormat>
  <Paragraphs>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CANAL REGULATION WORK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CANAL REGULATION WORK</dc:title>
  <dc:creator>admin</dc:creator>
  <cp:lastModifiedBy>admin</cp:lastModifiedBy>
  <cp:revision>6</cp:revision>
  <dcterms:created xsi:type="dcterms:W3CDTF">2006-08-16T00:00:00Z</dcterms:created>
  <dcterms:modified xsi:type="dcterms:W3CDTF">2020-11-07T19:33:32Z</dcterms:modified>
</cp:coreProperties>
</file>