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89" r:id="rId32"/>
    <p:sldId id="290" r:id="rId33"/>
    <p:sldId id="291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20039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METHODS OF PREVENTING FAILURE OF EARTHEN DAM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earthen-dams-6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19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earthen-dams-6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7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earthen-dams-6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earthen-dams-6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819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earthen-dams-6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3058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earthen-dams-6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earthen-dams-6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771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earthen-dams-6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earthen-dams-6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earthen-dams-7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earthen-dams-54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earthen-dams-7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earthen-dams-7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BABY DOCS\earthen-dams-7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BABY DOCS\earthen-dams-7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19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BABY DOCS\earthen-dams-7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BABY DOCS\earthen-dams-7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057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BABY DOCS\earthen-dams-7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295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BABY DOCS\earthen-dams-7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153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earthen-dams-7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2296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BABY DOCS\earthen-dams-8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19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earthen-dams-5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199" cy="6324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BABY DOCS\earthen-dams-8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001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\Desktop\BABY DOCS\earthen-dams-8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dmin\Desktop\BABY DOCS\earthen-dams-8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\Desktop\BABY DOCS\earthen-dams-8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924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772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earthen-dams-5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earthen-dams-5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1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earthen-dams-5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earthen-dams-5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1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earthen-dams-5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earthen-dams-6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19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On-screen Show (4:3)</PresentationFormat>
  <Paragraphs>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METHODS OF PREVENTING FAILURE OF EARTHEN DAM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2006-08-16T00:00:00Z</dcterms:created>
  <dcterms:modified xsi:type="dcterms:W3CDTF">2020-08-10T10:29:18Z</dcterms:modified>
</cp:coreProperties>
</file>