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7" r:id="rId20"/>
    <p:sldId id="268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3657599"/>
          </a:xfrm>
        </p:spPr>
        <p:txBody>
          <a:bodyPr>
            <a:noAutofit/>
          </a:bodyPr>
          <a:lstStyle/>
          <a:p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FILTER DESIGN OF EARTH DAM</a:t>
            </a:r>
            <a:b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endParaRPr lang="en-US" sz="6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\Desktop\BABY DOCS\embankment-lecture-2-1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296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\Desktop\BABY DOCS\embankment-lecture-2-1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4135"/>
          <a:stretch>
            <a:fillRect/>
          </a:stretch>
        </p:blipFill>
        <p:spPr bwMode="auto">
          <a:xfrm>
            <a:off x="609600" y="304800"/>
            <a:ext cx="80772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in\Desktop\BABY DOCS\embankment-lecture-2-1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533400"/>
            <a:ext cx="79248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dmin\Desktop\BABY DOCS\embankment-lecture-2-1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2802"/>
          <a:stretch>
            <a:fillRect/>
          </a:stretch>
        </p:blipFill>
        <p:spPr bwMode="auto">
          <a:xfrm>
            <a:off x="381000" y="533400"/>
            <a:ext cx="8229600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min\Desktop\BABY DOCS\embankment-lecture-2-1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5989"/>
          <a:stretch>
            <a:fillRect/>
          </a:stretch>
        </p:blipFill>
        <p:spPr bwMode="auto">
          <a:xfrm>
            <a:off x="457200" y="381000"/>
            <a:ext cx="8229599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dmin\Desktop\BABY DOCS\embankment-lecture-2-1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7401"/>
          <a:stretch>
            <a:fillRect/>
          </a:stretch>
        </p:blipFill>
        <p:spPr bwMode="auto">
          <a:xfrm>
            <a:off x="457200" y="457200"/>
            <a:ext cx="8229600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admin\Desktop\BABY DOCS\embankment-lecture-2-1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2630"/>
          <a:stretch>
            <a:fillRect/>
          </a:stretch>
        </p:blipFill>
        <p:spPr bwMode="auto">
          <a:xfrm>
            <a:off x="685800" y="457200"/>
            <a:ext cx="7924799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admin\Desktop\BABY DOCS\embankment-lecture-2-1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9085"/>
          <a:stretch>
            <a:fillRect/>
          </a:stretch>
        </p:blipFill>
        <p:spPr bwMode="auto">
          <a:xfrm>
            <a:off x="457200" y="457200"/>
            <a:ext cx="80772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admin\Desktop\BABY DOCS\embankment-lecture-2-1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9085"/>
          <a:stretch>
            <a:fillRect/>
          </a:stretch>
        </p:blipFill>
        <p:spPr bwMode="auto">
          <a:xfrm>
            <a:off x="457200" y="457200"/>
            <a:ext cx="81534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admin\Desktop\BABY DOCS\embankment-lecture-2-1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9085"/>
          <a:stretch>
            <a:fillRect/>
          </a:stretch>
        </p:blipFill>
        <p:spPr bwMode="auto">
          <a:xfrm>
            <a:off x="457200" y="457200"/>
            <a:ext cx="8229600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BABY DOCS\embankment-lecture-2-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9211"/>
          <a:stretch>
            <a:fillRect/>
          </a:stretch>
        </p:blipFill>
        <p:spPr bwMode="auto">
          <a:xfrm>
            <a:off x="457200" y="533400"/>
            <a:ext cx="8229600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admin\Desktop\BABY DOCS\embankment-lecture-2-2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0768"/>
          <a:stretch>
            <a:fillRect/>
          </a:stretch>
        </p:blipFill>
        <p:spPr bwMode="auto">
          <a:xfrm>
            <a:off x="533400" y="609600"/>
            <a:ext cx="8153399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admin\Desktop\BABY DOCS\river-training-method-1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609600"/>
            <a:ext cx="78486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BABY DOCS\embankment-lecture-2-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3513"/>
          <a:stretch>
            <a:fillRect/>
          </a:stretch>
        </p:blipFill>
        <p:spPr bwMode="auto">
          <a:xfrm>
            <a:off x="685800" y="685800"/>
            <a:ext cx="7772399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esktop\BABY DOCS\embankment-lecture-2-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7401"/>
          <a:stretch>
            <a:fillRect/>
          </a:stretch>
        </p:blipFill>
        <p:spPr bwMode="auto">
          <a:xfrm>
            <a:off x="457200" y="457200"/>
            <a:ext cx="82296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esktop\BABY DOCS\embankment-lecture-2-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9085"/>
          <a:stretch>
            <a:fillRect/>
          </a:stretch>
        </p:blipFill>
        <p:spPr bwMode="auto">
          <a:xfrm>
            <a:off x="457200" y="228600"/>
            <a:ext cx="8229599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esktop\BABY DOCS\embankment-lecture-2-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9085"/>
          <a:stretch>
            <a:fillRect/>
          </a:stretch>
        </p:blipFill>
        <p:spPr bwMode="auto">
          <a:xfrm>
            <a:off x="533400" y="381000"/>
            <a:ext cx="81534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esktop\BABY DOCS\embankment-lecture-2-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9085"/>
          <a:stretch>
            <a:fillRect/>
          </a:stretch>
        </p:blipFill>
        <p:spPr bwMode="auto">
          <a:xfrm>
            <a:off x="533400" y="381000"/>
            <a:ext cx="81534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Desktop\BABY DOCS\embankment-lecture-2-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2452"/>
          <a:stretch>
            <a:fillRect/>
          </a:stretch>
        </p:blipFill>
        <p:spPr bwMode="auto">
          <a:xfrm>
            <a:off x="533400" y="457200"/>
            <a:ext cx="8153399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\Desktop\BABY DOCS\embankment-lecture-2-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2630"/>
          <a:stretch>
            <a:fillRect/>
          </a:stretch>
        </p:blipFill>
        <p:spPr bwMode="auto">
          <a:xfrm>
            <a:off x="609600" y="457200"/>
            <a:ext cx="80772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</Words>
  <Application>Microsoft Office PowerPoint</Application>
  <PresentationFormat>On-screen Show (4:3)</PresentationFormat>
  <Paragraphs>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FILTER DESIGN OF EARTH DAM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5</cp:revision>
  <dcterms:created xsi:type="dcterms:W3CDTF">2006-08-16T00:00:00Z</dcterms:created>
  <dcterms:modified xsi:type="dcterms:W3CDTF">2020-08-13T14:02:57Z</dcterms:modified>
</cp:coreProperties>
</file>