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327659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EARTHEN DAM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earthen-dams-3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earthen-dams-3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5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earthen-dams-3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earthen-dams-3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3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earthen-dams-3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earthen-dams-8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earthen-dams-86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00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earthen-dams-8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earthen-dams-8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3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earthen-dams-8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3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earthen-dams-2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earthen-dams-9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earthen-dams-9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earthen-dams-9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earthen-dams-9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630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earthen-dams-9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105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\Desktop\earthen-dams-9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dmin\Desktop\earthen-dams-9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dmin\Desktop\earthen-dams-9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29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earthen-dams-9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\Desktop\earthen-dams-9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earthen-dams-2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3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dmin\Desktop\earthen-dams-10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dmin\Desktop\earthen-dams-10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1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dmin\Desktop\earthen-dams-10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admin\Desktop\earthen-dams-10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admin\Desktop\earthen-dams-10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29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admin\Desktop\earthen-dams-10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admin\Desktop\earthen-dams-10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29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admin\Desktop\earthen-dams-10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admin\Desktop\earthen-dams-10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29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admin\Desktop\earthen-dams-10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earthen-dams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3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admin\Desktop\earthen-dams-1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5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admin\Desktop\earthen-dams-1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admin\Desktop\earthen-dams-1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3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5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earthen-dams-2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3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earthen-dams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3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earthen-dams-3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7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earthen-dams-3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3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earthen-dams-3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3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On-screen Show (4:3)</PresentationFormat>
  <Paragraphs>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EARTHEN DAM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19</cp:revision>
  <dcterms:created xsi:type="dcterms:W3CDTF">2006-08-16T00:00:00Z</dcterms:created>
  <dcterms:modified xsi:type="dcterms:W3CDTF">2020-11-06T19:27:22Z</dcterms:modified>
</cp:coreProperties>
</file>