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2819399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2"/>
                </a:solidFill>
              </a:rPr>
              <a:t>A PRESENTATION ON DIVERSION HEAD WORKS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diversion-headwork-11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0"/>
            <a:ext cx="8610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diversion-headwork-12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0"/>
            <a:ext cx="8610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diversion-headwork-13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819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diversion-headwork-14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4581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diversion-headwork-15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610599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diversion-headwork-16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3048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diversion-headwork-17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7629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diversion-headwork-18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2286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diversion-headwork-19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diversion-headwork-20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"/>
            <a:ext cx="81533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diversion-headwork-3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diversion-headwork-21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8391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diversion-headwork-22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4581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BABY DOCS\diversion-headwork-23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3810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BABY DOCS\diversion-headwork-24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819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BABY DOCS\diversion-headwork-25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610599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BABY DOCS\diversion-headwork-26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6105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BABY DOCS\diversion-headwork-27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5343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BABY DOCS\diversion-headwork-28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381000"/>
            <a:ext cx="8915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diversion-headwork-29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4581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BABY DOCS\diversion-headwork-30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diversion-headwork-4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3810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BABY DOCS\diversion-headwork-31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19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\Desktop\BABY DOCS\diversion-headwork-32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2286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dmin\Desktop\BABY DOCS\diversion-headwork-33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2295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\Desktop\BABY DOCS\diversion-headwork-34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304800"/>
            <a:ext cx="86868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admin\Desktop\BABY DOCS\diversion-headwork-35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4581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53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diversion-headwork-5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381000"/>
            <a:ext cx="83820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diversion-headwork-6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7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diversion-headwork-7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2295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diversion-headwork-8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diversion-headwork-9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4581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diversion-headwork-10-72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3057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On-screen Show (4:3)</PresentationFormat>
  <Paragraphs>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 PRESENTATION ON DIVERSION HEAD WORKS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2006-08-16T00:00:00Z</dcterms:created>
  <dcterms:modified xsi:type="dcterms:W3CDTF">2020-09-20T06:33:33Z</dcterms:modified>
</cp:coreProperties>
</file>