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PRESENTATION ON                 CAUSES OF FAILURE OF         EARTHEN DAM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/>
            </a:r>
            <a:b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earthen-dams-4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810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earthen-dams-4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381000"/>
            <a:ext cx="84581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earthen-dams-4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304800"/>
            <a:ext cx="8381999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earthen-dams-4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81000"/>
            <a:ext cx="8382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earthen-dams-5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810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earthen-dams-5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81000"/>
            <a:ext cx="83058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earthen-dams-5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381000"/>
            <a:ext cx="84581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earthen-dams-5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04800"/>
            <a:ext cx="83820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8486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BY DOCS\earthen-dams-3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3400" y="457200"/>
            <a:ext cx="8153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earthen-dams-3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81000"/>
            <a:ext cx="83819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earthen-dams-4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81000"/>
            <a:ext cx="8305799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earthen-dams-4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381000"/>
            <a:ext cx="85344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earthen-dams-4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381000"/>
            <a:ext cx="82296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earthen-dams-4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04800"/>
            <a:ext cx="83820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earthen-dams-4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304800"/>
            <a:ext cx="84582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earthen-dams-4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81000"/>
            <a:ext cx="8305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9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 PRESENTATION ON                 CAUSES OF FAILURE OF         EARTHEN DAM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2006-08-16T00:00:00Z</dcterms:created>
  <dcterms:modified xsi:type="dcterms:W3CDTF">2020-08-10T10:11:06Z</dcterms:modified>
</cp:coreProperties>
</file>