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318" r:id="rId5"/>
    <p:sldId id="308" r:id="rId6"/>
    <p:sldId id="309" r:id="rId7"/>
    <p:sldId id="31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12" r:id="rId29"/>
    <p:sldId id="313" r:id="rId30"/>
    <p:sldId id="314" r:id="rId31"/>
    <p:sldId id="315" r:id="rId32"/>
    <p:sldId id="316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1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457451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PRESENTATION ON SPILLWAYS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spillways-components-and-types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7724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spillways-components-and-type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200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spillways-components-and-types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61999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spillways-components-and-types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391399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spillways-components-and-types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96200" cy="5287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spillways-components-and-types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543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spillways-components-and-types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2296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spillways-components-and-types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848600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spillways-components-and-types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772400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spillways-components-and-types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200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spillways-components-and-types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99464"/>
            <a:ext cx="7467600" cy="5925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spillways-components-and-types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467600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spillways-components-and-types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772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spillways-components-and-types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848600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spillways-components-and-types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200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spillways-components-and-types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4676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spillways-components-and-types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3914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spillways-components-and-types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467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spillways-components-and-types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467600" cy="5211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dmin\Desktop\BABY DOCS\spillways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3525" y="381000"/>
            <a:ext cx="6076950" cy="5191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admin\Desktop\BABY DOCS\spillways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914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spillways-components-and-types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91400" cy="5287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admin\Desktop\BABY DOCS\spillways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391399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admin\Desktop\BABY DOCS\spillways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162800" cy="45823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\Desktop\BABY DOCS\spillways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21451"/>
          <a:stretch>
            <a:fillRect/>
          </a:stretch>
        </p:blipFill>
        <p:spPr bwMode="auto">
          <a:xfrm>
            <a:off x="550323" y="304800"/>
            <a:ext cx="7755477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spillways-components-and-types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696200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spillways-components-and-types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200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BABY DOCS\spillways-components-and-type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5438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BABY DOCS\spillways-components-and-types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BABY DOCS\spillways-components-and-types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696200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BABY DOCS\spillways-components-and-types-3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467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dmin\Desktop\BABY DOCS\spillways-components-and-types-3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238999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dmin\Desktop\BABY DOCS\spillways-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924799" cy="5181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admin\Desktop\BABY DOCS\spillways-components-and-types-3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543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admin\Desktop\BABY DOCS\spillways-components-and-types-3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467600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91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spillways-components-and-types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spillways-components-and-types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5438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spillways-components-and-types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spillways-components-and-types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spillways-components-and-types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On-screen Show (4:3)</PresentationFormat>
  <Paragraphs>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 PRESENTATION ON SPILLWAYS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15</cp:revision>
  <dcterms:created xsi:type="dcterms:W3CDTF">2006-08-16T00:00:00Z</dcterms:created>
  <dcterms:modified xsi:type="dcterms:W3CDTF">2009-08-19T20:35:31Z</dcterms:modified>
</cp:coreProperties>
</file>