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10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1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20-Aug-09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38862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PRESENTATION ON SPILLWAY GATES</a:t>
            </a:r>
            <a:b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esktop\BABY DOCS\various-types-of-gates-their-important-components-1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esktop\BABY DOCS\various-types-of-gates-their-important-components-1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esktop\BABY DOCS\various-types-of-gates-their-important-components-1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696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esktop\BABY DOCS\various-types-of-gates-their-important-components-1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81000"/>
            <a:ext cx="76200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esktop\BABY DOCS\various-types-of-gates-their-important-components-1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924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min\Desktop\BABY DOCS\various-types-of-gates-their-important-components-1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min\Desktop\BABY DOCS\various-types-of-gates-their-important-components-1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696200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dmin\Desktop\BABY DOCS\various-types-of-gates-their-important-components-1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80010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admin\Desktop\BABY DOCS\various-types-of-gates-their-important-components-1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9248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various-types-of-gates-their-important-components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09600"/>
            <a:ext cx="7696200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BABY DOCS\various-types-of-gates-their-important-components-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15819"/>
          <a:stretch>
            <a:fillRect/>
          </a:stretch>
        </p:blipFill>
        <p:spPr bwMode="auto">
          <a:xfrm>
            <a:off x="1066800" y="914400"/>
            <a:ext cx="7315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admin\Desktop\BABY DOCS\various-types-of-gates-their-important-components-20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0865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admin\Desktop\BABY DOCS\various-types-of-gates-their-important-components-21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467600" cy="5592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:\Users\admin\Desktop\BABY DOCS\various-types-of-gates-their-important-components-2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6200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dmin\Desktop\BABY DOCS\various-types-of-gates-their-important-components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3914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:\Users\admin\Desktop\BABY DOCS\various-types-of-gates-their-important-components-2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79248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admin\Desktop\BABY DOCS\various-types-of-gates-their-important-components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772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:\Users\admin\Desktop\BABY DOCS\various-types-of-gates-their-important-components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3914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admin\Desktop\BABY DOCS\various-types-of-gates-their-important-components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5438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admin\Desktop\BABY DOCS\various-types-of-gates-their-important-components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7543800" cy="5364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admin\Desktop\BABY DOCS\various-types-of-gates-their-important-components-2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467600" cy="5440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esktop\BABY DOCS\various-types-of-gates-their-important-components-2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696200" cy="5287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admin\Desktop\BABY DOCS\river-training-method-1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91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BABY DOCS\various-types-of-gates-their-important-components-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543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esktop\BABY DOCS\various-types-of-gates-their-important-components-4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457200"/>
            <a:ext cx="7467600" cy="5668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esktop\BABY DOCS\various-types-of-gates-their-important-components-5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609600"/>
            <a:ext cx="7543800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esktop\BABY DOCS\various-types-of-gates-their-important-components-7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153399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esktop\BABY DOCS\various-types-of-gates-their-important-components-8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772400" cy="55165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esktop\BABY DOCS\various-types-of-gates-their-important-components-9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09600"/>
            <a:ext cx="7391400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</Words>
  <Application>Microsoft Office PowerPoint</Application>
  <PresentationFormat>On-screen Show (4:3)</PresentationFormat>
  <Paragraphs>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A PRESENTATION ON SPILLWAY GATES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</cp:revision>
  <dcterms:created xsi:type="dcterms:W3CDTF">2006-08-16T00:00:00Z</dcterms:created>
  <dcterms:modified xsi:type="dcterms:W3CDTF">2009-08-19T20:49:54Z</dcterms:modified>
</cp:coreProperties>
</file>