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4" r:id="rId23"/>
    <p:sldId id="285" r:id="rId24"/>
    <p:sldId id="283" r:id="rId25"/>
    <p:sldId id="286" r:id="rId26"/>
    <p:sldId id="287" r:id="rId27"/>
    <p:sldId id="288" r:id="rId28"/>
    <p:sldId id="289" r:id="rId29"/>
    <p:sldId id="290" r:id="rId30"/>
    <p:sldId id="295" r:id="rId31"/>
    <p:sldId id="291" r:id="rId32"/>
    <p:sldId id="270" r:id="rId33"/>
    <p:sldId id="27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281939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TYPES OF HYDRAULIC  JUMP</a:t>
            </a:r>
            <a:endParaRPr lang="en-U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hydraulic-jump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8486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hydraulic-jump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772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hydraulic-jump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620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hydraulic-jump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772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hydraulic-jump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0010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spillways-19-6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15199" cy="5638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spillways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spillways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762000"/>
            <a:ext cx="7696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spillways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5438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spillways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696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hydraulic-jump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spillways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543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spillway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7724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spillways-26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01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spillway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77200" cy="541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spillway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04800"/>
            <a:ext cx="7696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spillways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80772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spillway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7724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spillways-3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305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spillways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76961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spillways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533400"/>
            <a:ext cx="7924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hydraulic-jump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696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spillways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772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spillways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6962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hydraulic-jump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772400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hydraulic-jump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0772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hydraulic-jump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8486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hydraulic-jump-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80772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hydraulic-jump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6962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BABY DOCS\hydraulic-jump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914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hydraulic-jump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0010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hydraulic-jump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8486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</Words>
  <Application>Microsoft Office PowerPoint</Application>
  <PresentationFormat>On-screen Show (4:3)</PresentationFormat>
  <Paragraphs>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 PRESENTATION ON TYPES OF HYDRAULIC  JUMP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27</cp:revision>
  <dcterms:created xsi:type="dcterms:W3CDTF">2006-08-16T00:00:00Z</dcterms:created>
  <dcterms:modified xsi:type="dcterms:W3CDTF">2009-08-19T18:47:55Z</dcterms:modified>
</cp:coreProperties>
</file>