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BABY DOCS\chapter-7-spillway-and-energy-dissipators-6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533400"/>
            <a:ext cx="7619999" cy="5592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esktop\BABY DOCS\chapter-7-spillway-and-energy-dissipators-7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0390"/>
          <a:stretch>
            <a:fillRect/>
          </a:stretch>
        </p:blipFill>
        <p:spPr bwMode="auto">
          <a:xfrm>
            <a:off x="609600" y="685800"/>
            <a:ext cx="8000999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esktop\BABY DOCS\chapter-7-spillway-and-energy-dissipators-7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9086"/>
          <a:stretch>
            <a:fillRect/>
          </a:stretch>
        </p:blipFill>
        <p:spPr bwMode="auto">
          <a:xfrm>
            <a:off x="304800" y="762000"/>
            <a:ext cx="8153399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esktop\BABY DOCS\chapter-7-spillway-and-energy-dissipators-7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9459"/>
          <a:stretch>
            <a:fillRect/>
          </a:stretch>
        </p:blipFill>
        <p:spPr bwMode="auto">
          <a:xfrm>
            <a:off x="609600" y="685800"/>
            <a:ext cx="815340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esktop\BABY DOCS\chapter-7-spillway-and-energy-dissipators-7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8077199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esktop\BABY DOCS\chapter-7-spillway-and-energy-dissipators-7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9333"/>
          <a:stretch>
            <a:fillRect/>
          </a:stretch>
        </p:blipFill>
        <p:spPr bwMode="auto">
          <a:xfrm>
            <a:off x="228600" y="685800"/>
            <a:ext cx="8381999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\Desktop\BABY DOCS\chapter-7-spillway-and-energy-dissipators-7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0000"/>
          <a:stretch>
            <a:fillRect/>
          </a:stretch>
        </p:blipFill>
        <p:spPr bwMode="auto">
          <a:xfrm>
            <a:off x="304800" y="609600"/>
            <a:ext cx="83058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dmin\Desktop\BABY DOCS\chapter-7-spillway-and-energy-dissipators-8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0959"/>
          <a:stretch>
            <a:fillRect/>
          </a:stretch>
        </p:blipFill>
        <p:spPr bwMode="auto">
          <a:xfrm>
            <a:off x="381000" y="685800"/>
            <a:ext cx="8381999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admin\Desktop\BABY DOCS\chapter-7-spillway-and-energy-dissipators-8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0"/>
            <a:ext cx="8153399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admin\Desktop\BABY DOCS\chapter-7-spillway-and-energy-dissipators-8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9333"/>
          <a:stretch>
            <a:fillRect/>
          </a:stretch>
        </p:blipFill>
        <p:spPr bwMode="auto">
          <a:xfrm>
            <a:off x="533400" y="609600"/>
            <a:ext cx="8153399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admin\Desktop\BABY DOCS\chapter-7-spillway-and-energy-dissipators-8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9459"/>
          <a:stretch>
            <a:fillRect/>
          </a:stretch>
        </p:blipFill>
        <p:spPr bwMode="auto">
          <a:xfrm>
            <a:off x="381001" y="762000"/>
            <a:ext cx="815340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BABY DOCS\chapter-7-spillway-and-energy-dissipators-6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28173"/>
          <a:stretch>
            <a:fillRect/>
          </a:stretch>
        </p:blipFill>
        <p:spPr bwMode="auto">
          <a:xfrm>
            <a:off x="685800" y="609600"/>
            <a:ext cx="8153399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admin\Desktop\BABY DOCS\chapter-7-spillway-and-energy-dissipators-8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9333"/>
          <a:stretch>
            <a:fillRect/>
          </a:stretch>
        </p:blipFill>
        <p:spPr bwMode="auto">
          <a:xfrm>
            <a:off x="228600" y="685800"/>
            <a:ext cx="8458199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admin\Desktop\BABY DOCS\chapter-7-spillway-and-energy-dissipators-8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0959"/>
          <a:stretch>
            <a:fillRect/>
          </a:stretch>
        </p:blipFill>
        <p:spPr bwMode="auto">
          <a:xfrm>
            <a:off x="381000" y="762000"/>
            <a:ext cx="8458199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admin\Desktop\BABY DOCS\chapter-7-spillway-and-energy-dissipators-8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0526"/>
          <a:stretch>
            <a:fillRect/>
          </a:stretch>
        </p:blipFill>
        <p:spPr bwMode="auto">
          <a:xfrm>
            <a:off x="457200" y="533400"/>
            <a:ext cx="8229599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admin\Desktop\BABY DOCS\chapter-7-spillway-and-energy-dissipators-8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9216"/>
          <a:stretch>
            <a:fillRect/>
          </a:stretch>
        </p:blipFill>
        <p:spPr bwMode="auto">
          <a:xfrm>
            <a:off x="457200" y="838200"/>
            <a:ext cx="8000999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admin\Desktop\BABY DOCS\chapter-7-spillway-and-energy-dissipators-8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1538"/>
          <a:stretch>
            <a:fillRect/>
          </a:stretch>
        </p:blipFill>
        <p:spPr bwMode="auto">
          <a:xfrm>
            <a:off x="381000" y="533400"/>
            <a:ext cx="8229599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admin\Desktop\BABY DOCS\chapter-7-spillway-and-energy-dissipators-8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0000"/>
          <a:stretch>
            <a:fillRect/>
          </a:stretch>
        </p:blipFill>
        <p:spPr bwMode="auto">
          <a:xfrm>
            <a:off x="609600" y="457200"/>
            <a:ext cx="8077199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admin\Desktop\BABY DOCS\chapter-7-spillway-and-energy-dissipators-9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7352"/>
          <a:stretch>
            <a:fillRect/>
          </a:stretch>
        </p:blipFill>
        <p:spPr bwMode="auto">
          <a:xfrm>
            <a:off x="457200" y="533400"/>
            <a:ext cx="8000999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admin\Desktop\BABY DOCS\chapter-7-spillway-and-energy-dissipators-9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0256"/>
          <a:stretch>
            <a:fillRect/>
          </a:stretch>
        </p:blipFill>
        <p:spPr bwMode="auto">
          <a:xfrm>
            <a:off x="457200" y="381000"/>
            <a:ext cx="8229599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admin\Desktop\BABY DOCS\chapter-7-spillway-and-energy-dissipators-9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0000"/>
          <a:stretch>
            <a:fillRect/>
          </a:stretch>
        </p:blipFill>
        <p:spPr bwMode="auto">
          <a:xfrm>
            <a:off x="609600" y="304800"/>
            <a:ext cx="8000999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admin\Desktop\BABY DOCS\chapter-7-spillway-and-energy-dissipators-9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0811"/>
          <a:stretch>
            <a:fillRect/>
          </a:stretch>
        </p:blipFill>
        <p:spPr bwMode="auto">
          <a:xfrm>
            <a:off x="533400" y="685800"/>
            <a:ext cx="8000999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BABY DOCS\chapter-7-spillway-and-energy-dissipators-6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9722"/>
          <a:stretch>
            <a:fillRect/>
          </a:stretch>
        </p:blipFill>
        <p:spPr bwMode="auto">
          <a:xfrm>
            <a:off x="762000" y="838200"/>
            <a:ext cx="7619999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admin\Desktop\BABY DOCS\chapter-7-spillway-and-energy-dissipators-9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9333"/>
          <a:stretch>
            <a:fillRect/>
          </a:stretch>
        </p:blipFill>
        <p:spPr bwMode="auto">
          <a:xfrm>
            <a:off x="533400" y="609600"/>
            <a:ext cx="7924799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:\Users\admin\Desktop\BABY DOCS\chapter-7-spillway-and-energy-dissipators-9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0667"/>
          <a:stretch>
            <a:fillRect/>
          </a:stretch>
        </p:blipFill>
        <p:spPr bwMode="auto">
          <a:xfrm>
            <a:off x="533400" y="685800"/>
            <a:ext cx="8077199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Users\admin\Desktop\BABY DOCS\chapter-7-spillway-and-energy-dissipators-9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0359"/>
          <a:stretch>
            <a:fillRect/>
          </a:stretch>
        </p:blipFill>
        <p:spPr bwMode="auto">
          <a:xfrm>
            <a:off x="838200" y="685800"/>
            <a:ext cx="7924799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BABY DOCS\chapter-7-spillway-and-energy-dissipators-6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8000"/>
          <a:stretch>
            <a:fillRect/>
          </a:stretch>
        </p:blipFill>
        <p:spPr bwMode="auto">
          <a:xfrm>
            <a:off x="685800" y="685800"/>
            <a:ext cx="7848599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BABY DOCS\chapter-7-spillway-and-energy-dissipators-6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0506"/>
          <a:stretch>
            <a:fillRect/>
          </a:stretch>
        </p:blipFill>
        <p:spPr bwMode="auto">
          <a:xfrm>
            <a:off x="457200" y="762000"/>
            <a:ext cx="8458199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BABY DOCS\chapter-7-spillway-and-energy-dissipators-7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1439"/>
          <a:stretch>
            <a:fillRect/>
          </a:stretch>
        </p:blipFill>
        <p:spPr bwMode="auto">
          <a:xfrm>
            <a:off x="762000" y="533400"/>
            <a:ext cx="77724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BABY DOCS\chapter-7-spillway-and-energy-dissipators-7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8958"/>
          <a:stretch>
            <a:fillRect/>
          </a:stretch>
        </p:blipFill>
        <p:spPr bwMode="auto">
          <a:xfrm>
            <a:off x="609600" y="685800"/>
            <a:ext cx="82296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esktop\BABY DOCS\chapter-7-spillway-and-energy-dissipators-7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9211"/>
          <a:stretch>
            <a:fillRect/>
          </a:stretch>
        </p:blipFill>
        <p:spPr bwMode="auto">
          <a:xfrm>
            <a:off x="457200" y="609600"/>
            <a:ext cx="8077199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esktop\BABY DOCS\chapter-7-spillway-and-energy-dissipators-7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1111"/>
          <a:stretch>
            <a:fillRect/>
          </a:stretch>
        </p:blipFill>
        <p:spPr bwMode="auto">
          <a:xfrm>
            <a:off x="457200" y="762000"/>
            <a:ext cx="8153399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On-screen Show (4:3)</PresentationFormat>
  <Paragraphs>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17</cp:revision>
  <dcterms:created xsi:type="dcterms:W3CDTF">2006-08-16T00:00:00Z</dcterms:created>
  <dcterms:modified xsi:type="dcterms:W3CDTF">2009-08-19T19:09:21Z</dcterms:modified>
</cp:coreProperties>
</file>