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5.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6" r:id="rId3"/>
    <p:sldId id="257" r:id="rId4"/>
    <p:sldId id="259" r:id="rId5"/>
    <p:sldId id="263"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tha Dodeja" initials="AD" lastIdx="1" clrIdx="0">
    <p:extLst>
      <p:ext uri="{19B8F6BF-5375-455C-9EA6-DF929625EA0E}">
        <p15:presenceInfo xmlns:p15="http://schemas.microsoft.com/office/powerpoint/2012/main" userId="S::Aastha.d@arahas.com::127dcee6-c045-4ab3-87c9-3322bdaab0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6530"/>
    <a:srgbClr val="E8C7AE"/>
    <a:srgbClr val="DBA67F"/>
    <a:srgbClr val="EBD7B9"/>
    <a:srgbClr val="AAC157"/>
    <a:srgbClr val="E7EDCF"/>
    <a:srgbClr val="CEDB9D"/>
    <a:srgbClr val="45ADBD"/>
    <a:srgbClr val="8AC0D0"/>
    <a:srgbClr val="F09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Dodeja" userId="127dcee6-c045-4ab3-87c9-3322bdaab09f" providerId="ADAL" clId="{691A25F4-CDBF-4212-A9BC-99C45A5E2144}"/>
    <pc:docChg chg="undo redo custSel addSld delSld modSld sldOrd">
      <pc:chgData name="Aastha Dodeja" userId="127dcee6-c045-4ab3-87c9-3322bdaab09f" providerId="ADAL" clId="{691A25F4-CDBF-4212-A9BC-99C45A5E2144}" dt="2024-06-28T10:58:39.627" v="4343" actId="6549"/>
      <pc:docMkLst>
        <pc:docMk/>
      </pc:docMkLst>
      <pc:sldChg chg="addSp delSp modSp mod">
        <pc:chgData name="Aastha Dodeja" userId="127dcee6-c045-4ab3-87c9-3322bdaab09f" providerId="ADAL" clId="{691A25F4-CDBF-4212-A9BC-99C45A5E2144}" dt="2024-06-28T10:58:39.627" v="4343" actId="6549"/>
        <pc:sldMkLst>
          <pc:docMk/>
          <pc:sldMk cId="1754479977" sldId="256"/>
        </pc:sldMkLst>
        <pc:spChg chg="add del mod">
          <ac:chgData name="Aastha Dodeja" userId="127dcee6-c045-4ab3-87c9-3322bdaab09f" providerId="ADAL" clId="{691A25F4-CDBF-4212-A9BC-99C45A5E2144}" dt="2024-06-28T10:58:39.627" v="4343" actId="6549"/>
          <ac:spMkLst>
            <pc:docMk/>
            <pc:sldMk cId="1754479977" sldId="256"/>
            <ac:spMk id="4" creationId="{7A16F639-C77F-BDFC-84E9-88C62C8D0C20}"/>
          </ac:spMkLst>
        </pc:spChg>
        <pc:spChg chg="mod">
          <ac:chgData name="Aastha Dodeja" userId="127dcee6-c045-4ab3-87c9-3322bdaab09f" providerId="ADAL" clId="{691A25F4-CDBF-4212-A9BC-99C45A5E2144}" dt="2024-06-25T12:08:22.163" v="652" actId="14100"/>
          <ac:spMkLst>
            <pc:docMk/>
            <pc:sldMk cId="1754479977" sldId="256"/>
            <ac:spMk id="14" creationId="{2E61561E-48EB-103C-E150-6487EA209D65}"/>
          </ac:spMkLst>
        </pc:spChg>
        <pc:spChg chg="mod">
          <ac:chgData name="Aastha Dodeja" userId="127dcee6-c045-4ab3-87c9-3322bdaab09f" providerId="ADAL" clId="{691A25F4-CDBF-4212-A9BC-99C45A5E2144}" dt="2024-06-25T12:08:29.722" v="654" actId="1076"/>
          <ac:spMkLst>
            <pc:docMk/>
            <pc:sldMk cId="1754479977" sldId="256"/>
            <ac:spMk id="16" creationId="{C93E2708-BB84-46C3-05CC-F445ECFF708E}"/>
          </ac:spMkLst>
        </pc:spChg>
        <pc:spChg chg="mod">
          <ac:chgData name="Aastha Dodeja" userId="127dcee6-c045-4ab3-87c9-3322bdaab09f" providerId="ADAL" clId="{691A25F4-CDBF-4212-A9BC-99C45A5E2144}" dt="2024-06-25T12:12:41.620" v="734" actId="207"/>
          <ac:spMkLst>
            <pc:docMk/>
            <pc:sldMk cId="1754479977" sldId="256"/>
            <ac:spMk id="17" creationId="{2DD6D867-91F0-6D6E-F8BD-ED05769EAE1B}"/>
          </ac:spMkLst>
        </pc:spChg>
        <pc:spChg chg="mod">
          <ac:chgData name="Aastha Dodeja" userId="127dcee6-c045-4ab3-87c9-3322bdaab09f" providerId="ADAL" clId="{691A25F4-CDBF-4212-A9BC-99C45A5E2144}" dt="2024-06-25T12:23:15.314" v="1030" actId="14100"/>
          <ac:spMkLst>
            <pc:docMk/>
            <pc:sldMk cId="1754479977" sldId="256"/>
            <ac:spMk id="18" creationId="{041C6546-5DC8-B864-4669-7EEB2CAE1EF5}"/>
          </ac:spMkLst>
        </pc:spChg>
        <pc:spChg chg="mod">
          <ac:chgData name="Aastha Dodeja" userId="127dcee6-c045-4ab3-87c9-3322bdaab09f" providerId="ADAL" clId="{691A25F4-CDBF-4212-A9BC-99C45A5E2144}" dt="2024-06-25T12:12:45.413" v="736" actId="1076"/>
          <ac:spMkLst>
            <pc:docMk/>
            <pc:sldMk cId="1754479977" sldId="256"/>
            <ac:spMk id="22" creationId="{ED65443C-BDB6-F8E0-5921-FCB6C5C3D651}"/>
          </ac:spMkLst>
        </pc:spChg>
        <pc:spChg chg="mod">
          <ac:chgData name="Aastha Dodeja" userId="127dcee6-c045-4ab3-87c9-3322bdaab09f" providerId="ADAL" clId="{691A25F4-CDBF-4212-A9BC-99C45A5E2144}" dt="2024-06-25T12:21:20.089" v="882" actId="1076"/>
          <ac:spMkLst>
            <pc:docMk/>
            <pc:sldMk cId="1754479977" sldId="256"/>
            <ac:spMk id="27" creationId="{93F76EB6-AEFD-E294-C7F0-6E7ABC10F1AF}"/>
          </ac:spMkLst>
        </pc:spChg>
        <pc:spChg chg="mod">
          <ac:chgData name="Aastha Dodeja" userId="127dcee6-c045-4ab3-87c9-3322bdaab09f" providerId="ADAL" clId="{691A25F4-CDBF-4212-A9BC-99C45A5E2144}" dt="2024-06-25T12:17:56.495" v="754" actId="1076"/>
          <ac:spMkLst>
            <pc:docMk/>
            <pc:sldMk cId="1754479977" sldId="256"/>
            <ac:spMk id="28" creationId="{47C09A38-E9DD-C8C3-8493-0E9ACB0B2339}"/>
          </ac:spMkLst>
        </pc:spChg>
        <pc:spChg chg="del mod">
          <ac:chgData name="Aastha Dodeja" userId="127dcee6-c045-4ab3-87c9-3322bdaab09f" providerId="ADAL" clId="{691A25F4-CDBF-4212-A9BC-99C45A5E2144}" dt="2024-06-25T12:17:45.154" v="748" actId="478"/>
          <ac:spMkLst>
            <pc:docMk/>
            <pc:sldMk cId="1754479977" sldId="256"/>
            <ac:spMk id="29" creationId="{587FE47A-F1D4-CC78-A180-54D063B2177E}"/>
          </ac:spMkLst>
        </pc:spChg>
        <pc:spChg chg="mod">
          <ac:chgData name="Aastha Dodeja" userId="127dcee6-c045-4ab3-87c9-3322bdaab09f" providerId="ADAL" clId="{691A25F4-CDBF-4212-A9BC-99C45A5E2144}" dt="2024-06-25T12:17:38.876" v="745" actId="1076"/>
          <ac:spMkLst>
            <pc:docMk/>
            <pc:sldMk cId="1754479977" sldId="256"/>
            <ac:spMk id="30" creationId="{F807D5E5-1DE8-C6A1-D608-74D344B0B144}"/>
          </ac:spMkLst>
        </pc:spChg>
        <pc:spChg chg="mod">
          <ac:chgData name="Aastha Dodeja" userId="127dcee6-c045-4ab3-87c9-3322bdaab09f" providerId="ADAL" clId="{691A25F4-CDBF-4212-A9BC-99C45A5E2144}" dt="2024-06-25T12:17:20.810" v="742" actId="1076"/>
          <ac:spMkLst>
            <pc:docMk/>
            <pc:sldMk cId="1754479977" sldId="256"/>
            <ac:spMk id="31" creationId="{491EC7EA-4AB5-327C-44AB-4E8DFA194543}"/>
          </ac:spMkLst>
        </pc:spChg>
        <pc:spChg chg="mod">
          <ac:chgData name="Aastha Dodeja" userId="127dcee6-c045-4ab3-87c9-3322bdaab09f" providerId="ADAL" clId="{691A25F4-CDBF-4212-A9BC-99C45A5E2144}" dt="2024-06-25T12:17:20.810" v="742" actId="1076"/>
          <ac:spMkLst>
            <pc:docMk/>
            <pc:sldMk cId="1754479977" sldId="256"/>
            <ac:spMk id="32" creationId="{86F16BDB-1C6E-8CBD-0604-7EA949C10ADA}"/>
          </ac:spMkLst>
        </pc:spChg>
        <pc:spChg chg="mod">
          <ac:chgData name="Aastha Dodeja" userId="127dcee6-c045-4ab3-87c9-3322bdaab09f" providerId="ADAL" clId="{691A25F4-CDBF-4212-A9BC-99C45A5E2144}" dt="2024-06-25T12:18:40.287" v="826" actId="1035"/>
          <ac:spMkLst>
            <pc:docMk/>
            <pc:sldMk cId="1754479977" sldId="256"/>
            <ac:spMk id="33" creationId="{D785817B-EF94-3987-2BE0-47A88499294A}"/>
          </ac:spMkLst>
        </pc:spChg>
        <pc:spChg chg="mod">
          <ac:chgData name="Aastha Dodeja" userId="127dcee6-c045-4ab3-87c9-3322bdaab09f" providerId="ADAL" clId="{691A25F4-CDBF-4212-A9BC-99C45A5E2144}" dt="2024-06-25T12:10:26.495" v="714" actId="164"/>
          <ac:spMkLst>
            <pc:docMk/>
            <pc:sldMk cId="1754479977" sldId="256"/>
            <ac:spMk id="38" creationId="{40962F20-784D-7E8C-E221-EDDC5EB6E7D1}"/>
          </ac:spMkLst>
        </pc:spChg>
        <pc:spChg chg="mod">
          <ac:chgData name="Aastha Dodeja" userId="127dcee6-c045-4ab3-87c9-3322bdaab09f" providerId="ADAL" clId="{691A25F4-CDBF-4212-A9BC-99C45A5E2144}" dt="2024-06-25T12:10:20.342" v="712" actId="164"/>
          <ac:spMkLst>
            <pc:docMk/>
            <pc:sldMk cId="1754479977" sldId="256"/>
            <ac:spMk id="41" creationId="{4CF1C5DE-A713-85D3-60AB-414436B8765F}"/>
          </ac:spMkLst>
        </pc:spChg>
        <pc:spChg chg="mod">
          <ac:chgData name="Aastha Dodeja" userId="127dcee6-c045-4ab3-87c9-3322bdaab09f" providerId="ADAL" clId="{691A25F4-CDBF-4212-A9BC-99C45A5E2144}" dt="2024-06-25T12:10:24.085" v="713" actId="164"/>
          <ac:spMkLst>
            <pc:docMk/>
            <pc:sldMk cId="1754479977" sldId="256"/>
            <ac:spMk id="42" creationId="{8F5839EE-A506-B613-B90F-777797B3109D}"/>
          </ac:spMkLst>
        </pc:spChg>
        <pc:spChg chg="mod topLvl">
          <ac:chgData name="Aastha Dodeja" userId="127dcee6-c045-4ab3-87c9-3322bdaab09f" providerId="ADAL" clId="{691A25F4-CDBF-4212-A9BC-99C45A5E2144}" dt="2024-06-25T12:08:55.996" v="677" actId="1035"/>
          <ac:spMkLst>
            <pc:docMk/>
            <pc:sldMk cId="1754479977" sldId="256"/>
            <ac:spMk id="49" creationId="{1F5F6654-74AE-7DEC-2CAC-4E50B6A3573F}"/>
          </ac:spMkLst>
        </pc:spChg>
        <pc:spChg chg="mod topLvl">
          <ac:chgData name="Aastha Dodeja" userId="127dcee6-c045-4ab3-87c9-3322bdaab09f" providerId="ADAL" clId="{691A25F4-CDBF-4212-A9BC-99C45A5E2144}" dt="2024-06-25T12:08:55.996" v="677" actId="1035"/>
          <ac:spMkLst>
            <pc:docMk/>
            <pc:sldMk cId="1754479977" sldId="256"/>
            <ac:spMk id="53" creationId="{D3606DB9-3088-8691-E055-9049EDD2636A}"/>
          </ac:spMkLst>
        </pc:spChg>
        <pc:spChg chg="del mod">
          <ac:chgData name="Aastha Dodeja" userId="127dcee6-c045-4ab3-87c9-3322bdaab09f" providerId="ADAL" clId="{691A25F4-CDBF-4212-A9BC-99C45A5E2144}" dt="2024-06-25T11:21:52.979" v="36" actId="478"/>
          <ac:spMkLst>
            <pc:docMk/>
            <pc:sldMk cId="1754479977" sldId="256"/>
            <ac:spMk id="54" creationId="{56D62130-A13F-1056-4033-52749F2834F6}"/>
          </ac:spMkLst>
        </pc:spChg>
        <pc:spChg chg="add mod topLvl">
          <ac:chgData name="Aastha Dodeja" userId="127dcee6-c045-4ab3-87c9-3322bdaab09f" providerId="ADAL" clId="{691A25F4-CDBF-4212-A9BC-99C45A5E2144}" dt="2024-06-25T12:08:55.996" v="677" actId="1035"/>
          <ac:spMkLst>
            <pc:docMk/>
            <pc:sldMk cId="1754479977" sldId="256"/>
            <ac:spMk id="55" creationId="{6E387789-7024-8130-4851-21819FBFA140}"/>
          </ac:spMkLst>
        </pc:spChg>
        <pc:spChg chg="add mod topLvl">
          <ac:chgData name="Aastha Dodeja" userId="127dcee6-c045-4ab3-87c9-3322bdaab09f" providerId="ADAL" clId="{691A25F4-CDBF-4212-A9BC-99C45A5E2144}" dt="2024-06-25T12:08:55.996" v="677" actId="1035"/>
          <ac:spMkLst>
            <pc:docMk/>
            <pc:sldMk cId="1754479977" sldId="256"/>
            <ac:spMk id="56" creationId="{014DDE7B-21CE-8C60-B6E5-87BB5F12780F}"/>
          </ac:spMkLst>
        </pc:spChg>
        <pc:spChg chg="add mod topLvl">
          <ac:chgData name="Aastha Dodeja" userId="127dcee6-c045-4ab3-87c9-3322bdaab09f" providerId="ADAL" clId="{691A25F4-CDBF-4212-A9BC-99C45A5E2144}" dt="2024-06-25T12:08:55.996" v="677" actId="1035"/>
          <ac:spMkLst>
            <pc:docMk/>
            <pc:sldMk cId="1754479977" sldId="256"/>
            <ac:spMk id="57" creationId="{D29B0302-6C16-478C-024A-29FB017B94A1}"/>
          </ac:spMkLst>
        </pc:spChg>
        <pc:spChg chg="add mod topLvl">
          <ac:chgData name="Aastha Dodeja" userId="127dcee6-c045-4ab3-87c9-3322bdaab09f" providerId="ADAL" clId="{691A25F4-CDBF-4212-A9BC-99C45A5E2144}" dt="2024-06-25T12:08:55.996" v="677" actId="1035"/>
          <ac:spMkLst>
            <pc:docMk/>
            <pc:sldMk cId="1754479977" sldId="256"/>
            <ac:spMk id="58" creationId="{3DF4A251-B46C-9E08-9466-E14388AE5BFF}"/>
          </ac:spMkLst>
        </pc:spChg>
        <pc:spChg chg="add mod">
          <ac:chgData name="Aastha Dodeja" userId="127dcee6-c045-4ab3-87c9-3322bdaab09f" providerId="ADAL" clId="{691A25F4-CDBF-4212-A9BC-99C45A5E2144}" dt="2024-06-25T12:08:55.996" v="677" actId="1035"/>
          <ac:spMkLst>
            <pc:docMk/>
            <pc:sldMk cId="1754479977" sldId="256"/>
            <ac:spMk id="110" creationId="{D4097C90-461A-6C66-1781-F61C7D7EF1EB}"/>
          </ac:spMkLst>
        </pc:spChg>
        <pc:spChg chg="add mod">
          <ac:chgData name="Aastha Dodeja" userId="127dcee6-c045-4ab3-87c9-3322bdaab09f" providerId="ADAL" clId="{691A25F4-CDBF-4212-A9BC-99C45A5E2144}" dt="2024-06-25T12:21:00.306" v="875" actId="403"/>
          <ac:spMkLst>
            <pc:docMk/>
            <pc:sldMk cId="1754479977" sldId="256"/>
            <ac:spMk id="129" creationId="{78A3EF05-93DA-D6B5-4FA9-C69F5457A86E}"/>
          </ac:spMkLst>
        </pc:spChg>
        <pc:spChg chg="add mod">
          <ac:chgData name="Aastha Dodeja" userId="127dcee6-c045-4ab3-87c9-3322bdaab09f" providerId="ADAL" clId="{691A25F4-CDBF-4212-A9BC-99C45A5E2144}" dt="2024-06-25T12:17:59.601" v="756" actId="1076"/>
          <ac:spMkLst>
            <pc:docMk/>
            <pc:sldMk cId="1754479977" sldId="256"/>
            <ac:spMk id="153" creationId="{E08EB359-FC9D-52B7-E43D-8B5B919297DC}"/>
          </ac:spMkLst>
        </pc:spChg>
        <pc:spChg chg="add mod">
          <ac:chgData name="Aastha Dodeja" userId="127dcee6-c045-4ab3-87c9-3322bdaab09f" providerId="ADAL" clId="{691A25F4-CDBF-4212-A9BC-99C45A5E2144}" dt="2024-06-25T12:18:27.274" v="803" actId="14100"/>
          <ac:spMkLst>
            <pc:docMk/>
            <pc:sldMk cId="1754479977" sldId="256"/>
            <ac:spMk id="154" creationId="{1BFEC2A4-0E83-94CB-BDFF-ED2092E59F90}"/>
          </ac:spMkLst>
        </pc:spChg>
        <pc:spChg chg="add mod">
          <ac:chgData name="Aastha Dodeja" userId="127dcee6-c045-4ab3-87c9-3322bdaab09f" providerId="ADAL" clId="{691A25F4-CDBF-4212-A9BC-99C45A5E2144}" dt="2024-06-25T12:18:27.274" v="803" actId="14100"/>
          <ac:spMkLst>
            <pc:docMk/>
            <pc:sldMk cId="1754479977" sldId="256"/>
            <ac:spMk id="155" creationId="{089DD8D3-2769-D182-F1F8-5651F7A3C0C1}"/>
          </ac:spMkLst>
        </pc:spChg>
        <pc:spChg chg="mod topLvl">
          <ac:chgData name="Aastha Dodeja" userId="127dcee6-c045-4ab3-87c9-3322bdaab09f" providerId="ADAL" clId="{691A25F4-CDBF-4212-A9BC-99C45A5E2144}" dt="2024-06-25T14:30:42.696" v="2253" actId="164"/>
          <ac:spMkLst>
            <pc:docMk/>
            <pc:sldMk cId="1754479977" sldId="256"/>
            <ac:spMk id="160" creationId="{68E42DF5-AC26-CE30-2A62-BDF385CC5C4B}"/>
          </ac:spMkLst>
        </pc:spChg>
        <pc:grpChg chg="mod">
          <ac:chgData name="Aastha Dodeja" userId="127dcee6-c045-4ab3-87c9-3322bdaab09f" providerId="ADAL" clId="{691A25F4-CDBF-4212-A9BC-99C45A5E2144}" dt="2024-06-25T12:10:24.085" v="713" actId="164"/>
          <ac:grpSpMkLst>
            <pc:docMk/>
            <pc:sldMk cId="1754479977" sldId="256"/>
            <ac:grpSpMk id="50" creationId="{CB571D22-829A-F87F-C818-063CD00E8408}"/>
          </ac:grpSpMkLst>
        </pc:grpChg>
        <pc:grpChg chg="mod">
          <ac:chgData name="Aastha Dodeja" userId="127dcee6-c045-4ab3-87c9-3322bdaab09f" providerId="ADAL" clId="{691A25F4-CDBF-4212-A9BC-99C45A5E2144}" dt="2024-06-25T12:10:20.342" v="712" actId="164"/>
          <ac:grpSpMkLst>
            <pc:docMk/>
            <pc:sldMk cId="1754479977" sldId="256"/>
            <ac:grpSpMk id="51" creationId="{57F50314-3C87-CB34-DBBF-972956DD953E}"/>
          </ac:grpSpMkLst>
        </pc:grpChg>
        <pc:grpChg chg="mod">
          <ac:chgData name="Aastha Dodeja" userId="127dcee6-c045-4ab3-87c9-3322bdaab09f" providerId="ADAL" clId="{691A25F4-CDBF-4212-A9BC-99C45A5E2144}" dt="2024-06-25T12:10:26.495" v="714" actId="164"/>
          <ac:grpSpMkLst>
            <pc:docMk/>
            <pc:sldMk cId="1754479977" sldId="256"/>
            <ac:grpSpMk id="52" creationId="{82BA137B-5CB3-4714-B0A4-985B36B3DC3C}"/>
          </ac:grpSpMkLst>
        </pc:grpChg>
        <pc:grpChg chg="add del mod">
          <ac:chgData name="Aastha Dodeja" userId="127dcee6-c045-4ab3-87c9-3322bdaab09f" providerId="ADAL" clId="{691A25F4-CDBF-4212-A9BC-99C45A5E2144}" dt="2024-06-25T12:02:14.550" v="552" actId="165"/>
          <ac:grpSpMkLst>
            <pc:docMk/>
            <pc:sldMk cId="1754479977" sldId="256"/>
            <ac:grpSpMk id="88" creationId="{480C7E45-5D37-0576-2D12-5464E16AB99D}"/>
          </ac:grpSpMkLst>
        </pc:grpChg>
        <pc:grpChg chg="add mod">
          <ac:chgData name="Aastha Dodeja" userId="127dcee6-c045-4ab3-87c9-3322bdaab09f" providerId="ADAL" clId="{691A25F4-CDBF-4212-A9BC-99C45A5E2144}" dt="2024-06-25T12:18:32.376" v="811" actId="1036"/>
          <ac:grpSpMkLst>
            <pc:docMk/>
            <pc:sldMk cId="1754479977" sldId="256"/>
            <ac:grpSpMk id="147" creationId="{71A8B5B8-C7A0-5D6C-BA0F-92A62D83D6D4}"/>
          </ac:grpSpMkLst>
        </pc:grpChg>
        <pc:grpChg chg="add mod">
          <ac:chgData name="Aastha Dodeja" userId="127dcee6-c045-4ab3-87c9-3322bdaab09f" providerId="ADAL" clId="{691A25F4-CDBF-4212-A9BC-99C45A5E2144}" dt="2024-06-25T12:18:32.376" v="811" actId="1036"/>
          <ac:grpSpMkLst>
            <pc:docMk/>
            <pc:sldMk cId="1754479977" sldId="256"/>
            <ac:grpSpMk id="148" creationId="{847B76F3-8DFD-238A-8398-4324CCF8B46C}"/>
          </ac:grpSpMkLst>
        </pc:grpChg>
        <pc:grpChg chg="add mod">
          <ac:chgData name="Aastha Dodeja" userId="127dcee6-c045-4ab3-87c9-3322bdaab09f" providerId="ADAL" clId="{691A25F4-CDBF-4212-A9BC-99C45A5E2144}" dt="2024-06-25T12:18:32.376" v="811" actId="1036"/>
          <ac:grpSpMkLst>
            <pc:docMk/>
            <pc:sldMk cId="1754479977" sldId="256"/>
            <ac:grpSpMk id="149" creationId="{F92C8D9C-016A-07FD-2E21-BE2CD184EA18}"/>
          </ac:grpSpMkLst>
        </pc:grpChg>
        <pc:grpChg chg="add mod">
          <ac:chgData name="Aastha Dodeja" userId="127dcee6-c045-4ab3-87c9-3322bdaab09f" providerId="ADAL" clId="{691A25F4-CDBF-4212-A9BC-99C45A5E2144}" dt="2024-06-25T12:21:47.025" v="913" actId="1035"/>
          <ac:grpSpMkLst>
            <pc:docMk/>
            <pc:sldMk cId="1754479977" sldId="256"/>
            <ac:grpSpMk id="158" creationId="{999838A6-0609-8F7E-3E40-B1EE4D614D8D}"/>
          </ac:grpSpMkLst>
        </pc:grpChg>
        <pc:grpChg chg="add del mod">
          <ac:chgData name="Aastha Dodeja" userId="127dcee6-c045-4ab3-87c9-3322bdaab09f" providerId="ADAL" clId="{691A25F4-CDBF-4212-A9BC-99C45A5E2144}" dt="2024-06-25T12:21:35.090" v="905" actId="478"/>
          <ac:grpSpMkLst>
            <pc:docMk/>
            <pc:sldMk cId="1754479977" sldId="256"/>
            <ac:grpSpMk id="159" creationId="{66F43B57-B84E-C6A1-306B-C61E98BA900A}"/>
          </ac:grpSpMkLst>
        </pc:grpChg>
        <pc:grpChg chg="add mod">
          <ac:chgData name="Aastha Dodeja" userId="127dcee6-c045-4ab3-87c9-3322bdaab09f" providerId="ADAL" clId="{691A25F4-CDBF-4212-A9BC-99C45A5E2144}" dt="2024-06-25T14:30:42.696" v="2253" actId="164"/>
          <ac:grpSpMkLst>
            <pc:docMk/>
            <pc:sldMk cId="1754479977" sldId="256"/>
            <ac:grpSpMk id="164" creationId="{C4B1B1AC-FC78-AF89-8BB1-E7F4F5F6AE57}"/>
          </ac:grpSpMkLst>
        </pc:grpChg>
        <pc:picChg chg="mod">
          <ac:chgData name="Aastha Dodeja" userId="127dcee6-c045-4ab3-87c9-3322bdaab09f" providerId="ADAL" clId="{691A25F4-CDBF-4212-A9BC-99C45A5E2144}" dt="2024-06-25T12:18:56.934" v="844" actId="1035"/>
          <ac:picMkLst>
            <pc:docMk/>
            <pc:sldMk cId="1754479977" sldId="256"/>
            <ac:picMk id="26" creationId="{EA09988A-97B7-6CF5-9E93-F3EF418321D5}"/>
          </ac:picMkLst>
        </pc:picChg>
        <pc:picChg chg="add del mod">
          <ac:chgData name="Aastha Dodeja" userId="127dcee6-c045-4ab3-87c9-3322bdaab09f" providerId="ADAL" clId="{691A25F4-CDBF-4212-A9BC-99C45A5E2144}" dt="2024-06-25T11:31:01.992" v="244" actId="478"/>
          <ac:picMkLst>
            <pc:docMk/>
            <pc:sldMk cId="1754479977" sldId="256"/>
            <ac:picMk id="77" creationId="{D058609F-DA96-350A-D72C-A5D6E8C857F7}"/>
          </ac:picMkLst>
        </pc:picChg>
        <pc:picChg chg="add del mod">
          <ac:chgData name="Aastha Dodeja" userId="127dcee6-c045-4ab3-87c9-3322bdaab09f" providerId="ADAL" clId="{691A25F4-CDBF-4212-A9BC-99C45A5E2144}" dt="2024-06-25T11:34:50.445" v="274" actId="478"/>
          <ac:picMkLst>
            <pc:docMk/>
            <pc:sldMk cId="1754479977" sldId="256"/>
            <ac:picMk id="79" creationId="{11E4C1BE-622B-7068-8A6B-1A3A947E38D1}"/>
          </ac:picMkLst>
        </pc:picChg>
        <pc:picChg chg="add mod">
          <ac:chgData name="Aastha Dodeja" userId="127dcee6-c045-4ab3-87c9-3322bdaab09f" providerId="ADAL" clId="{691A25F4-CDBF-4212-A9BC-99C45A5E2144}" dt="2024-06-25T12:08:46.061" v="668" actId="1035"/>
          <ac:picMkLst>
            <pc:docMk/>
            <pc:sldMk cId="1754479977" sldId="256"/>
            <ac:picMk id="81" creationId="{35AEA2FA-BED4-84A2-266A-89D011B510F7}"/>
          </ac:picMkLst>
        </pc:picChg>
        <pc:picChg chg="add mod">
          <ac:chgData name="Aastha Dodeja" userId="127dcee6-c045-4ab3-87c9-3322bdaab09f" providerId="ADAL" clId="{691A25F4-CDBF-4212-A9BC-99C45A5E2144}" dt="2024-06-25T12:08:46.061" v="668" actId="1035"/>
          <ac:picMkLst>
            <pc:docMk/>
            <pc:sldMk cId="1754479977" sldId="256"/>
            <ac:picMk id="83" creationId="{26EFF74D-DA30-CCD1-75CD-975982B08487}"/>
          </ac:picMkLst>
        </pc:picChg>
        <pc:picChg chg="add mod">
          <ac:chgData name="Aastha Dodeja" userId="127dcee6-c045-4ab3-87c9-3322bdaab09f" providerId="ADAL" clId="{691A25F4-CDBF-4212-A9BC-99C45A5E2144}" dt="2024-06-25T12:08:46.061" v="668" actId="1035"/>
          <ac:picMkLst>
            <pc:docMk/>
            <pc:sldMk cId="1754479977" sldId="256"/>
            <ac:picMk id="85" creationId="{AB90D289-7039-9C20-CF2D-F61BDB020717}"/>
          </ac:picMkLst>
        </pc:picChg>
        <pc:picChg chg="add mod">
          <ac:chgData name="Aastha Dodeja" userId="127dcee6-c045-4ab3-87c9-3322bdaab09f" providerId="ADAL" clId="{691A25F4-CDBF-4212-A9BC-99C45A5E2144}" dt="2024-06-25T12:08:46.061" v="668" actId="1035"/>
          <ac:picMkLst>
            <pc:docMk/>
            <pc:sldMk cId="1754479977" sldId="256"/>
            <ac:picMk id="87" creationId="{AF5F951C-0AB1-7F2A-433A-2FF0379E8DBE}"/>
          </ac:picMkLst>
        </pc:picChg>
        <pc:picChg chg="add mod">
          <ac:chgData name="Aastha Dodeja" userId="127dcee6-c045-4ab3-87c9-3322bdaab09f" providerId="ADAL" clId="{691A25F4-CDBF-4212-A9BC-99C45A5E2144}" dt="2024-06-25T12:21:04.681" v="879" actId="1038"/>
          <ac:picMkLst>
            <pc:docMk/>
            <pc:sldMk cId="1754479977" sldId="256"/>
            <ac:picMk id="157" creationId="{E9D45FC2-7CF2-4964-A031-0664C8B65C1F}"/>
          </ac:picMkLst>
        </pc:picChg>
        <pc:picChg chg="del mod topLvl">
          <ac:chgData name="Aastha Dodeja" userId="127dcee6-c045-4ab3-87c9-3322bdaab09f" providerId="ADAL" clId="{691A25F4-CDBF-4212-A9BC-99C45A5E2144}" dt="2024-06-25T12:21:35.090" v="905" actId="478"/>
          <ac:picMkLst>
            <pc:docMk/>
            <pc:sldMk cId="1754479977" sldId="256"/>
            <ac:picMk id="161" creationId="{DE53E615-8360-6064-5694-A878BAF3EC82}"/>
          </ac:picMkLst>
        </pc:picChg>
        <pc:picChg chg="add mod">
          <ac:chgData name="Aastha Dodeja" userId="127dcee6-c045-4ab3-87c9-3322bdaab09f" providerId="ADAL" clId="{691A25F4-CDBF-4212-A9BC-99C45A5E2144}" dt="2024-06-25T14:30:42.696" v="2253" actId="164"/>
          <ac:picMkLst>
            <pc:docMk/>
            <pc:sldMk cId="1754479977" sldId="256"/>
            <ac:picMk id="163" creationId="{9888C11C-7544-865E-F3B9-264B3D9DBA83}"/>
          </ac:picMkLst>
        </pc:picChg>
        <pc:cxnChg chg="add mod topLvl">
          <ac:chgData name="Aastha Dodeja" userId="127dcee6-c045-4ab3-87c9-3322bdaab09f" providerId="ADAL" clId="{691A25F4-CDBF-4212-A9BC-99C45A5E2144}" dt="2024-06-25T12:08:55.996" v="677" actId="1035"/>
          <ac:cxnSpMkLst>
            <pc:docMk/>
            <pc:sldMk cId="1754479977" sldId="256"/>
            <ac:cxnSpMk id="60" creationId="{6C053D98-A0A3-80EA-66C8-74686949A325}"/>
          </ac:cxnSpMkLst>
        </pc:cxnChg>
        <pc:cxnChg chg="add del mod">
          <ac:chgData name="Aastha Dodeja" userId="127dcee6-c045-4ab3-87c9-3322bdaab09f" providerId="ADAL" clId="{691A25F4-CDBF-4212-A9BC-99C45A5E2144}" dt="2024-06-25T11:58:37.373" v="403" actId="478"/>
          <ac:cxnSpMkLst>
            <pc:docMk/>
            <pc:sldMk cId="1754479977" sldId="256"/>
            <ac:cxnSpMk id="63" creationId="{156E74F7-1D68-E039-5962-F78C19744578}"/>
          </ac:cxnSpMkLst>
        </pc:cxnChg>
        <pc:cxnChg chg="add del mod">
          <ac:chgData name="Aastha Dodeja" userId="127dcee6-c045-4ab3-87c9-3322bdaab09f" providerId="ADAL" clId="{691A25F4-CDBF-4212-A9BC-99C45A5E2144}" dt="2024-06-25T11:59:53.713" v="451" actId="478"/>
          <ac:cxnSpMkLst>
            <pc:docMk/>
            <pc:sldMk cId="1754479977" sldId="256"/>
            <ac:cxnSpMk id="65" creationId="{D34D8EA6-BB74-E91F-B7C9-BA95074BFF33}"/>
          </ac:cxnSpMkLst>
        </pc:cxnChg>
        <pc:cxnChg chg="add del mod">
          <ac:chgData name="Aastha Dodeja" userId="127dcee6-c045-4ab3-87c9-3322bdaab09f" providerId="ADAL" clId="{691A25F4-CDBF-4212-A9BC-99C45A5E2144}" dt="2024-06-25T11:25:51.405" v="209" actId="478"/>
          <ac:cxnSpMkLst>
            <pc:docMk/>
            <pc:sldMk cId="1754479977" sldId="256"/>
            <ac:cxnSpMk id="66" creationId="{6A76FF4E-4A24-A0B6-2658-0A93696BC212}"/>
          </ac:cxnSpMkLst>
        </pc:cxnChg>
        <pc:cxnChg chg="add del">
          <ac:chgData name="Aastha Dodeja" userId="127dcee6-c045-4ab3-87c9-3322bdaab09f" providerId="ADAL" clId="{691A25F4-CDBF-4212-A9BC-99C45A5E2144}" dt="2024-06-25T11:25:59.654" v="211" actId="478"/>
          <ac:cxnSpMkLst>
            <pc:docMk/>
            <pc:sldMk cId="1754479977" sldId="256"/>
            <ac:cxnSpMk id="70" creationId="{64FF432B-D1E8-A0E6-19F0-C1A1E181323F}"/>
          </ac:cxnSpMkLst>
        </pc:cxnChg>
        <pc:cxnChg chg="add mod topLvl">
          <ac:chgData name="Aastha Dodeja" userId="127dcee6-c045-4ab3-87c9-3322bdaab09f" providerId="ADAL" clId="{691A25F4-CDBF-4212-A9BC-99C45A5E2144}" dt="2024-06-25T12:08:55.996" v="677" actId="1035"/>
          <ac:cxnSpMkLst>
            <pc:docMk/>
            <pc:sldMk cId="1754479977" sldId="256"/>
            <ac:cxnSpMk id="72" creationId="{A8CCC1DE-B751-33CC-61E2-DB29762EBEE7}"/>
          </ac:cxnSpMkLst>
        </pc:cxnChg>
        <pc:cxnChg chg="add mod">
          <ac:chgData name="Aastha Dodeja" userId="127dcee6-c045-4ab3-87c9-3322bdaab09f" providerId="ADAL" clId="{691A25F4-CDBF-4212-A9BC-99C45A5E2144}" dt="2024-06-25T12:08:55.996" v="677" actId="1035"/>
          <ac:cxnSpMkLst>
            <pc:docMk/>
            <pc:sldMk cId="1754479977" sldId="256"/>
            <ac:cxnSpMk id="96" creationId="{CE57A6FA-247E-00AB-3247-6D7E2233E6E9}"/>
          </ac:cxnSpMkLst>
        </pc:cxnChg>
        <pc:cxnChg chg="add mod">
          <ac:chgData name="Aastha Dodeja" userId="127dcee6-c045-4ab3-87c9-3322bdaab09f" providerId="ADAL" clId="{691A25F4-CDBF-4212-A9BC-99C45A5E2144}" dt="2024-06-25T12:08:55.996" v="677" actId="1035"/>
          <ac:cxnSpMkLst>
            <pc:docMk/>
            <pc:sldMk cId="1754479977" sldId="256"/>
            <ac:cxnSpMk id="106" creationId="{78E8644B-B307-A2AF-6AE8-D273FF581222}"/>
          </ac:cxnSpMkLst>
        </pc:cxnChg>
        <pc:cxnChg chg="add mod">
          <ac:chgData name="Aastha Dodeja" userId="127dcee6-c045-4ab3-87c9-3322bdaab09f" providerId="ADAL" clId="{691A25F4-CDBF-4212-A9BC-99C45A5E2144}" dt="2024-06-25T12:08:55.996" v="677" actId="1035"/>
          <ac:cxnSpMkLst>
            <pc:docMk/>
            <pc:sldMk cId="1754479977" sldId="256"/>
            <ac:cxnSpMk id="126" creationId="{92901578-4EDD-C593-A8B9-1FF0697212DD}"/>
          </ac:cxnSpMkLst>
        </pc:cxnChg>
        <pc:cxnChg chg="add del mod">
          <ac:chgData name="Aastha Dodeja" userId="127dcee6-c045-4ab3-87c9-3322bdaab09f" providerId="ADAL" clId="{691A25F4-CDBF-4212-A9BC-99C45A5E2144}" dt="2024-06-25T12:11:27.538" v="726" actId="478"/>
          <ac:cxnSpMkLst>
            <pc:docMk/>
            <pc:sldMk cId="1754479977" sldId="256"/>
            <ac:cxnSpMk id="151" creationId="{5323C4B5-3B43-A88F-1330-3F221C5BDE60}"/>
          </ac:cxnSpMkLst>
        </pc:cxnChg>
        <pc:cxnChg chg="add mod">
          <ac:chgData name="Aastha Dodeja" userId="127dcee6-c045-4ab3-87c9-3322bdaab09f" providerId="ADAL" clId="{691A25F4-CDBF-4212-A9BC-99C45A5E2144}" dt="2024-06-25T12:11:45.721" v="729" actId="1076"/>
          <ac:cxnSpMkLst>
            <pc:docMk/>
            <pc:sldMk cId="1754479977" sldId="256"/>
            <ac:cxnSpMk id="152" creationId="{2E782053-B292-29C7-5643-1BE889EF719A}"/>
          </ac:cxnSpMkLst>
        </pc:cxnChg>
      </pc:sldChg>
      <pc:sldChg chg="addSp delSp modSp mod">
        <pc:chgData name="Aastha Dodeja" userId="127dcee6-c045-4ab3-87c9-3322bdaab09f" providerId="ADAL" clId="{691A25F4-CDBF-4212-A9BC-99C45A5E2144}" dt="2024-06-25T15:53:45.165" v="2418" actId="14100"/>
        <pc:sldMkLst>
          <pc:docMk/>
          <pc:sldMk cId="3359556237" sldId="257"/>
        </pc:sldMkLst>
        <pc:spChg chg="mod">
          <ac:chgData name="Aastha Dodeja" userId="127dcee6-c045-4ab3-87c9-3322bdaab09f" providerId="ADAL" clId="{691A25F4-CDBF-4212-A9BC-99C45A5E2144}" dt="2024-06-25T14:02:12.399" v="1666" actId="1035"/>
          <ac:spMkLst>
            <pc:docMk/>
            <pc:sldMk cId="3359556237" sldId="257"/>
            <ac:spMk id="5" creationId="{C9262CB7-C90C-01D0-ACA7-9602BB9FB19B}"/>
          </ac:spMkLst>
        </pc:spChg>
        <pc:spChg chg="mod">
          <ac:chgData name="Aastha Dodeja" userId="127dcee6-c045-4ab3-87c9-3322bdaab09f" providerId="ADAL" clId="{691A25F4-CDBF-4212-A9BC-99C45A5E2144}" dt="2024-06-25T14:35:10.537" v="2318" actId="1076"/>
          <ac:spMkLst>
            <pc:docMk/>
            <pc:sldMk cId="3359556237" sldId="257"/>
            <ac:spMk id="6" creationId="{13F1111B-88FB-9E39-2008-D533ED39C722}"/>
          </ac:spMkLst>
        </pc:spChg>
        <pc:spChg chg="mod">
          <ac:chgData name="Aastha Dodeja" userId="127dcee6-c045-4ab3-87c9-3322bdaab09f" providerId="ADAL" clId="{691A25F4-CDBF-4212-A9BC-99C45A5E2144}" dt="2024-06-25T12:13:51.861" v="740" actId="14100"/>
          <ac:spMkLst>
            <pc:docMk/>
            <pc:sldMk cId="3359556237" sldId="257"/>
            <ac:spMk id="7" creationId="{F1582F34-7E9C-3B78-D83E-088F890DB28D}"/>
          </ac:spMkLst>
        </pc:spChg>
        <pc:spChg chg="add mod ord">
          <ac:chgData name="Aastha Dodeja" userId="127dcee6-c045-4ab3-87c9-3322bdaab09f" providerId="ADAL" clId="{691A25F4-CDBF-4212-A9BC-99C45A5E2144}" dt="2024-06-25T14:35:55.384" v="2327" actId="1076"/>
          <ac:spMkLst>
            <pc:docMk/>
            <pc:sldMk cId="3359556237" sldId="257"/>
            <ac:spMk id="8" creationId="{B30E79BC-8168-8683-26FD-601E5D882789}"/>
          </ac:spMkLst>
        </pc:spChg>
        <pc:spChg chg="add mod">
          <ac:chgData name="Aastha Dodeja" userId="127dcee6-c045-4ab3-87c9-3322bdaab09f" providerId="ADAL" clId="{691A25F4-CDBF-4212-A9BC-99C45A5E2144}" dt="2024-06-25T14:34:00.066" v="2302" actId="113"/>
          <ac:spMkLst>
            <pc:docMk/>
            <pc:sldMk cId="3359556237" sldId="257"/>
            <ac:spMk id="10" creationId="{B012CD3D-8C2C-7ADF-F8CC-98831C20CE15}"/>
          </ac:spMkLst>
        </pc:spChg>
        <pc:spChg chg="add mod">
          <ac:chgData name="Aastha Dodeja" userId="127dcee6-c045-4ab3-87c9-3322bdaab09f" providerId="ADAL" clId="{691A25F4-CDBF-4212-A9BC-99C45A5E2144}" dt="2024-06-25T14:34:00.066" v="2302" actId="113"/>
          <ac:spMkLst>
            <pc:docMk/>
            <pc:sldMk cId="3359556237" sldId="257"/>
            <ac:spMk id="11" creationId="{C634A36E-7B0E-2FEC-8B36-B079308F1C7E}"/>
          </ac:spMkLst>
        </pc:spChg>
        <pc:spChg chg="add mod">
          <ac:chgData name="Aastha Dodeja" userId="127dcee6-c045-4ab3-87c9-3322bdaab09f" providerId="ADAL" clId="{691A25F4-CDBF-4212-A9BC-99C45A5E2144}" dt="2024-06-25T14:34:00.066" v="2302" actId="113"/>
          <ac:spMkLst>
            <pc:docMk/>
            <pc:sldMk cId="3359556237" sldId="257"/>
            <ac:spMk id="12" creationId="{99BF6CC0-2166-414D-D756-6B5CCF043E38}"/>
          </ac:spMkLst>
        </pc:spChg>
        <pc:spChg chg="add mod">
          <ac:chgData name="Aastha Dodeja" userId="127dcee6-c045-4ab3-87c9-3322bdaab09f" providerId="ADAL" clId="{691A25F4-CDBF-4212-A9BC-99C45A5E2144}" dt="2024-06-25T14:34:00.066" v="2302" actId="113"/>
          <ac:spMkLst>
            <pc:docMk/>
            <pc:sldMk cId="3359556237" sldId="257"/>
            <ac:spMk id="13" creationId="{22D53A23-59FC-756A-5652-DB2367A21B73}"/>
          </ac:spMkLst>
        </pc:spChg>
        <pc:spChg chg="add del mod">
          <ac:chgData name="Aastha Dodeja" userId="127dcee6-c045-4ab3-87c9-3322bdaab09f" providerId="ADAL" clId="{691A25F4-CDBF-4212-A9BC-99C45A5E2144}" dt="2024-06-25T12:38:50.085" v="1169" actId="478"/>
          <ac:spMkLst>
            <pc:docMk/>
            <pc:sldMk cId="3359556237" sldId="257"/>
            <ac:spMk id="15" creationId="{452DB161-B2BE-B9C5-A18C-3E3A8A59016A}"/>
          </ac:spMkLst>
        </pc:spChg>
        <pc:spChg chg="add mod ord">
          <ac:chgData name="Aastha Dodeja" userId="127dcee6-c045-4ab3-87c9-3322bdaab09f" providerId="ADAL" clId="{691A25F4-CDBF-4212-A9BC-99C45A5E2144}" dt="2024-06-25T15:49:35.019" v="2383" actId="167"/>
          <ac:spMkLst>
            <pc:docMk/>
            <pc:sldMk cId="3359556237" sldId="257"/>
            <ac:spMk id="15" creationId="{5C7E10B1-373B-A33D-5138-FB5EDF90EA2D}"/>
          </ac:spMkLst>
        </pc:spChg>
        <pc:spChg chg="add mod ord">
          <ac:chgData name="Aastha Dodeja" userId="127dcee6-c045-4ab3-87c9-3322bdaab09f" providerId="ADAL" clId="{691A25F4-CDBF-4212-A9BC-99C45A5E2144}" dt="2024-06-25T14:33:24.762" v="2297" actId="14100"/>
          <ac:spMkLst>
            <pc:docMk/>
            <pc:sldMk cId="3359556237" sldId="257"/>
            <ac:spMk id="16" creationId="{FF0BA8F1-60E1-71AF-7C84-A65250145A8F}"/>
          </ac:spMkLst>
        </pc:spChg>
        <pc:spChg chg="add mod">
          <ac:chgData name="Aastha Dodeja" userId="127dcee6-c045-4ab3-87c9-3322bdaab09f" providerId="ADAL" clId="{691A25F4-CDBF-4212-A9BC-99C45A5E2144}" dt="2024-06-25T15:49:53.380" v="2389" actId="1076"/>
          <ac:spMkLst>
            <pc:docMk/>
            <pc:sldMk cId="3359556237" sldId="257"/>
            <ac:spMk id="17" creationId="{D3404964-8CA5-0B6A-9910-13E7643B140E}"/>
          </ac:spMkLst>
        </pc:spChg>
        <pc:spChg chg="mod">
          <ac:chgData name="Aastha Dodeja" userId="127dcee6-c045-4ab3-87c9-3322bdaab09f" providerId="ADAL" clId="{691A25F4-CDBF-4212-A9BC-99C45A5E2144}" dt="2024-06-25T12:40:45.681" v="1214" actId="20577"/>
          <ac:spMkLst>
            <pc:docMk/>
            <pc:sldMk cId="3359556237" sldId="257"/>
            <ac:spMk id="18" creationId="{F01C6715-ACF8-6A92-6E81-FC757B15AFE2}"/>
          </ac:spMkLst>
        </pc:spChg>
        <pc:spChg chg="add mod">
          <ac:chgData name="Aastha Dodeja" userId="127dcee6-c045-4ab3-87c9-3322bdaab09f" providerId="ADAL" clId="{691A25F4-CDBF-4212-A9BC-99C45A5E2144}" dt="2024-06-25T15:50:02.085" v="2392" actId="1076"/>
          <ac:spMkLst>
            <pc:docMk/>
            <pc:sldMk cId="3359556237" sldId="257"/>
            <ac:spMk id="19" creationId="{A8D0900F-9098-8B95-66DC-01FF773FD754}"/>
          </ac:spMkLst>
        </pc:spChg>
        <pc:spChg chg="add mod">
          <ac:chgData name="Aastha Dodeja" userId="127dcee6-c045-4ab3-87c9-3322bdaab09f" providerId="ADAL" clId="{691A25F4-CDBF-4212-A9BC-99C45A5E2144}" dt="2024-06-25T14:34:05.185" v="2303" actId="14100"/>
          <ac:spMkLst>
            <pc:docMk/>
            <pc:sldMk cId="3359556237" sldId="257"/>
            <ac:spMk id="20" creationId="{2715DB84-73BD-59C5-5816-E5A4062DD9CA}"/>
          </ac:spMkLst>
        </pc:spChg>
        <pc:spChg chg="add mod">
          <ac:chgData name="Aastha Dodeja" userId="127dcee6-c045-4ab3-87c9-3322bdaab09f" providerId="ADAL" clId="{691A25F4-CDBF-4212-A9BC-99C45A5E2144}" dt="2024-06-25T14:36:28.682" v="2354" actId="1036"/>
          <ac:spMkLst>
            <pc:docMk/>
            <pc:sldMk cId="3359556237" sldId="257"/>
            <ac:spMk id="33" creationId="{EF551D26-1657-C563-7C15-FB547F56615B}"/>
          </ac:spMkLst>
        </pc:spChg>
        <pc:spChg chg="add mod">
          <ac:chgData name="Aastha Dodeja" userId="127dcee6-c045-4ab3-87c9-3322bdaab09f" providerId="ADAL" clId="{691A25F4-CDBF-4212-A9BC-99C45A5E2144}" dt="2024-06-25T14:36:20.439" v="2350" actId="1035"/>
          <ac:spMkLst>
            <pc:docMk/>
            <pc:sldMk cId="3359556237" sldId="257"/>
            <ac:spMk id="34" creationId="{846A6DA6-21E2-5BD6-1B35-E641CB758CC4}"/>
          </ac:spMkLst>
        </pc:spChg>
        <pc:spChg chg="add mod">
          <ac:chgData name="Aastha Dodeja" userId="127dcee6-c045-4ab3-87c9-3322bdaab09f" providerId="ADAL" clId="{691A25F4-CDBF-4212-A9BC-99C45A5E2144}" dt="2024-06-25T14:36:20.439" v="2350" actId="1035"/>
          <ac:spMkLst>
            <pc:docMk/>
            <pc:sldMk cId="3359556237" sldId="257"/>
            <ac:spMk id="36" creationId="{7DA2738B-BE2D-D22B-93D0-AE6AB720C89D}"/>
          </ac:spMkLst>
        </pc:spChg>
        <pc:spChg chg="mod">
          <ac:chgData name="Aastha Dodeja" userId="127dcee6-c045-4ab3-87c9-3322bdaab09f" providerId="ADAL" clId="{691A25F4-CDBF-4212-A9BC-99C45A5E2144}" dt="2024-06-25T14:03:18.270" v="1691" actId="27803"/>
          <ac:spMkLst>
            <pc:docMk/>
            <pc:sldMk cId="3359556237" sldId="257"/>
            <ac:spMk id="42" creationId="{D1CF145A-38E8-C171-4662-2D9AD8C91DC5}"/>
          </ac:spMkLst>
        </pc:spChg>
        <pc:spChg chg="mod">
          <ac:chgData name="Aastha Dodeja" userId="127dcee6-c045-4ab3-87c9-3322bdaab09f" providerId="ADAL" clId="{691A25F4-CDBF-4212-A9BC-99C45A5E2144}" dt="2024-06-25T14:03:18.270" v="1691" actId="27803"/>
          <ac:spMkLst>
            <pc:docMk/>
            <pc:sldMk cId="3359556237" sldId="257"/>
            <ac:spMk id="45" creationId="{DCEB587D-6083-17CE-951F-38ABBEB280BC}"/>
          </ac:spMkLst>
        </pc:spChg>
        <pc:spChg chg="mod">
          <ac:chgData name="Aastha Dodeja" userId="127dcee6-c045-4ab3-87c9-3322bdaab09f" providerId="ADAL" clId="{691A25F4-CDBF-4212-A9BC-99C45A5E2144}" dt="2024-06-25T14:03:18.270" v="1691" actId="27803"/>
          <ac:spMkLst>
            <pc:docMk/>
            <pc:sldMk cId="3359556237" sldId="257"/>
            <ac:spMk id="46" creationId="{D26736B5-2D7D-EC92-5024-1DF23B194E8E}"/>
          </ac:spMkLst>
        </pc:spChg>
        <pc:spChg chg="mod">
          <ac:chgData name="Aastha Dodeja" userId="127dcee6-c045-4ab3-87c9-3322bdaab09f" providerId="ADAL" clId="{691A25F4-CDBF-4212-A9BC-99C45A5E2144}" dt="2024-06-25T14:03:18.270" v="1691" actId="27803"/>
          <ac:spMkLst>
            <pc:docMk/>
            <pc:sldMk cId="3359556237" sldId="257"/>
            <ac:spMk id="47" creationId="{EC57A529-7F50-8C8E-BC90-B8E2A9ADDFCC}"/>
          </ac:spMkLst>
        </pc:spChg>
        <pc:spChg chg="mod">
          <ac:chgData name="Aastha Dodeja" userId="127dcee6-c045-4ab3-87c9-3322bdaab09f" providerId="ADAL" clId="{691A25F4-CDBF-4212-A9BC-99C45A5E2144}" dt="2024-06-25T14:03:18.270" v="1691" actId="27803"/>
          <ac:spMkLst>
            <pc:docMk/>
            <pc:sldMk cId="3359556237" sldId="257"/>
            <ac:spMk id="49" creationId="{34543956-B9D2-E17B-EC4B-586C43455599}"/>
          </ac:spMkLst>
        </pc:spChg>
        <pc:spChg chg="mod">
          <ac:chgData name="Aastha Dodeja" userId="127dcee6-c045-4ab3-87c9-3322bdaab09f" providerId="ADAL" clId="{691A25F4-CDBF-4212-A9BC-99C45A5E2144}" dt="2024-06-25T14:03:18.270" v="1691" actId="27803"/>
          <ac:spMkLst>
            <pc:docMk/>
            <pc:sldMk cId="3359556237" sldId="257"/>
            <ac:spMk id="50" creationId="{30D6889A-9530-8AA6-D5B0-3F5995100F13}"/>
          </ac:spMkLst>
        </pc:spChg>
        <pc:spChg chg="mod">
          <ac:chgData name="Aastha Dodeja" userId="127dcee6-c045-4ab3-87c9-3322bdaab09f" providerId="ADAL" clId="{691A25F4-CDBF-4212-A9BC-99C45A5E2144}" dt="2024-06-25T14:03:18.270" v="1691" actId="27803"/>
          <ac:spMkLst>
            <pc:docMk/>
            <pc:sldMk cId="3359556237" sldId="257"/>
            <ac:spMk id="51" creationId="{B36B8054-7681-AE18-5DFF-5BBA49465938}"/>
          </ac:spMkLst>
        </pc:spChg>
        <pc:spChg chg="mod">
          <ac:chgData name="Aastha Dodeja" userId="127dcee6-c045-4ab3-87c9-3322bdaab09f" providerId="ADAL" clId="{691A25F4-CDBF-4212-A9BC-99C45A5E2144}" dt="2024-06-25T14:03:18.270" v="1691" actId="27803"/>
          <ac:spMkLst>
            <pc:docMk/>
            <pc:sldMk cId="3359556237" sldId="257"/>
            <ac:spMk id="52" creationId="{8AE5D849-5B7A-0A0A-C7DF-307B4B9915FD}"/>
          </ac:spMkLst>
        </pc:spChg>
        <pc:spChg chg="mod">
          <ac:chgData name="Aastha Dodeja" userId="127dcee6-c045-4ab3-87c9-3322bdaab09f" providerId="ADAL" clId="{691A25F4-CDBF-4212-A9BC-99C45A5E2144}" dt="2024-06-25T14:03:18.270" v="1691" actId="27803"/>
          <ac:spMkLst>
            <pc:docMk/>
            <pc:sldMk cId="3359556237" sldId="257"/>
            <ac:spMk id="55" creationId="{29170C7F-5D8B-C59E-79FC-44864E779391}"/>
          </ac:spMkLst>
        </pc:spChg>
        <pc:spChg chg="mod">
          <ac:chgData name="Aastha Dodeja" userId="127dcee6-c045-4ab3-87c9-3322bdaab09f" providerId="ADAL" clId="{691A25F4-CDBF-4212-A9BC-99C45A5E2144}" dt="2024-06-25T14:03:18.270" v="1691" actId="27803"/>
          <ac:spMkLst>
            <pc:docMk/>
            <pc:sldMk cId="3359556237" sldId="257"/>
            <ac:spMk id="56" creationId="{BBFCA859-4401-8B42-DE00-A662FD590D79}"/>
          </ac:spMkLst>
        </pc:spChg>
        <pc:spChg chg="mod">
          <ac:chgData name="Aastha Dodeja" userId="127dcee6-c045-4ab3-87c9-3322bdaab09f" providerId="ADAL" clId="{691A25F4-CDBF-4212-A9BC-99C45A5E2144}" dt="2024-06-25T14:03:18.270" v="1691" actId="27803"/>
          <ac:spMkLst>
            <pc:docMk/>
            <pc:sldMk cId="3359556237" sldId="257"/>
            <ac:spMk id="59" creationId="{997B7FF6-3465-BC12-BE6A-9874E4EFADB8}"/>
          </ac:spMkLst>
        </pc:spChg>
        <pc:spChg chg="mod">
          <ac:chgData name="Aastha Dodeja" userId="127dcee6-c045-4ab3-87c9-3322bdaab09f" providerId="ADAL" clId="{691A25F4-CDBF-4212-A9BC-99C45A5E2144}" dt="2024-06-25T14:03:18.270" v="1691" actId="27803"/>
          <ac:spMkLst>
            <pc:docMk/>
            <pc:sldMk cId="3359556237" sldId="257"/>
            <ac:spMk id="60" creationId="{6EC79AD8-9D26-E1AB-4CEA-40B84358B44A}"/>
          </ac:spMkLst>
        </pc:spChg>
        <pc:spChg chg="mod">
          <ac:chgData name="Aastha Dodeja" userId="127dcee6-c045-4ab3-87c9-3322bdaab09f" providerId="ADAL" clId="{691A25F4-CDBF-4212-A9BC-99C45A5E2144}" dt="2024-06-25T14:03:18.270" v="1691" actId="27803"/>
          <ac:spMkLst>
            <pc:docMk/>
            <pc:sldMk cId="3359556237" sldId="257"/>
            <ac:spMk id="61" creationId="{C8779BB3-F3F0-5759-D22D-87EF2DE22ADA}"/>
          </ac:spMkLst>
        </pc:spChg>
        <pc:spChg chg="mod">
          <ac:chgData name="Aastha Dodeja" userId="127dcee6-c045-4ab3-87c9-3322bdaab09f" providerId="ADAL" clId="{691A25F4-CDBF-4212-A9BC-99C45A5E2144}" dt="2024-06-25T14:03:18.270" v="1691" actId="27803"/>
          <ac:spMkLst>
            <pc:docMk/>
            <pc:sldMk cId="3359556237" sldId="257"/>
            <ac:spMk id="63" creationId="{6BF2A1D4-C495-35A2-477A-359749451600}"/>
          </ac:spMkLst>
        </pc:spChg>
        <pc:spChg chg="mod">
          <ac:chgData name="Aastha Dodeja" userId="127dcee6-c045-4ab3-87c9-3322bdaab09f" providerId="ADAL" clId="{691A25F4-CDBF-4212-A9BC-99C45A5E2144}" dt="2024-06-25T14:03:18.270" v="1691" actId="27803"/>
          <ac:spMkLst>
            <pc:docMk/>
            <pc:sldMk cId="3359556237" sldId="257"/>
            <ac:spMk id="64" creationId="{694D6311-EC31-481B-7388-CC61E8205D10}"/>
          </ac:spMkLst>
        </pc:spChg>
        <pc:spChg chg="mod">
          <ac:chgData name="Aastha Dodeja" userId="127dcee6-c045-4ab3-87c9-3322bdaab09f" providerId="ADAL" clId="{691A25F4-CDBF-4212-A9BC-99C45A5E2144}" dt="2024-06-25T14:03:18.270" v="1691" actId="27803"/>
          <ac:spMkLst>
            <pc:docMk/>
            <pc:sldMk cId="3359556237" sldId="257"/>
            <ac:spMk id="66" creationId="{1D6BC00D-9E72-CD75-37F9-2C01A8989C62}"/>
          </ac:spMkLst>
        </pc:spChg>
        <pc:spChg chg="mod">
          <ac:chgData name="Aastha Dodeja" userId="127dcee6-c045-4ab3-87c9-3322bdaab09f" providerId="ADAL" clId="{691A25F4-CDBF-4212-A9BC-99C45A5E2144}" dt="2024-06-25T14:03:18.270" v="1691" actId="27803"/>
          <ac:spMkLst>
            <pc:docMk/>
            <pc:sldMk cId="3359556237" sldId="257"/>
            <ac:spMk id="67" creationId="{0171F9B8-74B7-FEDB-3D45-98005EEC2661}"/>
          </ac:spMkLst>
        </pc:spChg>
        <pc:spChg chg="mod">
          <ac:chgData name="Aastha Dodeja" userId="127dcee6-c045-4ab3-87c9-3322bdaab09f" providerId="ADAL" clId="{691A25F4-CDBF-4212-A9BC-99C45A5E2144}" dt="2024-06-25T14:03:18.270" v="1691" actId="27803"/>
          <ac:spMkLst>
            <pc:docMk/>
            <pc:sldMk cId="3359556237" sldId="257"/>
            <ac:spMk id="69" creationId="{11A8C867-4669-0509-5BEA-53BE6B97C994}"/>
          </ac:spMkLst>
        </pc:spChg>
        <pc:spChg chg="mod">
          <ac:chgData name="Aastha Dodeja" userId="127dcee6-c045-4ab3-87c9-3322bdaab09f" providerId="ADAL" clId="{691A25F4-CDBF-4212-A9BC-99C45A5E2144}" dt="2024-06-25T14:03:18.270" v="1691" actId="27803"/>
          <ac:spMkLst>
            <pc:docMk/>
            <pc:sldMk cId="3359556237" sldId="257"/>
            <ac:spMk id="70" creationId="{2570CC67-0B98-E81B-ACF3-7EEA5E6357BE}"/>
          </ac:spMkLst>
        </pc:spChg>
        <pc:spChg chg="mod">
          <ac:chgData name="Aastha Dodeja" userId="127dcee6-c045-4ab3-87c9-3322bdaab09f" providerId="ADAL" clId="{691A25F4-CDBF-4212-A9BC-99C45A5E2144}" dt="2024-06-25T14:03:18.270" v="1691" actId="27803"/>
          <ac:spMkLst>
            <pc:docMk/>
            <pc:sldMk cId="3359556237" sldId="257"/>
            <ac:spMk id="72" creationId="{7676D39E-BE51-7753-0583-2941671CC6B5}"/>
          </ac:spMkLst>
        </pc:spChg>
        <pc:spChg chg="mod">
          <ac:chgData name="Aastha Dodeja" userId="127dcee6-c045-4ab3-87c9-3322bdaab09f" providerId="ADAL" clId="{691A25F4-CDBF-4212-A9BC-99C45A5E2144}" dt="2024-06-25T14:03:18.270" v="1691" actId="27803"/>
          <ac:spMkLst>
            <pc:docMk/>
            <pc:sldMk cId="3359556237" sldId="257"/>
            <ac:spMk id="73" creationId="{9D49AAF6-F7CF-8A43-E57F-5AD5F72BF26C}"/>
          </ac:spMkLst>
        </pc:spChg>
        <pc:spChg chg="mod">
          <ac:chgData name="Aastha Dodeja" userId="127dcee6-c045-4ab3-87c9-3322bdaab09f" providerId="ADAL" clId="{691A25F4-CDBF-4212-A9BC-99C45A5E2144}" dt="2024-06-25T14:03:18.270" v="1691" actId="27803"/>
          <ac:spMkLst>
            <pc:docMk/>
            <pc:sldMk cId="3359556237" sldId="257"/>
            <ac:spMk id="76" creationId="{E73C16C1-33A7-120D-0769-C436D9EF6382}"/>
          </ac:spMkLst>
        </pc:spChg>
        <pc:spChg chg="mod">
          <ac:chgData name="Aastha Dodeja" userId="127dcee6-c045-4ab3-87c9-3322bdaab09f" providerId="ADAL" clId="{691A25F4-CDBF-4212-A9BC-99C45A5E2144}" dt="2024-06-25T14:03:18.270" v="1691" actId="27803"/>
          <ac:spMkLst>
            <pc:docMk/>
            <pc:sldMk cId="3359556237" sldId="257"/>
            <ac:spMk id="77" creationId="{819F233A-7273-D22B-DEB0-FF08B24D3327}"/>
          </ac:spMkLst>
        </pc:spChg>
        <pc:spChg chg="mod">
          <ac:chgData name="Aastha Dodeja" userId="127dcee6-c045-4ab3-87c9-3322bdaab09f" providerId="ADAL" clId="{691A25F4-CDBF-4212-A9BC-99C45A5E2144}" dt="2024-06-25T14:03:18.270" v="1691" actId="27803"/>
          <ac:spMkLst>
            <pc:docMk/>
            <pc:sldMk cId="3359556237" sldId="257"/>
            <ac:spMk id="78" creationId="{F198C7FE-B6C6-EB65-F044-B2FDE57A0D3D}"/>
          </ac:spMkLst>
        </pc:spChg>
        <pc:spChg chg="mod">
          <ac:chgData name="Aastha Dodeja" userId="127dcee6-c045-4ab3-87c9-3322bdaab09f" providerId="ADAL" clId="{691A25F4-CDBF-4212-A9BC-99C45A5E2144}" dt="2024-06-25T14:03:18.270" v="1691" actId="27803"/>
          <ac:spMkLst>
            <pc:docMk/>
            <pc:sldMk cId="3359556237" sldId="257"/>
            <ac:spMk id="80" creationId="{FCBF1DA1-F675-0736-E104-8FDD7FB48725}"/>
          </ac:spMkLst>
        </pc:spChg>
        <pc:spChg chg="mod">
          <ac:chgData name="Aastha Dodeja" userId="127dcee6-c045-4ab3-87c9-3322bdaab09f" providerId="ADAL" clId="{691A25F4-CDBF-4212-A9BC-99C45A5E2144}" dt="2024-06-25T14:03:18.270" v="1691" actId="27803"/>
          <ac:spMkLst>
            <pc:docMk/>
            <pc:sldMk cId="3359556237" sldId="257"/>
            <ac:spMk id="81" creationId="{84FCD822-57BD-ED75-A985-0F4374AEB308}"/>
          </ac:spMkLst>
        </pc:spChg>
        <pc:spChg chg="mod">
          <ac:chgData name="Aastha Dodeja" userId="127dcee6-c045-4ab3-87c9-3322bdaab09f" providerId="ADAL" clId="{691A25F4-CDBF-4212-A9BC-99C45A5E2144}" dt="2024-06-25T14:03:18.270" v="1691" actId="27803"/>
          <ac:spMkLst>
            <pc:docMk/>
            <pc:sldMk cId="3359556237" sldId="257"/>
            <ac:spMk id="82" creationId="{FB318F1C-C443-8F94-A28C-8E83A072DD65}"/>
          </ac:spMkLst>
        </pc:spChg>
        <pc:spChg chg="mod">
          <ac:chgData name="Aastha Dodeja" userId="127dcee6-c045-4ab3-87c9-3322bdaab09f" providerId="ADAL" clId="{691A25F4-CDBF-4212-A9BC-99C45A5E2144}" dt="2024-06-25T14:03:18.270" v="1691" actId="27803"/>
          <ac:spMkLst>
            <pc:docMk/>
            <pc:sldMk cId="3359556237" sldId="257"/>
            <ac:spMk id="83" creationId="{1B3EB6F3-96D5-D7AE-4F79-83D55DBBB5C9}"/>
          </ac:spMkLst>
        </pc:spChg>
        <pc:spChg chg="mod">
          <ac:chgData name="Aastha Dodeja" userId="127dcee6-c045-4ab3-87c9-3322bdaab09f" providerId="ADAL" clId="{691A25F4-CDBF-4212-A9BC-99C45A5E2144}" dt="2024-06-25T14:03:18.270" v="1691" actId="27803"/>
          <ac:spMkLst>
            <pc:docMk/>
            <pc:sldMk cId="3359556237" sldId="257"/>
            <ac:spMk id="84" creationId="{A2454294-1B9A-778E-CF7E-A8CF0ED1F2F9}"/>
          </ac:spMkLst>
        </pc:spChg>
        <pc:spChg chg="mod">
          <ac:chgData name="Aastha Dodeja" userId="127dcee6-c045-4ab3-87c9-3322bdaab09f" providerId="ADAL" clId="{691A25F4-CDBF-4212-A9BC-99C45A5E2144}" dt="2024-06-25T14:03:18.270" v="1691" actId="27803"/>
          <ac:spMkLst>
            <pc:docMk/>
            <pc:sldMk cId="3359556237" sldId="257"/>
            <ac:spMk id="85" creationId="{64C312BA-D622-6F56-472F-F4832B261658}"/>
          </ac:spMkLst>
        </pc:spChg>
        <pc:spChg chg="mod">
          <ac:chgData name="Aastha Dodeja" userId="127dcee6-c045-4ab3-87c9-3322bdaab09f" providerId="ADAL" clId="{691A25F4-CDBF-4212-A9BC-99C45A5E2144}" dt="2024-06-25T14:03:18.270" v="1691" actId="27803"/>
          <ac:spMkLst>
            <pc:docMk/>
            <pc:sldMk cId="3359556237" sldId="257"/>
            <ac:spMk id="87" creationId="{75336669-1534-AF91-52A8-69D72267E050}"/>
          </ac:spMkLst>
        </pc:spChg>
        <pc:spChg chg="mod">
          <ac:chgData name="Aastha Dodeja" userId="127dcee6-c045-4ab3-87c9-3322bdaab09f" providerId="ADAL" clId="{691A25F4-CDBF-4212-A9BC-99C45A5E2144}" dt="2024-06-25T14:03:18.270" v="1691" actId="27803"/>
          <ac:spMkLst>
            <pc:docMk/>
            <pc:sldMk cId="3359556237" sldId="257"/>
            <ac:spMk id="89" creationId="{AF3557CE-827F-54E8-1EB5-7C13254BB72E}"/>
          </ac:spMkLst>
        </pc:spChg>
        <pc:spChg chg="mod">
          <ac:chgData name="Aastha Dodeja" userId="127dcee6-c045-4ab3-87c9-3322bdaab09f" providerId="ADAL" clId="{691A25F4-CDBF-4212-A9BC-99C45A5E2144}" dt="2024-06-25T14:03:18.270" v="1691" actId="27803"/>
          <ac:spMkLst>
            <pc:docMk/>
            <pc:sldMk cId="3359556237" sldId="257"/>
            <ac:spMk id="90" creationId="{10129DCA-BDE6-3FEB-8729-E8EE4D278FE7}"/>
          </ac:spMkLst>
        </pc:spChg>
        <pc:spChg chg="mod">
          <ac:chgData name="Aastha Dodeja" userId="127dcee6-c045-4ab3-87c9-3322bdaab09f" providerId="ADAL" clId="{691A25F4-CDBF-4212-A9BC-99C45A5E2144}" dt="2024-06-25T14:03:18.270" v="1691" actId="27803"/>
          <ac:spMkLst>
            <pc:docMk/>
            <pc:sldMk cId="3359556237" sldId="257"/>
            <ac:spMk id="91" creationId="{4DE48014-B9DE-37F7-C9BD-49AAA5C77334}"/>
          </ac:spMkLst>
        </pc:spChg>
        <pc:spChg chg="mod">
          <ac:chgData name="Aastha Dodeja" userId="127dcee6-c045-4ab3-87c9-3322bdaab09f" providerId="ADAL" clId="{691A25F4-CDBF-4212-A9BC-99C45A5E2144}" dt="2024-06-25T14:03:18.270" v="1691" actId="27803"/>
          <ac:spMkLst>
            <pc:docMk/>
            <pc:sldMk cId="3359556237" sldId="257"/>
            <ac:spMk id="92" creationId="{E84AD3E3-F881-FD50-CDEB-C333EAEA5CC8}"/>
          </ac:spMkLst>
        </pc:spChg>
        <pc:spChg chg="mod">
          <ac:chgData name="Aastha Dodeja" userId="127dcee6-c045-4ab3-87c9-3322bdaab09f" providerId="ADAL" clId="{691A25F4-CDBF-4212-A9BC-99C45A5E2144}" dt="2024-06-25T14:03:18.270" v="1691" actId="27803"/>
          <ac:spMkLst>
            <pc:docMk/>
            <pc:sldMk cId="3359556237" sldId="257"/>
            <ac:spMk id="93" creationId="{28717338-976B-791D-7641-1BD14E9725DE}"/>
          </ac:spMkLst>
        </pc:spChg>
        <pc:spChg chg="mod">
          <ac:chgData name="Aastha Dodeja" userId="127dcee6-c045-4ab3-87c9-3322bdaab09f" providerId="ADAL" clId="{691A25F4-CDBF-4212-A9BC-99C45A5E2144}" dt="2024-06-25T14:03:18.270" v="1691" actId="27803"/>
          <ac:spMkLst>
            <pc:docMk/>
            <pc:sldMk cId="3359556237" sldId="257"/>
            <ac:spMk id="94" creationId="{5E444AF2-DC81-F606-5A39-C5EF61A4CC0C}"/>
          </ac:spMkLst>
        </pc:spChg>
        <pc:spChg chg="mod">
          <ac:chgData name="Aastha Dodeja" userId="127dcee6-c045-4ab3-87c9-3322bdaab09f" providerId="ADAL" clId="{691A25F4-CDBF-4212-A9BC-99C45A5E2144}" dt="2024-06-25T14:03:18.270" v="1691" actId="27803"/>
          <ac:spMkLst>
            <pc:docMk/>
            <pc:sldMk cId="3359556237" sldId="257"/>
            <ac:spMk id="95" creationId="{41A92663-4820-0CD0-5AB2-AA23BDCFE6BA}"/>
          </ac:spMkLst>
        </pc:spChg>
        <pc:spChg chg="mod">
          <ac:chgData name="Aastha Dodeja" userId="127dcee6-c045-4ab3-87c9-3322bdaab09f" providerId="ADAL" clId="{691A25F4-CDBF-4212-A9BC-99C45A5E2144}" dt="2024-06-25T14:03:18.270" v="1691" actId="27803"/>
          <ac:spMkLst>
            <pc:docMk/>
            <pc:sldMk cId="3359556237" sldId="257"/>
            <ac:spMk id="96" creationId="{88E6F9F1-3C7E-01B8-E691-2D2B79F5BAF8}"/>
          </ac:spMkLst>
        </pc:spChg>
        <pc:spChg chg="mod">
          <ac:chgData name="Aastha Dodeja" userId="127dcee6-c045-4ab3-87c9-3322bdaab09f" providerId="ADAL" clId="{691A25F4-CDBF-4212-A9BC-99C45A5E2144}" dt="2024-06-25T14:03:18.270" v="1691" actId="27803"/>
          <ac:spMkLst>
            <pc:docMk/>
            <pc:sldMk cId="3359556237" sldId="257"/>
            <ac:spMk id="97" creationId="{48AA846F-5C45-EF78-0009-36201155826D}"/>
          </ac:spMkLst>
        </pc:spChg>
        <pc:spChg chg="mod">
          <ac:chgData name="Aastha Dodeja" userId="127dcee6-c045-4ab3-87c9-3322bdaab09f" providerId="ADAL" clId="{691A25F4-CDBF-4212-A9BC-99C45A5E2144}" dt="2024-06-25T14:03:18.270" v="1691" actId="27803"/>
          <ac:spMkLst>
            <pc:docMk/>
            <pc:sldMk cId="3359556237" sldId="257"/>
            <ac:spMk id="98" creationId="{5874D2DA-7B0D-7812-F462-2767CDBAB86A}"/>
          </ac:spMkLst>
        </pc:spChg>
        <pc:spChg chg="mod">
          <ac:chgData name="Aastha Dodeja" userId="127dcee6-c045-4ab3-87c9-3322bdaab09f" providerId="ADAL" clId="{691A25F4-CDBF-4212-A9BC-99C45A5E2144}" dt="2024-06-25T14:03:18.270" v="1691" actId="27803"/>
          <ac:spMkLst>
            <pc:docMk/>
            <pc:sldMk cId="3359556237" sldId="257"/>
            <ac:spMk id="99" creationId="{3F61F101-E848-8F20-056B-4C43BC0827D2}"/>
          </ac:spMkLst>
        </pc:spChg>
        <pc:spChg chg="mod">
          <ac:chgData name="Aastha Dodeja" userId="127dcee6-c045-4ab3-87c9-3322bdaab09f" providerId="ADAL" clId="{691A25F4-CDBF-4212-A9BC-99C45A5E2144}" dt="2024-06-25T14:03:18.270" v="1691" actId="27803"/>
          <ac:spMkLst>
            <pc:docMk/>
            <pc:sldMk cId="3359556237" sldId="257"/>
            <ac:spMk id="100" creationId="{F19A3BC1-51B2-7F5E-5499-185EAFBE04A2}"/>
          </ac:spMkLst>
        </pc:spChg>
        <pc:spChg chg="mod">
          <ac:chgData name="Aastha Dodeja" userId="127dcee6-c045-4ab3-87c9-3322bdaab09f" providerId="ADAL" clId="{691A25F4-CDBF-4212-A9BC-99C45A5E2144}" dt="2024-06-25T14:03:18.270" v="1691" actId="27803"/>
          <ac:spMkLst>
            <pc:docMk/>
            <pc:sldMk cId="3359556237" sldId="257"/>
            <ac:spMk id="101" creationId="{4B6CB796-83C6-159D-0139-5C1BFB9C244A}"/>
          </ac:spMkLst>
        </pc:spChg>
        <pc:spChg chg="mod">
          <ac:chgData name="Aastha Dodeja" userId="127dcee6-c045-4ab3-87c9-3322bdaab09f" providerId="ADAL" clId="{691A25F4-CDBF-4212-A9BC-99C45A5E2144}" dt="2024-06-25T14:03:18.270" v="1691" actId="27803"/>
          <ac:spMkLst>
            <pc:docMk/>
            <pc:sldMk cId="3359556237" sldId="257"/>
            <ac:spMk id="102" creationId="{05B972FB-41F0-3AAB-7347-F8A5B5AB767D}"/>
          </ac:spMkLst>
        </pc:spChg>
        <pc:spChg chg="mod">
          <ac:chgData name="Aastha Dodeja" userId="127dcee6-c045-4ab3-87c9-3322bdaab09f" providerId="ADAL" clId="{691A25F4-CDBF-4212-A9BC-99C45A5E2144}" dt="2024-06-25T14:03:18.270" v="1691" actId="27803"/>
          <ac:spMkLst>
            <pc:docMk/>
            <pc:sldMk cId="3359556237" sldId="257"/>
            <ac:spMk id="103" creationId="{CF86D00F-1848-FBD2-D838-21701B79E6B3}"/>
          </ac:spMkLst>
        </pc:spChg>
        <pc:spChg chg="mod">
          <ac:chgData name="Aastha Dodeja" userId="127dcee6-c045-4ab3-87c9-3322bdaab09f" providerId="ADAL" clId="{691A25F4-CDBF-4212-A9BC-99C45A5E2144}" dt="2024-06-25T14:03:18.270" v="1691" actId="27803"/>
          <ac:spMkLst>
            <pc:docMk/>
            <pc:sldMk cId="3359556237" sldId="257"/>
            <ac:spMk id="104" creationId="{EB342471-D365-CC9A-FFBE-6689A2F3A810}"/>
          </ac:spMkLst>
        </pc:spChg>
        <pc:spChg chg="mod">
          <ac:chgData name="Aastha Dodeja" userId="127dcee6-c045-4ab3-87c9-3322bdaab09f" providerId="ADAL" clId="{691A25F4-CDBF-4212-A9BC-99C45A5E2144}" dt="2024-06-25T14:03:18.270" v="1691" actId="27803"/>
          <ac:spMkLst>
            <pc:docMk/>
            <pc:sldMk cId="3359556237" sldId="257"/>
            <ac:spMk id="105" creationId="{EB0E67B7-69D9-D447-8780-19FB10895856}"/>
          </ac:spMkLst>
        </pc:spChg>
        <pc:spChg chg="mod">
          <ac:chgData name="Aastha Dodeja" userId="127dcee6-c045-4ab3-87c9-3322bdaab09f" providerId="ADAL" clId="{691A25F4-CDBF-4212-A9BC-99C45A5E2144}" dt="2024-06-25T14:03:18.270" v="1691" actId="27803"/>
          <ac:spMkLst>
            <pc:docMk/>
            <pc:sldMk cId="3359556237" sldId="257"/>
            <ac:spMk id="106" creationId="{48D0B5E6-8AAD-B03A-61CB-64A54D8F1E1F}"/>
          </ac:spMkLst>
        </pc:spChg>
        <pc:spChg chg="mod">
          <ac:chgData name="Aastha Dodeja" userId="127dcee6-c045-4ab3-87c9-3322bdaab09f" providerId="ADAL" clId="{691A25F4-CDBF-4212-A9BC-99C45A5E2144}" dt="2024-06-25T14:03:18.270" v="1691" actId="27803"/>
          <ac:spMkLst>
            <pc:docMk/>
            <pc:sldMk cId="3359556237" sldId="257"/>
            <ac:spMk id="107" creationId="{CB72CAB4-2541-85C2-E04E-302A4E3E52D1}"/>
          </ac:spMkLst>
        </pc:spChg>
        <pc:spChg chg="mod">
          <ac:chgData name="Aastha Dodeja" userId="127dcee6-c045-4ab3-87c9-3322bdaab09f" providerId="ADAL" clId="{691A25F4-CDBF-4212-A9BC-99C45A5E2144}" dt="2024-06-25T14:03:18.270" v="1691" actId="27803"/>
          <ac:spMkLst>
            <pc:docMk/>
            <pc:sldMk cId="3359556237" sldId="257"/>
            <ac:spMk id="108" creationId="{9CC6EE44-B6AE-F22C-5E22-D46DB8BAC074}"/>
          </ac:spMkLst>
        </pc:spChg>
        <pc:spChg chg="mod">
          <ac:chgData name="Aastha Dodeja" userId="127dcee6-c045-4ab3-87c9-3322bdaab09f" providerId="ADAL" clId="{691A25F4-CDBF-4212-A9BC-99C45A5E2144}" dt="2024-06-25T14:03:18.270" v="1691" actId="27803"/>
          <ac:spMkLst>
            <pc:docMk/>
            <pc:sldMk cId="3359556237" sldId="257"/>
            <ac:spMk id="110" creationId="{33B001A5-2FA0-57B6-F7E3-D71C5DF427B0}"/>
          </ac:spMkLst>
        </pc:spChg>
        <pc:spChg chg="mod">
          <ac:chgData name="Aastha Dodeja" userId="127dcee6-c045-4ab3-87c9-3322bdaab09f" providerId="ADAL" clId="{691A25F4-CDBF-4212-A9BC-99C45A5E2144}" dt="2024-06-25T14:03:18.270" v="1691" actId="27803"/>
          <ac:spMkLst>
            <pc:docMk/>
            <pc:sldMk cId="3359556237" sldId="257"/>
            <ac:spMk id="111" creationId="{BB6F00AF-3C77-A3F8-C2F8-6240A171B1B1}"/>
          </ac:spMkLst>
        </pc:spChg>
        <pc:spChg chg="mod">
          <ac:chgData name="Aastha Dodeja" userId="127dcee6-c045-4ab3-87c9-3322bdaab09f" providerId="ADAL" clId="{691A25F4-CDBF-4212-A9BC-99C45A5E2144}" dt="2024-06-25T14:03:18.270" v="1691" actId="27803"/>
          <ac:spMkLst>
            <pc:docMk/>
            <pc:sldMk cId="3359556237" sldId="257"/>
            <ac:spMk id="113" creationId="{28B4807A-798F-038B-E9E0-EB9D3C91B0D9}"/>
          </ac:spMkLst>
        </pc:spChg>
        <pc:spChg chg="mod">
          <ac:chgData name="Aastha Dodeja" userId="127dcee6-c045-4ab3-87c9-3322bdaab09f" providerId="ADAL" clId="{691A25F4-CDBF-4212-A9BC-99C45A5E2144}" dt="2024-06-25T14:03:18.270" v="1691" actId="27803"/>
          <ac:spMkLst>
            <pc:docMk/>
            <pc:sldMk cId="3359556237" sldId="257"/>
            <ac:spMk id="115" creationId="{753CAC35-F2A8-35F0-3F35-F4DEBD5AF327}"/>
          </ac:spMkLst>
        </pc:spChg>
        <pc:spChg chg="mod">
          <ac:chgData name="Aastha Dodeja" userId="127dcee6-c045-4ab3-87c9-3322bdaab09f" providerId="ADAL" clId="{691A25F4-CDBF-4212-A9BC-99C45A5E2144}" dt="2024-06-25T14:03:18.270" v="1691" actId="27803"/>
          <ac:spMkLst>
            <pc:docMk/>
            <pc:sldMk cId="3359556237" sldId="257"/>
            <ac:spMk id="116" creationId="{FD416079-3ACB-7C5C-1D9E-4AC608B21269}"/>
          </ac:spMkLst>
        </pc:spChg>
        <pc:spChg chg="mod">
          <ac:chgData name="Aastha Dodeja" userId="127dcee6-c045-4ab3-87c9-3322bdaab09f" providerId="ADAL" clId="{691A25F4-CDBF-4212-A9BC-99C45A5E2144}" dt="2024-06-25T14:03:18.270" v="1691" actId="27803"/>
          <ac:spMkLst>
            <pc:docMk/>
            <pc:sldMk cId="3359556237" sldId="257"/>
            <ac:spMk id="118" creationId="{DE40CD47-9951-5A2A-D7C3-A35E0699B979}"/>
          </ac:spMkLst>
        </pc:spChg>
        <pc:spChg chg="mod">
          <ac:chgData name="Aastha Dodeja" userId="127dcee6-c045-4ab3-87c9-3322bdaab09f" providerId="ADAL" clId="{691A25F4-CDBF-4212-A9BC-99C45A5E2144}" dt="2024-06-25T14:03:18.270" v="1691" actId="27803"/>
          <ac:spMkLst>
            <pc:docMk/>
            <pc:sldMk cId="3359556237" sldId="257"/>
            <ac:spMk id="119" creationId="{0A7C6089-EEE0-916A-D963-FBBFA9FE7A91}"/>
          </ac:spMkLst>
        </pc:spChg>
        <pc:spChg chg="mod">
          <ac:chgData name="Aastha Dodeja" userId="127dcee6-c045-4ab3-87c9-3322bdaab09f" providerId="ADAL" clId="{691A25F4-CDBF-4212-A9BC-99C45A5E2144}" dt="2024-06-25T14:03:18.270" v="1691" actId="27803"/>
          <ac:spMkLst>
            <pc:docMk/>
            <pc:sldMk cId="3359556237" sldId="257"/>
            <ac:spMk id="120" creationId="{619E26EE-3F48-75A9-E2E8-A2712AEB42AD}"/>
          </ac:spMkLst>
        </pc:spChg>
        <pc:spChg chg="mod">
          <ac:chgData name="Aastha Dodeja" userId="127dcee6-c045-4ab3-87c9-3322bdaab09f" providerId="ADAL" clId="{691A25F4-CDBF-4212-A9BC-99C45A5E2144}" dt="2024-06-25T14:03:18.270" v="1691" actId="27803"/>
          <ac:spMkLst>
            <pc:docMk/>
            <pc:sldMk cId="3359556237" sldId="257"/>
            <ac:spMk id="121" creationId="{98DAC483-8476-655F-7266-2611E96444FE}"/>
          </ac:spMkLst>
        </pc:spChg>
        <pc:spChg chg="mod">
          <ac:chgData name="Aastha Dodeja" userId="127dcee6-c045-4ab3-87c9-3322bdaab09f" providerId="ADAL" clId="{691A25F4-CDBF-4212-A9BC-99C45A5E2144}" dt="2024-06-25T14:03:18.270" v="1691" actId="27803"/>
          <ac:spMkLst>
            <pc:docMk/>
            <pc:sldMk cId="3359556237" sldId="257"/>
            <ac:spMk id="122" creationId="{8EB03765-98FC-C289-807B-E003CCC2B6A6}"/>
          </ac:spMkLst>
        </pc:spChg>
        <pc:spChg chg="mod">
          <ac:chgData name="Aastha Dodeja" userId="127dcee6-c045-4ab3-87c9-3322bdaab09f" providerId="ADAL" clId="{691A25F4-CDBF-4212-A9BC-99C45A5E2144}" dt="2024-06-25T14:03:18.270" v="1691" actId="27803"/>
          <ac:spMkLst>
            <pc:docMk/>
            <pc:sldMk cId="3359556237" sldId="257"/>
            <ac:spMk id="123" creationId="{43B5A90E-E55B-70D3-735B-27DB765D959E}"/>
          </ac:spMkLst>
        </pc:spChg>
        <pc:spChg chg="mod">
          <ac:chgData name="Aastha Dodeja" userId="127dcee6-c045-4ab3-87c9-3322bdaab09f" providerId="ADAL" clId="{691A25F4-CDBF-4212-A9BC-99C45A5E2144}" dt="2024-06-25T14:03:18.270" v="1691" actId="27803"/>
          <ac:spMkLst>
            <pc:docMk/>
            <pc:sldMk cId="3359556237" sldId="257"/>
            <ac:spMk id="124" creationId="{6F9BFB7D-25AB-96B2-3344-B55F4F2E325A}"/>
          </ac:spMkLst>
        </pc:spChg>
        <pc:spChg chg="mod">
          <ac:chgData name="Aastha Dodeja" userId="127dcee6-c045-4ab3-87c9-3322bdaab09f" providerId="ADAL" clId="{691A25F4-CDBF-4212-A9BC-99C45A5E2144}" dt="2024-06-25T14:03:18.270" v="1691" actId="27803"/>
          <ac:spMkLst>
            <pc:docMk/>
            <pc:sldMk cId="3359556237" sldId="257"/>
            <ac:spMk id="125" creationId="{7B78AAFC-F3E0-5ABA-F08A-53380379071F}"/>
          </ac:spMkLst>
        </pc:spChg>
        <pc:spChg chg="mod">
          <ac:chgData name="Aastha Dodeja" userId="127dcee6-c045-4ab3-87c9-3322bdaab09f" providerId="ADAL" clId="{691A25F4-CDBF-4212-A9BC-99C45A5E2144}" dt="2024-06-25T14:03:18.270" v="1691" actId="27803"/>
          <ac:spMkLst>
            <pc:docMk/>
            <pc:sldMk cId="3359556237" sldId="257"/>
            <ac:spMk id="127" creationId="{184F322C-C35E-3212-2A7E-36B00B8F3998}"/>
          </ac:spMkLst>
        </pc:spChg>
        <pc:spChg chg="mod">
          <ac:chgData name="Aastha Dodeja" userId="127dcee6-c045-4ab3-87c9-3322bdaab09f" providerId="ADAL" clId="{691A25F4-CDBF-4212-A9BC-99C45A5E2144}" dt="2024-06-25T14:03:18.270" v="1691" actId="27803"/>
          <ac:spMkLst>
            <pc:docMk/>
            <pc:sldMk cId="3359556237" sldId="257"/>
            <ac:spMk id="128" creationId="{DEAF682A-0DE1-FB0F-302A-CADAEB8C8857}"/>
          </ac:spMkLst>
        </pc:spChg>
        <pc:spChg chg="mod">
          <ac:chgData name="Aastha Dodeja" userId="127dcee6-c045-4ab3-87c9-3322bdaab09f" providerId="ADAL" clId="{691A25F4-CDBF-4212-A9BC-99C45A5E2144}" dt="2024-06-25T14:03:18.270" v="1691" actId="27803"/>
          <ac:spMkLst>
            <pc:docMk/>
            <pc:sldMk cId="3359556237" sldId="257"/>
            <ac:spMk id="129" creationId="{8E548EDE-D567-26F7-543A-C1FE5312C45F}"/>
          </ac:spMkLst>
        </pc:spChg>
        <pc:spChg chg="mod">
          <ac:chgData name="Aastha Dodeja" userId="127dcee6-c045-4ab3-87c9-3322bdaab09f" providerId="ADAL" clId="{691A25F4-CDBF-4212-A9BC-99C45A5E2144}" dt="2024-06-25T14:03:18.270" v="1691" actId="27803"/>
          <ac:spMkLst>
            <pc:docMk/>
            <pc:sldMk cId="3359556237" sldId="257"/>
            <ac:spMk id="130" creationId="{84D0FFA5-DD3F-A83F-61CE-D2ED135C33D5}"/>
          </ac:spMkLst>
        </pc:spChg>
        <pc:spChg chg="mod">
          <ac:chgData name="Aastha Dodeja" userId="127dcee6-c045-4ab3-87c9-3322bdaab09f" providerId="ADAL" clId="{691A25F4-CDBF-4212-A9BC-99C45A5E2144}" dt="2024-06-25T14:03:18.270" v="1691" actId="27803"/>
          <ac:spMkLst>
            <pc:docMk/>
            <pc:sldMk cId="3359556237" sldId="257"/>
            <ac:spMk id="131" creationId="{78EE8FEC-F860-C678-BAF8-39C879B3F011}"/>
          </ac:spMkLst>
        </pc:spChg>
        <pc:spChg chg="mod">
          <ac:chgData name="Aastha Dodeja" userId="127dcee6-c045-4ab3-87c9-3322bdaab09f" providerId="ADAL" clId="{691A25F4-CDBF-4212-A9BC-99C45A5E2144}" dt="2024-06-25T14:03:18.270" v="1691" actId="27803"/>
          <ac:spMkLst>
            <pc:docMk/>
            <pc:sldMk cId="3359556237" sldId="257"/>
            <ac:spMk id="132" creationId="{C0B056D9-1CE6-D1E0-2405-B96D6EB3323D}"/>
          </ac:spMkLst>
        </pc:spChg>
        <pc:spChg chg="mod">
          <ac:chgData name="Aastha Dodeja" userId="127dcee6-c045-4ab3-87c9-3322bdaab09f" providerId="ADAL" clId="{691A25F4-CDBF-4212-A9BC-99C45A5E2144}" dt="2024-06-25T14:03:18.270" v="1691" actId="27803"/>
          <ac:spMkLst>
            <pc:docMk/>
            <pc:sldMk cId="3359556237" sldId="257"/>
            <ac:spMk id="133" creationId="{5F0883F9-0A95-4936-81F3-222544F4F853}"/>
          </ac:spMkLst>
        </pc:spChg>
        <pc:spChg chg="mod">
          <ac:chgData name="Aastha Dodeja" userId="127dcee6-c045-4ab3-87c9-3322bdaab09f" providerId="ADAL" clId="{691A25F4-CDBF-4212-A9BC-99C45A5E2144}" dt="2024-06-25T14:03:18.270" v="1691" actId="27803"/>
          <ac:spMkLst>
            <pc:docMk/>
            <pc:sldMk cId="3359556237" sldId="257"/>
            <ac:spMk id="134" creationId="{5D794E5A-BA68-D085-B9C6-8B6106727B44}"/>
          </ac:spMkLst>
        </pc:spChg>
        <pc:spChg chg="mod">
          <ac:chgData name="Aastha Dodeja" userId="127dcee6-c045-4ab3-87c9-3322bdaab09f" providerId="ADAL" clId="{691A25F4-CDBF-4212-A9BC-99C45A5E2144}" dt="2024-06-25T14:03:18.270" v="1691" actId="27803"/>
          <ac:spMkLst>
            <pc:docMk/>
            <pc:sldMk cId="3359556237" sldId="257"/>
            <ac:spMk id="137" creationId="{021C2C1B-99D2-E349-EFCB-7014A0944774}"/>
          </ac:spMkLst>
        </pc:spChg>
        <pc:spChg chg="mod">
          <ac:chgData name="Aastha Dodeja" userId="127dcee6-c045-4ab3-87c9-3322bdaab09f" providerId="ADAL" clId="{691A25F4-CDBF-4212-A9BC-99C45A5E2144}" dt="2024-06-25T14:03:18.270" v="1691" actId="27803"/>
          <ac:spMkLst>
            <pc:docMk/>
            <pc:sldMk cId="3359556237" sldId="257"/>
            <ac:spMk id="138" creationId="{347AC3A3-E440-E2EF-EC98-47A40F048F93}"/>
          </ac:spMkLst>
        </pc:spChg>
        <pc:spChg chg="mod">
          <ac:chgData name="Aastha Dodeja" userId="127dcee6-c045-4ab3-87c9-3322bdaab09f" providerId="ADAL" clId="{691A25F4-CDBF-4212-A9BC-99C45A5E2144}" dt="2024-06-25T14:03:18.270" v="1691" actId="27803"/>
          <ac:spMkLst>
            <pc:docMk/>
            <pc:sldMk cId="3359556237" sldId="257"/>
            <ac:spMk id="139" creationId="{01CEE89F-9D7E-B3B2-CA38-923AB18A04F7}"/>
          </ac:spMkLst>
        </pc:spChg>
        <pc:spChg chg="mod">
          <ac:chgData name="Aastha Dodeja" userId="127dcee6-c045-4ab3-87c9-3322bdaab09f" providerId="ADAL" clId="{691A25F4-CDBF-4212-A9BC-99C45A5E2144}" dt="2024-06-25T14:03:18.270" v="1691" actId="27803"/>
          <ac:spMkLst>
            <pc:docMk/>
            <pc:sldMk cId="3359556237" sldId="257"/>
            <ac:spMk id="140" creationId="{1AECE329-9F12-3B60-3997-ADB723FC85E3}"/>
          </ac:spMkLst>
        </pc:spChg>
        <pc:spChg chg="mod">
          <ac:chgData name="Aastha Dodeja" userId="127dcee6-c045-4ab3-87c9-3322bdaab09f" providerId="ADAL" clId="{691A25F4-CDBF-4212-A9BC-99C45A5E2144}" dt="2024-06-25T14:03:18.270" v="1691" actId="27803"/>
          <ac:spMkLst>
            <pc:docMk/>
            <pc:sldMk cId="3359556237" sldId="257"/>
            <ac:spMk id="142" creationId="{FEECB20A-ADDB-9792-B433-834DB1C809FC}"/>
          </ac:spMkLst>
        </pc:spChg>
        <pc:spChg chg="mod">
          <ac:chgData name="Aastha Dodeja" userId="127dcee6-c045-4ab3-87c9-3322bdaab09f" providerId="ADAL" clId="{691A25F4-CDBF-4212-A9BC-99C45A5E2144}" dt="2024-06-25T14:03:18.270" v="1691" actId="27803"/>
          <ac:spMkLst>
            <pc:docMk/>
            <pc:sldMk cId="3359556237" sldId="257"/>
            <ac:spMk id="143" creationId="{3D4E1FBF-1BCC-2DDF-E2EF-CCF56332B5F2}"/>
          </ac:spMkLst>
        </pc:spChg>
        <pc:spChg chg="mod">
          <ac:chgData name="Aastha Dodeja" userId="127dcee6-c045-4ab3-87c9-3322bdaab09f" providerId="ADAL" clId="{691A25F4-CDBF-4212-A9BC-99C45A5E2144}" dt="2024-06-25T14:03:18.270" v="1691" actId="27803"/>
          <ac:spMkLst>
            <pc:docMk/>
            <pc:sldMk cId="3359556237" sldId="257"/>
            <ac:spMk id="144" creationId="{F8F6F877-2955-EEC1-8CCB-E449662A2407}"/>
          </ac:spMkLst>
        </pc:spChg>
        <pc:spChg chg="mod">
          <ac:chgData name="Aastha Dodeja" userId="127dcee6-c045-4ab3-87c9-3322bdaab09f" providerId="ADAL" clId="{691A25F4-CDBF-4212-A9BC-99C45A5E2144}" dt="2024-06-25T14:03:18.270" v="1691" actId="27803"/>
          <ac:spMkLst>
            <pc:docMk/>
            <pc:sldMk cId="3359556237" sldId="257"/>
            <ac:spMk id="145" creationId="{EE3EFE09-E5CD-9996-EA04-871B0A88EF96}"/>
          </ac:spMkLst>
        </pc:spChg>
        <pc:spChg chg="mod">
          <ac:chgData name="Aastha Dodeja" userId="127dcee6-c045-4ab3-87c9-3322bdaab09f" providerId="ADAL" clId="{691A25F4-CDBF-4212-A9BC-99C45A5E2144}" dt="2024-06-25T14:03:18.270" v="1691" actId="27803"/>
          <ac:spMkLst>
            <pc:docMk/>
            <pc:sldMk cId="3359556237" sldId="257"/>
            <ac:spMk id="146" creationId="{236A7018-C8EB-921A-AFA8-0AF9CA3D4ACD}"/>
          </ac:spMkLst>
        </pc:spChg>
        <pc:spChg chg="mod">
          <ac:chgData name="Aastha Dodeja" userId="127dcee6-c045-4ab3-87c9-3322bdaab09f" providerId="ADAL" clId="{691A25F4-CDBF-4212-A9BC-99C45A5E2144}" dt="2024-06-25T14:03:18.270" v="1691" actId="27803"/>
          <ac:spMkLst>
            <pc:docMk/>
            <pc:sldMk cId="3359556237" sldId="257"/>
            <ac:spMk id="147" creationId="{6B0922AB-E693-A32D-3843-FD9EBE3F5B91}"/>
          </ac:spMkLst>
        </pc:spChg>
        <pc:spChg chg="mod">
          <ac:chgData name="Aastha Dodeja" userId="127dcee6-c045-4ab3-87c9-3322bdaab09f" providerId="ADAL" clId="{691A25F4-CDBF-4212-A9BC-99C45A5E2144}" dt="2024-06-25T14:03:18.270" v="1691" actId="27803"/>
          <ac:spMkLst>
            <pc:docMk/>
            <pc:sldMk cId="3359556237" sldId="257"/>
            <ac:spMk id="148" creationId="{CB5DA891-1EF1-4625-8FBD-3E5BB8871EE6}"/>
          </ac:spMkLst>
        </pc:spChg>
        <pc:spChg chg="mod">
          <ac:chgData name="Aastha Dodeja" userId="127dcee6-c045-4ab3-87c9-3322bdaab09f" providerId="ADAL" clId="{691A25F4-CDBF-4212-A9BC-99C45A5E2144}" dt="2024-06-25T14:03:18.270" v="1691" actId="27803"/>
          <ac:spMkLst>
            <pc:docMk/>
            <pc:sldMk cId="3359556237" sldId="257"/>
            <ac:spMk id="149" creationId="{353610DE-7AC7-F2AE-B805-820588ADBC72}"/>
          </ac:spMkLst>
        </pc:spChg>
        <pc:spChg chg="mod">
          <ac:chgData name="Aastha Dodeja" userId="127dcee6-c045-4ab3-87c9-3322bdaab09f" providerId="ADAL" clId="{691A25F4-CDBF-4212-A9BC-99C45A5E2144}" dt="2024-06-25T14:03:18.270" v="1691" actId="27803"/>
          <ac:spMkLst>
            <pc:docMk/>
            <pc:sldMk cId="3359556237" sldId="257"/>
            <ac:spMk id="150" creationId="{2303FA8C-BC17-4630-197C-BC9E6AB58D99}"/>
          </ac:spMkLst>
        </pc:spChg>
        <pc:spChg chg="mod">
          <ac:chgData name="Aastha Dodeja" userId="127dcee6-c045-4ab3-87c9-3322bdaab09f" providerId="ADAL" clId="{691A25F4-CDBF-4212-A9BC-99C45A5E2144}" dt="2024-06-25T14:03:18.270" v="1691" actId="27803"/>
          <ac:spMkLst>
            <pc:docMk/>
            <pc:sldMk cId="3359556237" sldId="257"/>
            <ac:spMk id="151" creationId="{AEBF3CA1-B26D-00C4-72BB-72283935CCEB}"/>
          </ac:spMkLst>
        </pc:spChg>
        <pc:spChg chg="mod">
          <ac:chgData name="Aastha Dodeja" userId="127dcee6-c045-4ab3-87c9-3322bdaab09f" providerId="ADAL" clId="{691A25F4-CDBF-4212-A9BC-99C45A5E2144}" dt="2024-06-25T14:03:18.270" v="1691" actId="27803"/>
          <ac:spMkLst>
            <pc:docMk/>
            <pc:sldMk cId="3359556237" sldId="257"/>
            <ac:spMk id="152" creationId="{A75C69D6-EA08-7FD5-30CA-53A072208C00}"/>
          </ac:spMkLst>
        </pc:spChg>
        <pc:spChg chg="mod">
          <ac:chgData name="Aastha Dodeja" userId="127dcee6-c045-4ab3-87c9-3322bdaab09f" providerId="ADAL" clId="{691A25F4-CDBF-4212-A9BC-99C45A5E2144}" dt="2024-06-25T14:03:18.270" v="1691" actId="27803"/>
          <ac:spMkLst>
            <pc:docMk/>
            <pc:sldMk cId="3359556237" sldId="257"/>
            <ac:spMk id="153" creationId="{A8EFF43F-A733-EE56-07C3-84893831DB0F}"/>
          </ac:spMkLst>
        </pc:spChg>
        <pc:spChg chg="mod">
          <ac:chgData name="Aastha Dodeja" userId="127dcee6-c045-4ab3-87c9-3322bdaab09f" providerId="ADAL" clId="{691A25F4-CDBF-4212-A9BC-99C45A5E2144}" dt="2024-06-25T14:03:18.270" v="1691" actId="27803"/>
          <ac:spMkLst>
            <pc:docMk/>
            <pc:sldMk cId="3359556237" sldId="257"/>
            <ac:spMk id="155" creationId="{A0F91E63-B2B4-4F79-020F-B55AD39EE5DB}"/>
          </ac:spMkLst>
        </pc:spChg>
        <pc:spChg chg="mod">
          <ac:chgData name="Aastha Dodeja" userId="127dcee6-c045-4ab3-87c9-3322bdaab09f" providerId="ADAL" clId="{691A25F4-CDBF-4212-A9BC-99C45A5E2144}" dt="2024-06-25T14:03:18.270" v="1691" actId="27803"/>
          <ac:spMkLst>
            <pc:docMk/>
            <pc:sldMk cId="3359556237" sldId="257"/>
            <ac:spMk id="156" creationId="{E929E06D-2661-9CEB-69B9-1105D07B51FA}"/>
          </ac:spMkLst>
        </pc:spChg>
        <pc:spChg chg="mod">
          <ac:chgData name="Aastha Dodeja" userId="127dcee6-c045-4ab3-87c9-3322bdaab09f" providerId="ADAL" clId="{691A25F4-CDBF-4212-A9BC-99C45A5E2144}" dt="2024-06-25T14:03:18.270" v="1691" actId="27803"/>
          <ac:spMkLst>
            <pc:docMk/>
            <pc:sldMk cId="3359556237" sldId="257"/>
            <ac:spMk id="157" creationId="{3C53CF8D-AB3D-3973-8B38-09BE736C87FE}"/>
          </ac:spMkLst>
        </pc:spChg>
        <pc:spChg chg="mod">
          <ac:chgData name="Aastha Dodeja" userId="127dcee6-c045-4ab3-87c9-3322bdaab09f" providerId="ADAL" clId="{691A25F4-CDBF-4212-A9BC-99C45A5E2144}" dt="2024-06-25T14:03:18.270" v="1691" actId="27803"/>
          <ac:spMkLst>
            <pc:docMk/>
            <pc:sldMk cId="3359556237" sldId="257"/>
            <ac:spMk id="158" creationId="{7F9106A3-7334-079D-A5B5-2C1731AFF14E}"/>
          </ac:spMkLst>
        </pc:spChg>
        <pc:spChg chg="mod">
          <ac:chgData name="Aastha Dodeja" userId="127dcee6-c045-4ab3-87c9-3322bdaab09f" providerId="ADAL" clId="{691A25F4-CDBF-4212-A9BC-99C45A5E2144}" dt="2024-06-25T14:03:18.270" v="1691" actId="27803"/>
          <ac:spMkLst>
            <pc:docMk/>
            <pc:sldMk cId="3359556237" sldId="257"/>
            <ac:spMk id="159" creationId="{EAC94947-374E-493F-3AA5-3CAC5C37A01B}"/>
          </ac:spMkLst>
        </pc:spChg>
        <pc:spChg chg="mod">
          <ac:chgData name="Aastha Dodeja" userId="127dcee6-c045-4ab3-87c9-3322bdaab09f" providerId="ADAL" clId="{691A25F4-CDBF-4212-A9BC-99C45A5E2144}" dt="2024-06-25T14:03:18.270" v="1691" actId="27803"/>
          <ac:spMkLst>
            <pc:docMk/>
            <pc:sldMk cId="3359556237" sldId="257"/>
            <ac:spMk id="160" creationId="{895DD269-463A-87BF-A8D7-01DD578B9C84}"/>
          </ac:spMkLst>
        </pc:spChg>
        <pc:spChg chg="mod">
          <ac:chgData name="Aastha Dodeja" userId="127dcee6-c045-4ab3-87c9-3322bdaab09f" providerId="ADAL" clId="{691A25F4-CDBF-4212-A9BC-99C45A5E2144}" dt="2024-06-25T14:03:18.270" v="1691" actId="27803"/>
          <ac:spMkLst>
            <pc:docMk/>
            <pc:sldMk cId="3359556237" sldId="257"/>
            <ac:spMk id="161" creationId="{907660AA-3151-C845-F7F5-EEDDE90C1516}"/>
          </ac:spMkLst>
        </pc:spChg>
        <pc:spChg chg="mod">
          <ac:chgData name="Aastha Dodeja" userId="127dcee6-c045-4ab3-87c9-3322bdaab09f" providerId="ADAL" clId="{691A25F4-CDBF-4212-A9BC-99C45A5E2144}" dt="2024-06-25T14:03:18.270" v="1691" actId="27803"/>
          <ac:spMkLst>
            <pc:docMk/>
            <pc:sldMk cId="3359556237" sldId="257"/>
            <ac:spMk id="164" creationId="{23455E20-11FE-413E-DD1F-171352085F2F}"/>
          </ac:spMkLst>
        </pc:spChg>
        <pc:spChg chg="mod">
          <ac:chgData name="Aastha Dodeja" userId="127dcee6-c045-4ab3-87c9-3322bdaab09f" providerId="ADAL" clId="{691A25F4-CDBF-4212-A9BC-99C45A5E2144}" dt="2024-06-25T14:03:18.270" v="1691" actId="27803"/>
          <ac:spMkLst>
            <pc:docMk/>
            <pc:sldMk cId="3359556237" sldId="257"/>
            <ac:spMk id="166" creationId="{ABCA79AB-F88D-5199-ED99-4E92A8ED97E5}"/>
          </ac:spMkLst>
        </pc:spChg>
        <pc:spChg chg="mod">
          <ac:chgData name="Aastha Dodeja" userId="127dcee6-c045-4ab3-87c9-3322bdaab09f" providerId="ADAL" clId="{691A25F4-CDBF-4212-A9BC-99C45A5E2144}" dt="2024-06-25T14:03:18.270" v="1691" actId="27803"/>
          <ac:spMkLst>
            <pc:docMk/>
            <pc:sldMk cId="3359556237" sldId="257"/>
            <ac:spMk id="167" creationId="{3CFA9988-008E-4DF9-3AF6-BCDD7417E363}"/>
          </ac:spMkLst>
        </pc:spChg>
        <pc:spChg chg="mod">
          <ac:chgData name="Aastha Dodeja" userId="127dcee6-c045-4ab3-87c9-3322bdaab09f" providerId="ADAL" clId="{691A25F4-CDBF-4212-A9BC-99C45A5E2144}" dt="2024-06-25T14:03:18.270" v="1691" actId="27803"/>
          <ac:spMkLst>
            <pc:docMk/>
            <pc:sldMk cId="3359556237" sldId="257"/>
            <ac:spMk id="168" creationId="{C6A36DB1-5BB0-8615-DF1A-B7F70F487158}"/>
          </ac:spMkLst>
        </pc:spChg>
        <pc:spChg chg="mod">
          <ac:chgData name="Aastha Dodeja" userId="127dcee6-c045-4ab3-87c9-3322bdaab09f" providerId="ADAL" clId="{691A25F4-CDBF-4212-A9BC-99C45A5E2144}" dt="2024-06-25T14:03:18.270" v="1691" actId="27803"/>
          <ac:spMkLst>
            <pc:docMk/>
            <pc:sldMk cId="3359556237" sldId="257"/>
            <ac:spMk id="169" creationId="{44AB80E2-A4FD-A4D9-6069-5A52E7D53353}"/>
          </ac:spMkLst>
        </pc:spChg>
        <pc:spChg chg="mod">
          <ac:chgData name="Aastha Dodeja" userId="127dcee6-c045-4ab3-87c9-3322bdaab09f" providerId="ADAL" clId="{691A25F4-CDBF-4212-A9BC-99C45A5E2144}" dt="2024-06-25T14:03:18.270" v="1691" actId="27803"/>
          <ac:spMkLst>
            <pc:docMk/>
            <pc:sldMk cId="3359556237" sldId="257"/>
            <ac:spMk id="170" creationId="{35A49E3E-23D9-7220-A08D-03B6ECB94EBB}"/>
          </ac:spMkLst>
        </pc:spChg>
        <pc:spChg chg="mod">
          <ac:chgData name="Aastha Dodeja" userId="127dcee6-c045-4ab3-87c9-3322bdaab09f" providerId="ADAL" clId="{691A25F4-CDBF-4212-A9BC-99C45A5E2144}" dt="2024-06-25T14:03:18.270" v="1691" actId="27803"/>
          <ac:spMkLst>
            <pc:docMk/>
            <pc:sldMk cId="3359556237" sldId="257"/>
            <ac:spMk id="171" creationId="{5921ABA8-73EF-C876-7DCF-AA395CAE6D01}"/>
          </ac:spMkLst>
        </pc:spChg>
        <pc:spChg chg="mod">
          <ac:chgData name="Aastha Dodeja" userId="127dcee6-c045-4ab3-87c9-3322bdaab09f" providerId="ADAL" clId="{691A25F4-CDBF-4212-A9BC-99C45A5E2144}" dt="2024-06-25T14:03:18.270" v="1691" actId="27803"/>
          <ac:spMkLst>
            <pc:docMk/>
            <pc:sldMk cId="3359556237" sldId="257"/>
            <ac:spMk id="172" creationId="{DB23C21E-4235-623D-A1BD-6103E4A0BB1E}"/>
          </ac:spMkLst>
        </pc:spChg>
        <pc:spChg chg="mod">
          <ac:chgData name="Aastha Dodeja" userId="127dcee6-c045-4ab3-87c9-3322bdaab09f" providerId="ADAL" clId="{691A25F4-CDBF-4212-A9BC-99C45A5E2144}" dt="2024-06-25T14:03:18.270" v="1691" actId="27803"/>
          <ac:spMkLst>
            <pc:docMk/>
            <pc:sldMk cId="3359556237" sldId="257"/>
            <ac:spMk id="173" creationId="{2E007F60-8896-7859-84F7-CA0CB31ACA73}"/>
          </ac:spMkLst>
        </pc:spChg>
        <pc:spChg chg="mod">
          <ac:chgData name="Aastha Dodeja" userId="127dcee6-c045-4ab3-87c9-3322bdaab09f" providerId="ADAL" clId="{691A25F4-CDBF-4212-A9BC-99C45A5E2144}" dt="2024-06-25T14:03:18.270" v="1691" actId="27803"/>
          <ac:spMkLst>
            <pc:docMk/>
            <pc:sldMk cId="3359556237" sldId="257"/>
            <ac:spMk id="174" creationId="{FA8879AB-D43A-61E2-0099-C21B97210CDC}"/>
          </ac:spMkLst>
        </pc:spChg>
        <pc:spChg chg="mod">
          <ac:chgData name="Aastha Dodeja" userId="127dcee6-c045-4ab3-87c9-3322bdaab09f" providerId="ADAL" clId="{691A25F4-CDBF-4212-A9BC-99C45A5E2144}" dt="2024-06-25T14:03:18.270" v="1691" actId="27803"/>
          <ac:spMkLst>
            <pc:docMk/>
            <pc:sldMk cId="3359556237" sldId="257"/>
            <ac:spMk id="175" creationId="{CC5C67EF-FD05-A556-E1AD-BE5557D48DDE}"/>
          </ac:spMkLst>
        </pc:spChg>
        <pc:spChg chg="mod">
          <ac:chgData name="Aastha Dodeja" userId="127dcee6-c045-4ab3-87c9-3322bdaab09f" providerId="ADAL" clId="{691A25F4-CDBF-4212-A9BC-99C45A5E2144}" dt="2024-06-25T14:03:18.270" v="1691" actId="27803"/>
          <ac:spMkLst>
            <pc:docMk/>
            <pc:sldMk cId="3359556237" sldId="257"/>
            <ac:spMk id="176" creationId="{566AABDF-6545-724B-9027-E0EA74A10EBA}"/>
          </ac:spMkLst>
        </pc:spChg>
        <pc:spChg chg="mod">
          <ac:chgData name="Aastha Dodeja" userId="127dcee6-c045-4ab3-87c9-3322bdaab09f" providerId="ADAL" clId="{691A25F4-CDBF-4212-A9BC-99C45A5E2144}" dt="2024-06-25T14:03:18.270" v="1691" actId="27803"/>
          <ac:spMkLst>
            <pc:docMk/>
            <pc:sldMk cId="3359556237" sldId="257"/>
            <ac:spMk id="177" creationId="{683A123B-9DB8-904B-C2D6-2FC77A355077}"/>
          </ac:spMkLst>
        </pc:spChg>
        <pc:spChg chg="mod">
          <ac:chgData name="Aastha Dodeja" userId="127dcee6-c045-4ab3-87c9-3322bdaab09f" providerId="ADAL" clId="{691A25F4-CDBF-4212-A9BC-99C45A5E2144}" dt="2024-06-25T14:03:18.270" v="1691" actId="27803"/>
          <ac:spMkLst>
            <pc:docMk/>
            <pc:sldMk cId="3359556237" sldId="257"/>
            <ac:spMk id="178" creationId="{A128E633-5F3F-C3EF-A892-0CC73AB2C769}"/>
          </ac:spMkLst>
        </pc:spChg>
        <pc:spChg chg="mod">
          <ac:chgData name="Aastha Dodeja" userId="127dcee6-c045-4ab3-87c9-3322bdaab09f" providerId="ADAL" clId="{691A25F4-CDBF-4212-A9BC-99C45A5E2144}" dt="2024-06-25T14:03:18.270" v="1691" actId="27803"/>
          <ac:spMkLst>
            <pc:docMk/>
            <pc:sldMk cId="3359556237" sldId="257"/>
            <ac:spMk id="179" creationId="{2C6CC049-0B8F-CF25-152D-7E44B3A79906}"/>
          </ac:spMkLst>
        </pc:spChg>
        <pc:spChg chg="mod">
          <ac:chgData name="Aastha Dodeja" userId="127dcee6-c045-4ab3-87c9-3322bdaab09f" providerId="ADAL" clId="{691A25F4-CDBF-4212-A9BC-99C45A5E2144}" dt="2024-06-25T14:03:18.270" v="1691" actId="27803"/>
          <ac:spMkLst>
            <pc:docMk/>
            <pc:sldMk cId="3359556237" sldId="257"/>
            <ac:spMk id="180" creationId="{084A73FF-6424-031D-085A-6643018B5EF7}"/>
          </ac:spMkLst>
        </pc:spChg>
        <pc:spChg chg="mod">
          <ac:chgData name="Aastha Dodeja" userId="127dcee6-c045-4ab3-87c9-3322bdaab09f" providerId="ADAL" clId="{691A25F4-CDBF-4212-A9BC-99C45A5E2144}" dt="2024-06-25T14:03:18.270" v="1691" actId="27803"/>
          <ac:spMkLst>
            <pc:docMk/>
            <pc:sldMk cId="3359556237" sldId="257"/>
            <ac:spMk id="181" creationId="{15F87830-E882-049E-F0FA-8411CB8213B6}"/>
          </ac:spMkLst>
        </pc:spChg>
        <pc:spChg chg="mod">
          <ac:chgData name="Aastha Dodeja" userId="127dcee6-c045-4ab3-87c9-3322bdaab09f" providerId="ADAL" clId="{691A25F4-CDBF-4212-A9BC-99C45A5E2144}" dt="2024-06-25T14:03:18.270" v="1691" actId="27803"/>
          <ac:spMkLst>
            <pc:docMk/>
            <pc:sldMk cId="3359556237" sldId="257"/>
            <ac:spMk id="182" creationId="{78FA70D5-7640-A12A-B14A-1F1737B44F9F}"/>
          </ac:spMkLst>
        </pc:spChg>
        <pc:spChg chg="mod">
          <ac:chgData name="Aastha Dodeja" userId="127dcee6-c045-4ab3-87c9-3322bdaab09f" providerId="ADAL" clId="{691A25F4-CDBF-4212-A9BC-99C45A5E2144}" dt="2024-06-25T14:03:18.270" v="1691" actId="27803"/>
          <ac:spMkLst>
            <pc:docMk/>
            <pc:sldMk cId="3359556237" sldId="257"/>
            <ac:spMk id="183" creationId="{66783E8C-2787-DD88-343F-21C1427DAF97}"/>
          </ac:spMkLst>
        </pc:spChg>
        <pc:spChg chg="mod">
          <ac:chgData name="Aastha Dodeja" userId="127dcee6-c045-4ab3-87c9-3322bdaab09f" providerId="ADAL" clId="{691A25F4-CDBF-4212-A9BC-99C45A5E2144}" dt="2024-06-25T14:03:18.270" v="1691" actId="27803"/>
          <ac:spMkLst>
            <pc:docMk/>
            <pc:sldMk cId="3359556237" sldId="257"/>
            <ac:spMk id="184" creationId="{03E6104B-3C67-4344-6CD0-6FC7C3B352E9}"/>
          </ac:spMkLst>
        </pc:spChg>
        <pc:spChg chg="mod">
          <ac:chgData name="Aastha Dodeja" userId="127dcee6-c045-4ab3-87c9-3322bdaab09f" providerId="ADAL" clId="{691A25F4-CDBF-4212-A9BC-99C45A5E2144}" dt="2024-06-25T14:03:18.270" v="1691" actId="27803"/>
          <ac:spMkLst>
            <pc:docMk/>
            <pc:sldMk cId="3359556237" sldId="257"/>
            <ac:spMk id="185" creationId="{665C28EC-D27C-70A0-7340-15AC63D849AC}"/>
          </ac:spMkLst>
        </pc:spChg>
        <pc:spChg chg="mod">
          <ac:chgData name="Aastha Dodeja" userId="127dcee6-c045-4ab3-87c9-3322bdaab09f" providerId="ADAL" clId="{691A25F4-CDBF-4212-A9BC-99C45A5E2144}" dt="2024-06-25T14:03:18.270" v="1691" actId="27803"/>
          <ac:spMkLst>
            <pc:docMk/>
            <pc:sldMk cId="3359556237" sldId="257"/>
            <ac:spMk id="186" creationId="{BA282381-9D79-3B8C-ED23-3AB09E86B131}"/>
          </ac:spMkLst>
        </pc:spChg>
        <pc:spChg chg="mod">
          <ac:chgData name="Aastha Dodeja" userId="127dcee6-c045-4ab3-87c9-3322bdaab09f" providerId="ADAL" clId="{691A25F4-CDBF-4212-A9BC-99C45A5E2144}" dt="2024-06-25T14:03:18.270" v="1691" actId="27803"/>
          <ac:spMkLst>
            <pc:docMk/>
            <pc:sldMk cId="3359556237" sldId="257"/>
            <ac:spMk id="187" creationId="{29209454-90E2-4276-FD63-EA475A1BDCD7}"/>
          </ac:spMkLst>
        </pc:spChg>
        <pc:spChg chg="mod">
          <ac:chgData name="Aastha Dodeja" userId="127dcee6-c045-4ab3-87c9-3322bdaab09f" providerId="ADAL" clId="{691A25F4-CDBF-4212-A9BC-99C45A5E2144}" dt="2024-06-25T14:03:18.270" v="1691" actId="27803"/>
          <ac:spMkLst>
            <pc:docMk/>
            <pc:sldMk cId="3359556237" sldId="257"/>
            <ac:spMk id="188" creationId="{0477A37E-F504-0FAE-8DBD-A91CF34AC0DC}"/>
          </ac:spMkLst>
        </pc:spChg>
        <pc:spChg chg="mod">
          <ac:chgData name="Aastha Dodeja" userId="127dcee6-c045-4ab3-87c9-3322bdaab09f" providerId="ADAL" clId="{691A25F4-CDBF-4212-A9BC-99C45A5E2144}" dt="2024-06-25T14:03:18.270" v="1691" actId="27803"/>
          <ac:spMkLst>
            <pc:docMk/>
            <pc:sldMk cId="3359556237" sldId="257"/>
            <ac:spMk id="189" creationId="{167AA9D4-58ED-E549-3F4B-4B8B40207204}"/>
          </ac:spMkLst>
        </pc:spChg>
        <pc:spChg chg="mod">
          <ac:chgData name="Aastha Dodeja" userId="127dcee6-c045-4ab3-87c9-3322bdaab09f" providerId="ADAL" clId="{691A25F4-CDBF-4212-A9BC-99C45A5E2144}" dt="2024-06-25T14:03:18.270" v="1691" actId="27803"/>
          <ac:spMkLst>
            <pc:docMk/>
            <pc:sldMk cId="3359556237" sldId="257"/>
            <ac:spMk id="190" creationId="{5B4F3DF2-5D3B-C8DE-722F-E390FF60CCDC}"/>
          </ac:spMkLst>
        </pc:spChg>
        <pc:spChg chg="mod">
          <ac:chgData name="Aastha Dodeja" userId="127dcee6-c045-4ab3-87c9-3322bdaab09f" providerId="ADAL" clId="{691A25F4-CDBF-4212-A9BC-99C45A5E2144}" dt="2024-06-25T14:03:18.270" v="1691" actId="27803"/>
          <ac:spMkLst>
            <pc:docMk/>
            <pc:sldMk cId="3359556237" sldId="257"/>
            <ac:spMk id="191" creationId="{8B07AA74-9B95-7ACD-2BE3-9C960CCC5C88}"/>
          </ac:spMkLst>
        </pc:spChg>
        <pc:spChg chg="mod">
          <ac:chgData name="Aastha Dodeja" userId="127dcee6-c045-4ab3-87c9-3322bdaab09f" providerId="ADAL" clId="{691A25F4-CDBF-4212-A9BC-99C45A5E2144}" dt="2024-06-25T14:03:18.270" v="1691" actId="27803"/>
          <ac:spMkLst>
            <pc:docMk/>
            <pc:sldMk cId="3359556237" sldId="257"/>
            <ac:spMk id="192" creationId="{15A799F7-EF9E-9C12-E6DF-984A22FCDA4C}"/>
          </ac:spMkLst>
        </pc:spChg>
        <pc:spChg chg="mod">
          <ac:chgData name="Aastha Dodeja" userId="127dcee6-c045-4ab3-87c9-3322bdaab09f" providerId="ADAL" clId="{691A25F4-CDBF-4212-A9BC-99C45A5E2144}" dt="2024-06-25T14:03:18.270" v="1691" actId="27803"/>
          <ac:spMkLst>
            <pc:docMk/>
            <pc:sldMk cId="3359556237" sldId="257"/>
            <ac:spMk id="193" creationId="{C2DA27BC-B0B8-5456-F161-F6E3EC34A4EE}"/>
          </ac:spMkLst>
        </pc:spChg>
        <pc:spChg chg="mod">
          <ac:chgData name="Aastha Dodeja" userId="127dcee6-c045-4ab3-87c9-3322bdaab09f" providerId="ADAL" clId="{691A25F4-CDBF-4212-A9BC-99C45A5E2144}" dt="2024-06-25T14:03:18.270" v="1691" actId="27803"/>
          <ac:spMkLst>
            <pc:docMk/>
            <pc:sldMk cId="3359556237" sldId="257"/>
            <ac:spMk id="194" creationId="{5061FB7A-F64F-9B47-B4FA-0D36F408062C}"/>
          </ac:spMkLst>
        </pc:spChg>
        <pc:spChg chg="mod">
          <ac:chgData name="Aastha Dodeja" userId="127dcee6-c045-4ab3-87c9-3322bdaab09f" providerId="ADAL" clId="{691A25F4-CDBF-4212-A9BC-99C45A5E2144}" dt="2024-06-25T14:03:18.270" v="1691" actId="27803"/>
          <ac:spMkLst>
            <pc:docMk/>
            <pc:sldMk cId="3359556237" sldId="257"/>
            <ac:spMk id="195" creationId="{059F7078-1104-F520-506A-67A0E44DD977}"/>
          </ac:spMkLst>
        </pc:spChg>
        <pc:spChg chg="mod">
          <ac:chgData name="Aastha Dodeja" userId="127dcee6-c045-4ab3-87c9-3322bdaab09f" providerId="ADAL" clId="{691A25F4-CDBF-4212-A9BC-99C45A5E2144}" dt="2024-06-25T14:03:18.270" v="1691" actId="27803"/>
          <ac:spMkLst>
            <pc:docMk/>
            <pc:sldMk cId="3359556237" sldId="257"/>
            <ac:spMk id="196" creationId="{1B29FE2E-6204-C9B5-5B06-7CA2C63F563A}"/>
          </ac:spMkLst>
        </pc:spChg>
        <pc:spChg chg="mod">
          <ac:chgData name="Aastha Dodeja" userId="127dcee6-c045-4ab3-87c9-3322bdaab09f" providerId="ADAL" clId="{691A25F4-CDBF-4212-A9BC-99C45A5E2144}" dt="2024-06-25T14:03:18.270" v="1691" actId="27803"/>
          <ac:spMkLst>
            <pc:docMk/>
            <pc:sldMk cId="3359556237" sldId="257"/>
            <ac:spMk id="197" creationId="{24A9A374-E9C0-6F6E-94B4-E1D44DB35E48}"/>
          </ac:spMkLst>
        </pc:spChg>
        <pc:spChg chg="mod">
          <ac:chgData name="Aastha Dodeja" userId="127dcee6-c045-4ab3-87c9-3322bdaab09f" providerId="ADAL" clId="{691A25F4-CDBF-4212-A9BC-99C45A5E2144}" dt="2024-06-25T14:03:18.270" v="1691" actId="27803"/>
          <ac:spMkLst>
            <pc:docMk/>
            <pc:sldMk cId="3359556237" sldId="257"/>
            <ac:spMk id="198" creationId="{2F684E9E-D9BE-56DC-7AA1-39E176786896}"/>
          </ac:spMkLst>
        </pc:spChg>
        <pc:spChg chg="mod">
          <ac:chgData name="Aastha Dodeja" userId="127dcee6-c045-4ab3-87c9-3322bdaab09f" providerId="ADAL" clId="{691A25F4-CDBF-4212-A9BC-99C45A5E2144}" dt="2024-06-25T14:03:18.270" v="1691" actId="27803"/>
          <ac:spMkLst>
            <pc:docMk/>
            <pc:sldMk cId="3359556237" sldId="257"/>
            <ac:spMk id="199" creationId="{8B170F01-361E-AEF9-33B7-F0008535E891}"/>
          </ac:spMkLst>
        </pc:spChg>
        <pc:spChg chg="mod">
          <ac:chgData name="Aastha Dodeja" userId="127dcee6-c045-4ab3-87c9-3322bdaab09f" providerId="ADAL" clId="{691A25F4-CDBF-4212-A9BC-99C45A5E2144}" dt="2024-06-25T14:03:18.270" v="1691" actId="27803"/>
          <ac:spMkLst>
            <pc:docMk/>
            <pc:sldMk cId="3359556237" sldId="257"/>
            <ac:spMk id="200" creationId="{3496CB06-3C4C-AE40-B3F1-1A06127A1FAB}"/>
          </ac:spMkLst>
        </pc:spChg>
        <pc:spChg chg="mod">
          <ac:chgData name="Aastha Dodeja" userId="127dcee6-c045-4ab3-87c9-3322bdaab09f" providerId="ADAL" clId="{691A25F4-CDBF-4212-A9BC-99C45A5E2144}" dt="2024-06-25T14:03:18.270" v="1691" actId="27803"/>
          <ac:spMkLst>
            <pc:docMk/>
            <pc:sldMk cId="3359556237" sldId="257"/>
            <ac:spMk id="201" creationId="{1E3BB6B3-44C4-310F-DC88-B4CD158FA7F1}"/>
          </ac:spMkLst>
        </pc:spChg>
        <pc:spChg chg="mod">
          <ac:chgData name="Aastha Dodeja" userId="127dcee6-c045-4ab3-87c9-3322bdaab09f" providerId="ADAL" clId="{691A25F4-CDBF-4212-A9BC-99C45A5E2144}" dt="2024-06-25T14:03:18.270" v="1691" actId="27803"/>
          <ac:spMkLst>
            <pc:docMk/>
            <pc:sldMk cId="3359556237" sldId="257"/>
            <ac:spMk id="202" creationId="{97592A69-A93E-FD8F-3392-1A4B271873A7}"/>
          </ac:spMkLst>
        </pc:spChg>
        <pc:spChg chg="mod">
          <ac:chgData name="Aastha Dodeja" userId="127dcee6-c045-4ab3-87c9-3322bdaab09f" providerId="ADAL" clId="{691A25F4-CDBF-4212-A9BC-99C45A5E2144}" dt="2024-06-25T14:03:18.270" v="1691" actId="27803"/>
          <ac:spMkLst>
            <pc:docMk/>
            <pc:sldMk cId="3359556237" sldId="257"/>
            <ac:spMk id="203" creationId="{37B10C90-16B4-484E-9068-FCE456043D7C}"/>
          </ac:spMkLst>
        </pc:spChg>
        <pc:spChg chg="mod">
          <ac:chgData name="Aastha Dodeja" userId="127dcee6-c045-4ab3-87c9-3322bdaab09f" providerId="ADAL" clId="{691A25F4-CDBF-4212-A9BC-99C45A5E2144}" dt="2024-06-25T14:03:18.270" v="1691" actId="27803"/>
          <ac:spMkLst>
            <pc:docMk/>
            <pc:sldMk cId="3359556237" sldId="257"/>
            <ac:spMk id="204" creationId="{B4695002-3799-F407-B528-D7FC870CE10D}"/>
          </ac:spMkLst>
        </pc:spChg>
        <pc:spChg chg="mod">
          <ac:chgData name="Aastha Dodeja" userId="127dcee6-c045-4ab3-87c9-3322bdaab09f" providerId="ADAL" clId="{691A25F4-CDBF-4212-A9BC-99C45A5E2144}" dt="2024-06-25T14:03:18.270" v="1691" actId="27803"/>
          <ac:spMkLst>
            <pc:docMk/>
            <pc:sldMk cId="3359556237" sldId="257"/>
            <ac:spMk id="205" creationId="{6B625A53-C313-4E75-8AFA-E38912EDF653}"/>
          </ac:spMkLst>
        </pc:spChg>
        <pc:spChg chg="mod">
          <ac:chgData name="Aastha Dodeja" userId="127dcee6-c045-4ab3-87c9-3322bdaab09f" providerId="ADAL" clId="{691A25F4-CDBF-4212-A9BC-99C45A5E2144}" dt="2024-06-25T14:03:18.270" v="1691" actId="27803"/>
          <ac:spMkLst>
            <pc:docMk/>
            <pc:sldMk cId="3359556237" sldId="257"/>
            <ac:spMk id="206" creationId="{1541D689-3205-2C02-AEAB-A58CBF9D1309}"/>
          </ac:spMkLst>
        </pc:spChg>
        <pc:spChg chg="mod">
          <ac:chgData name="Aastha Dodeja" userId="127dcee6-c045-4ab3-87c9-3322bdaab09f" providerId="ADAL" clId="{691A25F4-CDBF-4212-A9BC-99C45A5E2144}" dt="2024-06-25T14:03:18.270" v="1691" actId="27803"/>
          <ac:spMkLst>
            <pc:docMk/>
            <pc:sldMk cId="3359556237" sldId="257"/>
            <ac:spMk id="207" creationId="{B6C6F1D3-DCE7-68F4-00A1-746CA38C133A}"/>
          </ac:spMkLst>
        </pc:spChg>
        <pc:spChg chg="mod">
          <ac:chgData name="Aastha Dodeja" userId="127dcee6-c045-4ab3-87c9-3322bdaab09f" providerId="ADAL" clId="{691A25F4-CDBF-4212-A9BC-99C45A5E2144}" dt="2024-06-25T14:03:18.270" v="1691" actId="27803"/>
          <ac:spMkLst>
            <pc:docMk/>
            <pc:sldMk cId="3359556237" sldId="257"/>
            <ac:spMk id="208" creationId="{1A8F7C8A-9576-8394-1B30-3E309F9EF6C2}"/>
          </ac:spMkLst>
        </pc:spChg>
        <pc:spChg chg="mod">
          <ac:chgData name="Aastha Dodeja" userId="127dcee6-c045-4ab3-87c9-3322bdaab09f" providerId="ADAL" clId="{691A25F4-CDBF-4212-A9BC-99C45A5E2144}" dt="2024-06-25T14:03:18.270" v="1691" actId="27803"/>
          <ac:spMkLst>
            <pc:docMk/>
            <pc:sldMk cId="3359556237" sldId="257"/>
            <ac:spMk id="209" creationId="{8B128077-4995-3DD9-E8A4-4DFD470FD3B9}"/>
          </ac:spMkLst>
        </pc:spChg>
        <pc:spChg chg="mod">
          <ac:chgData name="Aastha Dodeja" userId="127dcee6-c045-4ab3-87c9-3322bdaab09f" providerId="ADAL" clId="{691A25F4-CDBF-4212-A9BC-99C45A5E2144}" dt="2024-06-25T14:03:18.270" v="1691" actId="27803"/>
          <ac:spMkLst>
            <pc:docMk/>
            <pc:sldMk cId="3359556237" sldId="257"/>
            <ac:spMk id="210" creationId="{282339EA-DFB6-3DC4-DABE-7CA501180259}"/>
          </ac:spMkLst>
        </pc:spChg>
        <pc:spChg chg="mod">
          <ac:chgData name="Aastha Dodeja" userId="127dcee6-c045-4ab3-87c9-3322bdaab09f" providerId="ADAL" clId="{691A25F4-CDBF-4212-A9BC-99C45A5E2144}" dt="2024-06-25T14:03:18.270" v="1691" actId="27803"/>
          <ac:spMkLst>
            <pc:docMk/>
            <pc:sldMk cId="3359556237" sldId="257"/>
            <ac:spMk id="211" creationId="{CB12B29C-A09B-9581-CD8A-6C55A8B418B1}"/>
          </ac:spMkLst>
        </pc:spChg>
        <pc:spChg chg="mod">
          <ac:chgData name="Aastha Dodeja" userId="127dcee6-c045-4ab3-87c9-3322bdaab09f" providerId="ADAL" clId="{691A25F4-CDBF-4212-A9BC-99C45A5E2144}" dt="2024-06-25T14:03:18.270" v="1691" actId="27803"/>
          <ac:spMkLst>
            <pc:docMk/>
            <pc:sldMk cId="3359556237" sldId="257"/>
            <ac:spMk id="212" creationId="{FC69A82A-0034-C425-A160-C3B4F801CD2B}"/>
          </ac:spMkLst>
        </pc:spChg>
        <pc:spChg chg="mod">
          <ac:chgData name="Aastha Dodeja" userId="127dcee6-c045-4ab3-87c9-3322bdaab09f" providerId="ADAL" clId="{691A25F4-CDBF-4212-A9BC-99C45A5E2144}" dt="2024-06-25T14:03:18.270" v="1691" actId="27803"/>
          <ac:spMkLst>
            <pc:docMk/>
            <pc:sldMk cId="3359556237" sldId="257"/>
            <ac:spMk id="213" creationId="{27AF5B2C-2E6E-45A5-E087-0A7884F696B0}"/>
          </ac:spMkLst>
        </pc:spChg>
        <pc:spChg chg="mod">
          <ac:chgData name="Aastha Dodeja" userId="127dcee6-c045-4ab3-87c9-3322bdaab09f" providerId="ADAL" clId="{691A25F4-CDBF-4212-A9BC-99C45A5E2144}" dt="2024-06-25T14:03:18.270" v="1691" actId="27803"/>
          <ac:spMkLst>
            <pc:docMk/>
            <pc:sldMk cId="3359556237" sldId="257"/>
            <ac:spMk id="214" creationId="{9C18962B-5346-6126-0734-7B187554D9D4}"/>
          </ac:spMkLst>
        </pc:spChg>
        <pc:spChg chg="mod">
          <ac:chgData name="Aastha Dodeja" userId="127dcee6-c045-4ab3-87c9-3322bdaab09f" providerId="ADAL" clId="{691A25F4-CDBF-4212-A9BC-99C45A5E2144}" dt="2024-06-25T14:03:18.270" v="1691" actId="27803"/>
          <ac:spMkLst>
            <pc:docMk/>
            <pc:sldMk cId="3359556237" sldId="257"/>
            <ac:spMk id="215" creationId="{BAB34DEE-6AA5-9183-F57A-F4BEBA167F6B}"/>
          </ac:spMkLst>
        </pc:spChg>
        <pc:spChg chg="mod">
          <ac:chgData name="Aastha Dodeja" userId="127dcee6-c045-4ab3-87c9-3322bdaab09f" providerId="ADAL" clId="{691A25F4-CDBF-4212-A9BC-99C45A5E2144}" dt="2024-06-25T14:03:18.270" v="1691" actId="27803"/>
          <ac:spMkLst>
            <pc:docMk/>
            <pc:sldMk cId="3359556237" sldId="257"/>
            <ac:spMk id="216" creationId="{10B96253-52E2-7459-B149-40B5C2D3C30C}"/>
          </ac:spMkLst>
        </pc:spChg>
        <pc:spChg chg="mod">
          <ac:chgData name="Aastha Dodeja" userId="127dcee6-c045-4ab3-87c9-3322bdaab09f" providerId="ADAL" clId="{691A25F4-CDBF-4212-A9BC-99C45A5E2144}" dt="2024-06-25T14:03:18.270" v="1691" actId="27803"/>
          <ac:spMkLst>
            <pc:docMk/>
            <pc:sldMk cId="3359556237" sldId="257"/>
            <ac:spMk id="217" creationId="{9DB2086A-FACF-9A2F-C910-DAC6B960D56B}"/>
          </ac:spMkLst>
        </pc:spChg>
        <pc:spChg chg="mod">
          <ac:chgData name="Aastha Dodeja" userId="127dcee6-c045-4ab3-87c9-3322bdaab09f" providerId="ADAL" clId="{691A25F4-CDBF-4212-A9BC-99C45A5E2144}" dt="2024-06-25T14:03:18.270" v="1691" actId="27803"/>
          <ac:spMkLst>
            <pc:docMk/>
            <pc:sldMk cId="3359556237" sldId="257"/>
            <ac:spMk id="218" creationId="{26FFED28-0C95-1FB1-AD18-F0C2F81EED30}"/>
          </ac:spMkLst>
        </pc:spChg>
        <pc:spChg chg="mod">
          <ac:chgData name="Aastha Dodeja" userId="127dcee6-c045-4ab3-87c9-3322bdaab09f" providerId="ADAL" clId="{691A25F4-CDBF-4212-A9BC-99C45A5E2144}" dt="2024-06-25T14:03:18.270" v="1691" actId="27803"/>
          <ac:spMkLst>
            <pc:docMk/>
            <pc:sldMk cId="3359556237" sldId="257"/>
            <ac:spMk id="219" creationId="{AF71CE63-4432-7DB5-064C-526F4496EDF2}"/>
          </ac:spMkLst>
        </pc:spChg>
        <pc:spChg chg="mod">
          <ac:chgData name="Aastha Dodeja" userId="127dcee6-c045-4ab3-87c9-3322bdaab09f" providerId="ADAL" clId="{691A25F4-CDBF-4212-A9BC-99C45A5E2144}" dt="2024-06-25T14:03:18.270" v="1691" actId="27803"/>
          <ac:spMkLst>
            <pc:docMk/>
            <pc:sldMk cId="3359556237" sldId="257"/>
            <ac:spMk id="220" creationId="{C4CBD674-8BE6-A17A-45E4-9A03DCA49ED7}"/>
          </ac:spMkLst>
        </pc:spChg>
        <pc:spChg chg="mod">
          <ac:chgData name="Aastha Dodeja" userId="127dcee6-c045-4ab3-87c9-3322bdaab09f" providerId="ADAL" clId="{691A25F4-CDBF-4212-A9BC-99C45A5E2144}" dt="2024-06-25T14:03:18.270" v="1691" actId="27803"/>
          <ac:spMkLst>
            <pc:docMk/>
            <pc:sldMk cId="3359556237" sldId="257"/>
            <ac:spMk id="221" creationId="{666473DB-7128-1D03-E88A-9B11897D7CA8}"/>
          </ac:spMkLst>
        </pc:spChg>
        <pc:spChg chg="mod">
          <ac:chgData name="Aastha Dodeja" userId="127dcee6-c045-4ab3-87c9-3322bdaab09f" providerId="ADAL" clId="{691A25F4-CDBF-4212-A9BC-99C45A5E2144}" dt="2024-06-25T14:03:18.270" v="1691" actId="27803"/>
          <ac:spMkLst>
            <pc:docMk/>
            <pc:sldMk cId="3359556237" sldId="257"/>
            <ac:spMk id="222" creationId="{B6884A10-74EA-0104-15EE-E4AA33C03E58}"/>
          </ac:spMkLst>
        </pc:spChg>
        <pc:spChg chg="mod">
          <ac:chgData name="Aastha Dodeja" userId="127dcee6-c045-4ab3-87c9-3322bdaab09f" providerId="ADAL" clId="{691A25F4-CDBF-4212-A9BC-99C45A5E2144}" dt="2024-06-25T14:03:18.270" v="1691" actId="27803"/>
          <ac:spMkLst>
            <pc:docMk/>
            <pc:sldMk cId="3359556237" sldId="257"/>
            <ac:spMk id="224" creationId="{08AC050B-F312-1CFB-5A9A-E702CE0300C3}"/>
          </ac:spMkLst>
        </pc:spChg>
        <pc:spChg chg="mod">
          <ac:chgData name="Aastha Dodeja" userId="127dcee6-c045-4ab3-87c9-3322bdaab09f" providerId="ADAL" clId="{691A25F4-CDBF-4212-A9BC-99C45A5E2144}" dt="2024-06-25T14:03:18.270" v="1691" actId="27803"/>
          <ac:spMkLst>
            <pc:docMk/>
            <pc:sldMk cId="3359556237" sldId="257"/>
            <ac:spMk id="226" creationId="{5C1962B0-CA9C-B872-5B89-59534E67B2E3}"/>
          </ac:spMkLst>
        </pc:spChg>
        <pc:spChg chg="mod">
          <ac:chgData name="Aastha Dodeja" userId="127dcee6-c045-4ab3-87c9-3322bdaab09f" providerId="ADAL" clId="{691A25F4-CDBF-4212-A9BC-99C45A5E2144}" dt="2024-06-25T14:03:18.270" v="1691" actId="27803"/>
          <ac:spMkLst>
            <pc:docMk/>
            <pc:sldMk cId="3359556237" sldId="257"/>
            <ac:spMk id="227" creationId="{6CC70C88-A6B2-1244-EDC1-98A2C9E03EFF}"/>
          </ac:spMkLst>
        </pc:spChg>
        <pc:spChg chg="mod">
          <ac:chgData name="Aastha Dodeja" userId="127dcee6-c045-4ab3-87c9-3322bdaab09f" providerId="ADAL" clId="{691A25F4-CDBF-4212-A9BC-99C45A5E2144}" dt="2024-06-25T14:03:18.270" v="1691" actId="27803"/>
          <ac:spMkLst>
            <pc:docMk/>
            <pc:sldMk cId="3359556237" sldId="257"/>
            <ac:spMk id="228" creationId="{3C1572CC-7571-64F1-440A-1E680C02FB5D}"/>
          </ac:spMkLst>
        </pc:spChg>
        <pc:spChg chg="mod">
          <ac:chgData name="Aastha Dodeja" userId="127dcee6-c045-4ab3-87c9-3322bdaab09f" providerId="ADAL" clId="{691A25F4-CDBF-4212-A9BC-99C45A5E2144}" dt="2024-06-25T14:03:18.270" v="1691" actId="27803"/>
          <ac:spMkLst>
            <pc:docMk/>
            <pc:sldMk cId="3359556237" sldId="257"/>
            <ac:spMk id="229" creationId="{A06A0CFA-3222-31F8-35F5-F37E7D0E2514}"/>
          </ac:spMkLst>
        </pc:spChg>
        <pc:spChg chg="mod">
          <ac:chgData name="Aastha Dodeja" userId="127dcee6-c045-4ab3-87c9-3322bdaab09f" providerId="ADAL" clId="{691A25F4-CDBF-4212-A9BC-99C45A5E2144}" dt="2024-06-25T14:03:18.270" v="1691" actId="27803"/>
          <ac:spMkLst>
            <pc:docMk/>
            <pc:sldMk cId="3359556237" sldId="257"/>
            <ac:spMk id="230" creationId="{EC61B0DA-832F-93DD-D836-AFBA6B0FD5B2}"/>
          </ac:spMkLst>
        </pc:spChg>
        <pc:spChg chg="mod">
          <ac:chgData name="Aastha Dodeja" userId="127dcee6-c045-4ab3-87c9-3322bdaab09f" providerId="ADAL" clId="{691A25F4-CDBF-4212-A9BC-99C45A5E2144}" dt="2024-06-25T14:03:18.270" v="1691" actId="27803"/>
          <ac:spMkLst>
            <pc:docMk/>
            <pc:sldMk cId="3359556237" sldId="257"/>
            <ac:spMk id="231" creationId="{468039EB-0729-BB12-DA5A-97D9B0C6D055}"/>
          </ac:spMkLst>
        </pc:spChg>
        <pc:spChg chg="mod">
          <ac:chgData name="Aastha Dodeja" userId="127dcee6-c045-4ab3-87c9-3322bdaab09f" providerId="ADAL" clId="{691A25F4-CDBF-4212-A9BC-99C45A5E2144}" dt="2024-06-25T14:03:18.270" v="1691" actId="27803"/>
          <ac:spMkLst>
            <pc:docMk/>
            <pc:sldMk cId="3359556237" sldId="257"/>
            <ac:spMk id="232" creationId="{E41E8359-8D01-4C90-68FC-0D0DAAC0B355}"/>
          </ac:spMkLst>
        </pc:spChg>
        <pc:spChg chg="mod">
          <ac:chgData name="Aastha Dodeja" userId="127dcee6-c045-4ab3-87c9-3322bdaab09f" providerId="ADAL" clId="{691A25F4-CDBF-4212-A9BC-99C45A5E2144}" dt="2024-06-25T14:03:18.270" v="1691" actId="27803"/>
          <ac:spMkLst>
            <pc:docMk/>
            <pc:sldMk cId="3359556237" sldId="257"/>
            <ac:spMk id="233" creationId="{F5F9341D-24E9-B230-D1EB-94613F29385D}"/>
          </ac:spMkLst>
        </pc:spChg>
        <pc:spChg chg="mod">
          <ac:chgData name="Aastha Dodeja" userId="127dcee6-c045-4ab3-87c9-3322bdaab09f" providerId="ADAL" clId="{691A25F4-CDBF-4212-A9BC-99C45A5E2144}" dt="2024-06-25T14:03:18.270" v="1691" actId="27803"/>
          <ac:spMkLst>
            <pc:docMk/>
            <pc:sldMk cId="3359556237" sldId="257"/>
            <ac:spMk id="234" creationId="{E4A0CF81-E057-9070-47CE-9D26610330EC}"/>
          </ac:spMkLst>
        </pc:spChg>
        <pc:spChg chg="mod">
          <ac:chgData name="Aastha Dodeja" userId="127dcee6-c045-4ab3-87c9-3322bdaab09f" providerId="ADAL" clId="{691A25F4-CDBF-4212-A9BC-99C45A5E2144}" dt="2024-06-25T14:03:18.270" v="1691" actId="27803"/>
          <ac:spMkLst>
            <pc:docMk/>
            <pc:sldMk cId="3359556237" sldId="257"/>
            <ac:spMk id="235" creationId="{9CBFE9E0-98D8-ED6C-BB40-F7CBCDC8C52E}"/>
          </ac:spMkLst>
        </pc:spChg>
        <pc:spChg chg="mod">
          <ac:chgData name="Aastha Dodeja" userId="127dcee6-c045-4ab3-87c9-3322bdaab09f" providerId="ADAL" clId="{691A25F4-CDBF-4212-A9BC-99C45A5E2144}" dt="2024-06-25T14:03:18.270" v="1691" actId="27803"/>
          <ac:spMkLst>
            <pc:docMk/>
            <pc:sldMk cId="3359556237" sldId="257"/>
            <ac:spMk id="236" creationId="{8FE3CFD9-BD93-61F8-AC2B-CBF54CF37393}"/>
          </ac:spMkLst>
        </pc:spChg>
        <pc:spChg chg="mod">
          <ac:chgData name="Aastha Dodeja" userId="127dcee6-c045-4ab3-87c9-3322bdaab09f" providerId="ADAL" clId="{691A25F4-CDBF-4212-A9BC-99C45A5E2144}" dt="2024-06-25T14:03:18.270" v="1691" actId="27803"/>
          <ac:spMkLst>
            <pc:docMk/>
            <pc:sldMk cId="3359556237" sldId="257"/>
            <ac:spMk id="237" creationId="{8681AC10-12DD-DA86-CE17-D2CD95D7ADDD}"/>
          </ac:spMkLst>
        </pc:spChg>
        <pc:spChg chg="mod">
          <ac:chgData name="Aastha Dodeja" userId="127dcee6-c045-4ab3-87c9-3322bdaab09f" providerId="ADAL" clId="{691A25F4-CDBF-4212-A9BC-99C45A5E2144}" dt="2024-06-25T14:03:18.270" v="1691" actId="27803"/>
          <ac:spMkLst>
            <pc:docMk/>
            <pc:sldMk cId="3359556237" sldId="257"/>
            <ac:spMk id="238" creationId="{2EDC8EBF-12CD-7222-DC56-CC2D71354C48}"/>
          </ac:spMkLst>
        </pc:spChg>
        <pc:spChg chg="mod">
          <ac:chgData name="Aastha Dodeja" userId="127dcee6-c045-4ab3-87c9-3322bdaab09f" providerId="ADAL" clId="{691A25F4-CDBF-4212-A9BC-99C45A5E2144}" dt="2024-06-25T14:03:18.270" v="1691" actId="27803"/>
          <ac:spMkLst>
            <pc:docMk/>
            <pc:sldMk cId="3359556237" sldId="257"/>
            <ac:spMk id="239" creationId="{2A712D42-8DDD-0AD4-1885-8EB7D99A0057}"/>
          </ac:spMkLst>
        </pc:spChg>
        <pc:spChg chg="mod">
          <ac:chgData name="Aastha Dodeja" userId="127dcee6-c045-4ab3-87c9-3322bdaab09f" providerId="ADAL" clId="{691A25F4-CDBF-4212-A9BC-99C45A5E2144}" dt="2024-06-25T14:03:18.270" v="1691" actId="27803"/>
          <ac:spMkLst>
            <pc:docMk/>
            <pc:sldMk cId="3359556237" sldId="257"/>
            <ac:spMk id="240" creationId="{2A33DC4A-4621-AA71-9B29-86B2E6194A0E}"/>
          </ac:spMkLst>
        </pc:spChg>
        <pc:spChg chg="mod">
          <ac:chgData name="Aastha Dodeja" userId="127dcee6-c045-4ab3-87c9-3322bdaab09f" providerId="ADAL" clId="{691A25F4-CDBF-4212-A9BC-99C45A5E2144}" dt="2024-06-25T14:03:18.270" v="1691" actId="27803"/>
          <ac:spMkLst>
            <pc:docMk/>
            <pc:sldMk cId="3359556237" sldId="257"/>
            <ac:spMk id="241" creationId="{6FAB2113-BE3E-51CE-1A05-52E361C950F0}"/>
          </ac:spMkLst>
        </pc:spChg>
        <pc:spChg chg="mod">
          <ac:chgData name="Aastha Dodeja" userId="127dcee6-c045-4ab3-87c9-3322bdaab09f" providerId="ADAL" clId="{691A25F4-CDBF-4212-A9BC-99C45A5E2144}" dt="2024-06-25T14:03:18.270" v="1691" actId="27803"/>
          <ac:spMkLst>
            <pc:docMk/>
            <pc:sldMk cId="3359556237" sldId="257"/>
            <ac:spMk id="242" creationId="{7DA201BA-83CC-8070-7C54-8FE1F968EDE9}"/>
          </ac:spMkLst>
        </pc:spChg>
        <pc:spChg chg="mod">
          <ac:chgData name="Aastha Dodeja" userId="127dcee6-c045-4ab3-87c9-3322bdaab09f" providerId="ADAL" clId="{691A25F4-CDBF-4212-A9BC-99C45A5E2144}" dt="2024-06-25T14:03:18.270" v="1691" actId="27803"/>
          <ac:spMkLst>
            <pc:docMk/>
            <pc:sldMk cId="3359556237" sldId="257"/>
            <ac:spMk id="243" creationId="{3E821C08-8853-5C14-B1D5-78D72AA56DAC}"/>
          </ac:spMkLst>
        </pc:spChg>
        <pc:spChg chg="mod">
          <ac:chgData name="Aastha Dodeja" userId="127dcee6-c045-4ab3-87c9-3322bdaab09f" providerId="ADAL" clId="{691A25F4-CDBF-4212-A9BC-99C45A5E2144}" dt="2024-06-25T14:03:18.270" v="1691" actId="27803"/>
          <ac:spMkLst>
            <pc:docMk/>
            <pc:sldMk cId="3359556237" sldId="257"/>
            <ac:spMk id="244" creationId="{B370B93A-9EA9-9BAE-4A65-B40E525F2A26}"/>
          </ac:spMkLst>
        </pc:spChg>
        <pc:spChg chg="mod">
          <ac:chgData name="Aastha Dodeja" userId="127dcee6-c045-4ab3-87c9-3322bdaab09f" providerId="ADAL" clId="{691A25F4-CDBF-4212-A9BC-99C45A5E2144}" dt="2024-06-25T14:03:18.270" v="1691" actId="27803"/>
          <ac:spMkLst>
            <pc:docMk/>
            <pc:sldMk cId="3359556237" sldId="257"/>
            <ac:spMk id="245" creationId="{FCF61D14-EED6-9EC5-117C-DD51686FBB9B}"/>
          </ac:spMkLst>
        </pc:spChg>
        <pc:spChg chg="mod">
          <ac:chgData name="Aastha Dodeja" userId="127dcee6-c045-4ab3-87c9-3322bdaab09f" providerId="ADAL" clId="{691A25F4-CDBF-4212-A9BC-99C45A5E2144}" dt="2024-06-25T14:03:18.270" v="1691" actId="27803"/>
          <ac:spMkLst>
            <pc:docMk/>
            <pc:sldMk cId="3359556237" sldId="257"/>
            <ac:spMk id="246" creationId="{F9E47363-8083-E197-BDE1-BEE28372ADD6}"/>
          </ac:spMkLst>
        </pc:spChg>
        <pc:spChg chg="mod">
          <ac:chgData name="Aastha Dodeja" userId="127dcee6-c045-4ab3-87c9-3322bdaab09f" providerId="ADAL" clId="{691A25F4-CDBF-4212-A9BC-99C45A5E2144}" dt="2024-06-25T14:03:18.270" v="1691" actId="27803"/>
          <ac:spMkLst>
            <pc:docMk/>
            <pc:sldMk cId="3359556237" sldId="257"/>
            <ac:spMk id="247" creationId="{88C53B6E-CF0D-DBF3-04DD-9D08678F6AAF}"/>
          </ac:spMkLst>
        </pc:spChg>
        <pc:spChg chg="mod">
          <ac:chgData name="Aastha Dodeja" userId="127dcee6-c045-4ab3-87c9-3322bdaab09f" providerId="ADAL" clId="{691A25F4-CDBF-4212-A9BC-99C45A5E2144}" dt="2024-06-25T14:03:18.270" v="1691" actId="27803"/>
          <ac:spMkLst>
            <pc:docMk/>
            <pc:sldMk cId="3359556237" sldId="257"/>
            <ac:spMk id="248" creationId="{0A09FAE4-44E6-02D8-3346-3A3A652A75ED}"/>
          </ac:spMkLst>
        </pc:spChg>
        <pc:spChg chg="mod">
          <ac:chgData name="Aastha Dodeja" userId="127dcee6-c045-4ab3-87c9-3322bdaab09f" providerId="ADAL" clId="{691A25F4-CDBF-4212-A9BC-99C45A5E2144}" dt="2024-06-25T14:03:18.270" v="1691" actId="27803"/>
          <ac:spMkLst>
            <pc:docMk/>
            <pc:sldMk cId="3359556237" sldId="257"/>
            <ac:spMk id="249" creationId="{48C7D425-852F-8BE4-1D77-86965EAD70D1}"/>
          </ac:spMkLst>
        </pc:spChg>
        <pc:spChg chg="mod">
          <ac:chgData name="Aastha Dodeja" userId="127dcee6-c045-4ab3-87c9-3322bdaab09f" providerId="ADAL" clId="{691A25F4-CDBF-4212-A9BC-99C45A5E2144}" dt="2024-06-25T14:03:18.270" v="1691" actId="27803"/>
          <ac:spMkLst>
            <pc:docMk/>
            <pc:sldMk cId="3359556237" sldId="257"/>
            <ac:spMk id="250" creationId="{C20BB6F3-AB98-5CC4-69CB-375CA41EE930}"/>
          </ac:spMkLst>
        </pc:spChg>
        <pc:spChg chg="mod">
          <ac:chgData name="Aastha Dodeja" userId="127dcee6-c045-4ab3-87c9-3322bdaab09f" providerId="ADAL" clId="{691A25F4-CDBF-4212-A9BC-99C45A5E2144}" dt="2024-06-25T14:03:18.270" v="1691" actId="27803"/>
          <ac:spMkLst>
            <pc:docMk/>
            <pc:sldMk cId="3359556237" sldId="257"/>
            <ac:spMk id="251" creationId="{22C2FB8A-11E2-C4F9-7BF0-18B42E79EA04}"/>
          </ac:spMkLst>
        </pc:spChg>
        <pc:spChg chg="mod">
          <ac:chgData name="Aastha Dodeja" userId="127dcee6-c045-4ab3-87c9-3322bdaab09f" providerId="ADAL" clId="{691A25F4-CDBF-4212-A9BC-99C45A5E2144}" dt="2024-06-25T14:03:18.270" v="1691" actId="27803"/>
          <ac:spMkLst>
            <pc:docMk/>
            <pc:sldMk cId="3359556237" sldId="257"/>
            <ac:spMk id="252" creationId="{7C8E8085-F5B5-F85D-5C89-460D0B2E1151}"/>
          </ac:spMkLst>
        </pc:spChg>
        <pc:spChg chg="mod">
          <ac:chgData name="Aastha Dodeja" userId="127dcee6-c045-4ab3-87c9-3322bdaab09f" providerId="ADAL" clId="{691A25F4-CDBF-4212-A9BC-99C45A5E2144}" dt="2024-06-25T14:03:18.270" v="1691" actId="27803"/>
          <ac:spMkLst>
            <pc:docMk/>
            <pc:sldMk cId="3359556237" sldId="257"/>
            <ac:spMk id="253" creationId="{3A04F08E-4E7D-D54F-F3E8-9CEC12172A52}"/>
          </ac:spMkLst>
        </pc:spChg>
        <pc:spChg chg="mod">
          <ac:chgData name="Aastha Dodeja" userId="127dcee6-c045-4ab3-87c9-3322bdaab09f" providerId="ADAL" clId="{691A25F4-CDBF-4212-A9BC-99C45A5E2144}" dt="2024-06-25T14:03:18.270" v="1691" actId="27803"/>
          <ac:spMkLst>
            <pc:docMk/>
            <pc:sldMk cId="3359556237" sldId="257"/>
            <ac:spMk id="254" creationId="{03339521-0105-4FFF-7BE1-93F7E3A77C12}"/>
          </ac:spMkLst>
        </pc:spChg>
        <pc:spChg chg="mod">
          <ac:chgData name="Aastha Dodeja" userId="127dcee6-c045-4ab3-87c9-3322bdaab09f" providerId="ADAL" clId="{691A25F4-CDBF-4212-A9BC-99C45A5E2144}" dt="2024-06-25T14:03:18.270" v="1691" actId="27803"/>
          <ac:spMkLst>
            <pc:docMk/>
            <pc:sldMk cId="3359556237" sldId="257"/>
            <ac:spMk id="255" creationId="{49F4F25E-BAA9-4439-8DBE-164EC8E69B29}"/>
          </ac:spMkLst>
        </pc:spChg>
        <pc:spChg chg="mod">
          <ac:chgData name="Aastha Dodeja" userId="127dcee6-c045-4ab3-87c9-3322bdaab09f" providerId="ADAL" clId="{691A25F4-CDBF-4212-A9BC-99C45A5E2144}" dt="2024-06-25T14:03:18.270" v="1691" actId="27803"/>
          <ac:spMkLst>
            <pc:docMk/>
            <pc:sldMk cId="3359556237" sldId="257"/>
            <ac:spMk id="256" creationId="{B7ED3EB3-2DE7-3EAF-B5F6-EC72B3A89731}"/>
          </ac:spMkLst>
        </pc:spChg>
        <pc:spChg chg="mod">
          <ac:chgData name="Aastha Dodeja" userId="127dcee6-c045-4ab3-87c9-3322bdaab09f" providerId="ADAL" clId="{691A25F4-CDBF-4212-A9BC-99C45A5E2144}" dt="2024-06-25T14:03:18.270" v="1691" actId="27803"/>
          <ac:spMkLst>
            <pc:docMk/>
            <pc:sldMk cId="3359556237" sldId="257"/>
            <ac:spMk id="257" creationId="{3404D539-BBFA-C9AF-1352-EA989BE101D4}"/>
          </ac:spMkLst>
        </pc:spChg>
        <pc:spChg chg="mod">
          <ac:chgData name="Aastha Dodeja" userId="127dcee6-c045-4ab3-87c9-3322bdaab09f" providerId="ADAL" clId="{691A25F4-CDBF-4212-A9BC-99C45A5E2144}" dt="2024-06-25T14:03:18.270" v="1691" actId="27803"/>
          <ac:spMkLst>
            <pc:docMk/>
            <pc:sldMk cId="3359556237" sldId="257"/>
            <ac:spMk id="258" creationId="{D83C8825-0C2E-9AD9-B80A-6725D3B2A53A}"/>
          </ac:spMkLst>
        </pc:spChg>
        <pc:spChg chg="mod">
          <ac:chgData name="Aastha Dodeja" userId="127dcee6-c045-4ab3-87c9-3322bdaab09f" providerId="ADAL" clId="{691A25F4-CDBF-4212-A9BC-99C45A5E2144}" dt="2024-06-25T14:03:18.270" v="1691" actId="27803"/>
          <ac:spMkLst>
            <pc:docMk/>
            <pc:sldMk cId="3359556237" sldId="257"/>
            <ac:spMk id="259" creationId="{B5256BD1-9AFC-9522-FCD7-93303B00016E}"/>
          </ac:spMkLst>
        </pc:spChg>
        <pc:spChg chg="mod">
          <ac:chgData name="Aastha Dodeja" userId="127dcee6-c045-4ab3-87c9-3322bdaab09f" providerId="ADAL" clId="{691A25F4-CDBF-4212-A9BC-99C45A5E2144}" dt="2024-06-25T14:03:18.270" v="1691" actId="27803"/>
          <ac:spMkLst>
            <pc:docMk/>
            <pc:sldMk cId="3359556237" sldId="257"/>
            <ac:spMk id="260" creationId="{D5F6A9E0-E9F8-BA7F-47B6-4E0B5CAF0D7F}"/>
          </ac:spMkLst>
        </pc:spChg>
        <pc:spChg chg="mod">
          <ac:chgData name="Aastha Dodeja" userId="127dcee6-c045-4ab3-87c9-3322bdaab09f" providerId="ADAL" clId="{691A25F4-CDBF-4212-A9BC-99C45A5E2144}" dt="2024-06-25T14:03:18.270" v="1691" actId="27803"/>
          <ac:spMkLst>
            <pc:docMk/>
            <pc:sldMk cId="3359556237" sldId="257"/>
            <ac:spMk id="261" creationId="{4BBC218B-8CCE-19C0-4FEC-0E415E08EE79}"/>
          </ac:spMkLst>
        </pc:spChg>
        <pc:spChg chg="mod">
          <ac:chgData name="Aastha Dodeja" userId="127dcee6-c045-4ab3-87c9-3322bdaab09f" providerId="ADAL" clId="{691A25F4-CDBF-4212-A9BC-99C45A5E2144}" dt="2024-06-25T14:03:18.270" v="1691" actId="27803"/>
          <ac:spMkLst>
            <pc:docMk/>
            <pc:sldMk cId="3359556237" sldId="257"/>
            <ac:spMk id="262" creationId="{C6001BA0-525B-50BF-8BD4-750E55550632}"/>
          </ac:spMkLst>
        </pc:spChg>
        <pc:spChg chg="mod">
          <ac:chgData name="Aastha Dodeja" userId="127dcee6-c045-4ab3-87c9-3322bdaab09f" providerId="ADAL" clId="{691A25F4-CDBF-4212-A9BC-99C45A5E2144}" dt="2024-06-25T14:03:18.270" v="1691" actId="27803"/>
          <ac:spMkLst>
            <pc:docMk/>
            <pc:sldMk cId="3359556237" sldId="257"/>
            <ac:spMk id="263" creationId="{236B41CE-1CBB-F4D2-892C-E1C04B5E98B4}"/>
          </ac:spMkLst>
        </pc:spChg>
        <pc:spChg chg="mod">
          <ac:chgData name="Aastha Dodeja" userId="127dcee6-c045-4ab3-87c9-3322bdaab09f" providerId="ADAL" clId="{691A25F4-CDBF-4212-A9BC-99C45A5E2144}" dt="2024-06-25T14:03:18.270" v="1691" actId="27803"/>
          <ac:spMkLst>
            <pc:docMk/>
            <pc:sldMk cId="3359556237" sldId="257"/>
            <ac:spMk id="264" creationId="{D509FD03-E3D1-AB0B-FEB0-209CB154A4B0}"/>
          </ac:spMkLst>
        </pc:spChg>
        <pc:spChg chg="add mod">
          <ac:chgData name="Aastha Dodeja" userId="127dcee6-c045-4ab3-87c9-3322bdaab09f" providerId="ADAL" clId="{691A25F4-CDBF-4212-A9BC-99C45A5E2144}" dt="2024-06-25T14:29:44.165" v="2249" actId="1037"/>
          <ac:spMkLst>
            <pc:docMk/>
            <pc:sldMk cId="3359556237" sldId="257"/>
            <ac:spMk id="265" creationId="{FE342DDE-D2E5-D3FC-B9BD-477C7F2849A8}"/>
          </ac:spMkLst>
        </pc:spChg>
        <pc:spChg chg="add mod">
          <ac:chgData name="Aastha Dodeja" userId="127dcee6-c045-4ab3-87c9-3322bdaab09f" providerId="ADAL" clId="{691A25F4-CDBF-4212-A9BC-99C45A5E2144}" dt="2024-06-25T14:35:55.916" v="2328" actId="404"/>
          <ac:spMkLst>
            <pc:docMk/>
            <pc:sldMk cId="3359556237" sldId="257"/>
            <ac:spMk id="269" creationId="{B00B5D80-F460-F452-C450-B259BC33DDEC}"/>
          </ac:spMkLst>
        </pc:spChg>
        <pc:spChg chg="mod topLvl">
          <ac:chgData name="Aastha Dodeja" userId="127dcee6-c045-4ab3-87c9-3322bdaab09f" providerId="ADAL" clId="{691A25F4-CDBF-4212-A9BC-99C45A5E2144}" dt="2024-06-25T15:47:41.444" v="2366" actId="478"/>
          <ac:spMkLst>
            <pc:docMk/>
            <pc:sldMk cId="3359556237" sldId="257"/>
            <ac:spMk id="273" creationId="{075CF0EA-CD2D-DBAC-DD72-63CC648F1E0C}"/>
          </ac:spMkLst>
        </pc:spChg>
        <pc:spChg chg="mod topLvl">
          <ac:chgData name="Aastha Dodeja" userId="127dcee6-c045-4ab3-87c9-3322bdaab09f" providerId="ADAL" clId="{691A25F4-CDBF-4212-A9BC-99C45A5E2144}" dt="2024-06-25T15:49:46.236" v="2387" actId="478"/>
          <ac:spMkLst>
            <pc:docMk/>
            <pc:sldMk cId="3359556237" sldId="257"/>
            <ac:spMk id="278" creationId="{CA19048E-1951-D1C8-0D0F-A49B4DAA4D44}"/>
          </ac:spMkLst>
        </pc:spChg>
        <pc:spChg chg="mod topLvl">
          <ac:chgData name="Aastha Dodeja" userId="127dcee6-c045-4ab3-87c9-3322bdaab09f" providerId="ADAL" clId="{691A25F4-CDBF-4212-A9BC-99C45A5E2144}" dt="2024-06-25T15:49:55.868" v="2390" actId="478"/>
          <ac:spMkLst>
            <pc:docMk/>
            <pc:sldMk cId="3359556237" sldId="257"/>
            <ac:spMk id="281" creationId="{4A651B09-A4DA-B5FF-88DD-578A4E920ECE}"/>
          </ac:spMkLst>
        </pc:spChg>
        <pc:spChg chg="add del mod">
          <ac:chgData name="Aastha Dodeja" userId="127dcee6-c045-4ab3-87c9-3322bdaab09f" providerId="ADAL" clId="{691A25F4-CDBF-4212-A9BC-99C45A5E2144}" dt="2024-06-25T14:30:15.456" v="2251" actId="478"/>
          <ac:spMkLst>
            <pc:docMk/>
            <pc:sldMk cId="3359556237" sldId="257"/>
            <ac:spMk id="284" creationId="{6BE5B28F-7605-376B-5384-0E9B7A499FA0}"/>
          </ac:spMkLst>
        </pc:spChg>
        <pc:spChg chg="mod">
          <ac:chgData name="Aastha Dodeja" userId="127dcee6-c045-4ab3-87c9-3322bdaab09f" providerId="ADAL" clId="{691A25F4-CDBF-4212-A9BC-99C45A5E2144}" dt="2024-06-25T15:52:44.282" v="2403" actId="20577"/>
          <ac:spMkLst>
            <pc:docMk/>
            <pc:sldMk cId="3359556237" sldId="257"/>
            <ac:spMk id="286" creationId="{DDDE0E5A-741E-CCB4-B335-2F1C5AC92A59}"/>
          </ac:spMkLst>
        </pc:spChg>
        <pc:spChg chg="add del mod">
          <ac:chgData name="Aastha Dodeja" userId="127dcee6-c045-4ab3-87c9-3322bdaab09f" providerId="ADAL" clId="{691A25F4-CDBF-4212-A9BC-99C45A5E2144}" dt="2024-06-25T14:30:47.127" v="2254" actId="478"/>
          <ac:spMkLst>
            <pc:docMk/>
            <pc:sldMk cId="3359556237" sldId="257"/>
            <ac:spMk id="288" creationId="{FA8A6AC2-16BB-8DEC-FE3B-EA44FA327E06}"/>
          </ac:spMkLst>
        </pc:spChg>
        <pc:spChg chg="mod">
          <ac:chgData name="Aastha Dodeja" userId="127dcee6-c045-4ab3-87c9-3322bdaab09f" providerId="ADAL" clId="{691A25F4-CDBF-4212-A9BC-99C45A5E2144}" dt="2024-06-25T14:30:47.707" v="2255"/>
          <ac:spMkLst>
            <pc:docMk/>
            <pc:sldMk cId="3359556237" sldId="257"/>
            <ac:spMk id="290" creationId="{B348B579-5145-16C7-E874-21BBDCA91001}"/>
          </ac:spMkLst>
        </pc:spChg>
        <pc:grpChg chg="add del mod ord">
          <ac:chgData name="Aastha Dodeja" userId="127dcee6-c045-4ab3-87c9-3322bdaab09f" providerId="ADAL" clId="{691A25F4-CDBF-4212-A9BC-99C45A5E2144}" dt="2024-06-25T14:30:14.236" v="2250" actId="478"/>
          <ac:grpSpMkLst>
            <pc:docMk/>
            <pc:sldMk cId="3359556237" sldId="257"/>
            <ac:grpSpMk id="17" creationId="{9E24E05F-AB79-B45B-9A53-150E0DEC0A3B}"/>
          </ac:grpSpMkLst>
        </pc:grpChg>
        <pc:grpChg chg="add mod ord">
          <ac:chgData name="Aastha Dodeja" userId="127dcee6-c045-4ab3-87c9-3322bdaab09f" providerId="ADAL" clId="{691A25F4-CDBF-4212-A9BC-99C45A5E2144}" dt="2024-06-25T14:33:28.310" v="2299" actId="14100"/>
          <ac:grpSpMkLst>
            <pc:docMk/>
            <pc:sldMk cId="3359556237" sldId="257"/>
            <ac:grpSpMk id="32" creationId="{F78770E8-8850-7D99-5BD6-FE6395D2FF91}"/>
          </ac:grpSpMkLst>
        </pc:grpChg>
        <pc:grpChg chg="add del mod">
          <ac:chgData name="Aastha Dodeja" userId="127dcee6-c045-4ab3-87c9-3322bdaab09f" providerId="ADAL" clId="{691A25F4-CDBF-4212-A9BC-99C45A5E2144}" dt="2024-06-25T14:03:18.270" v="1691" actId="27803"/>
          <ac:grpSpMkLst>
            <pc:docMk/>
            <pc:sldMk cId="3359556237" sldId="257"/>
            <ac:grpSpMk id="40" creationId="{0685D139-8445-6F67-0D49-051739AF9580}"/>
          </ac:grpSpMkLst>
        </pc:grpChg>
        <pc:grpChg chg="mod">
          <ac:chgData name="Aastha Dodeja" userId="127dcee6-c045-4ab3-87c9-3322bdaab09f" providerId="ADAL" clId="{691A25F4-CDBF-4212-A9BC-99C45A5E2144}" dt="2024-06-25T14:03:18.270" v="1691" actId="27803"/>
          <ac:grpSpMkLst>
            <pc:docMk/>
            <pc:sldMk cId="3359556237" sldId="257"/>
            <ac:grpSpMk id="41" creationId="{09B22866-4E68-1F5D-0D38-04808BB06701}"/>
          </ac:grpSpMkLst>
        </pc:grpChg>
        <pc:grpChg chg="mod">
          <ac:chgData name="Aastha Dodeja" userId="127dcee6-c045-4ab3-87c9-3322bdaab09f" providerId="ADAL" clId="{691A25F4-CDBF-4212-A9BC-99C45A5E2144}" dt="2024-06-25T14:03:18.270" v="1691" actId="27803"/>
          <ac:grpSpMkLst>
            <pc:docMk/>
            <pc:sldMk cId="3359556237" sldId="257"/>
            <ac:grpSpMk id="43" creationId="{374EE5E7-46D8-AF7C-E663-9C310C72371A}"/>
          </ac:grpSpMkLst>
        </pc:grpChg>
        <pc:grpChg chg="mod">
          <ac:chgData name="Aastha Dodeja" userId="127dcee6-c045-4ab3-87c9-3322bdaab09f" providerId="ADAL" clId="{691A25F4-CDBF-4212-A9BC-99C45A5E2144}" dt="2024-06-25T14:03:18.270" v="1691" actId="27803"/>
          <ac:grpSpMkLst>
            <pc:docMk/>
            <pc:sldMk cId="3359556237" sldId="257"/>
            <ac:grpSpMk id="44" creationId="{5A510CD2-40FF-1C7F-5B3E-3E8E832EAC66}"/>
          </ac:grpSpMkLst>
        </pc:grpChg>
        <pc:grpChg chg="mod">
          <ac:chgData name="Aastha Dodeja" userId="127dcee6-c045-4ab3-87c9-3322bdaab09f" providerId="ADAL" clId="{691A25F4-CDBF-4212-A9BC-99C45A5E2144}" dt="2024-06-25T14:03:18.270" v="1691" actId="27803"/>
          <ac:grpSpMkLst>
            <pc:docMk/>
            <pc:sldMk cId="3359556237" sldId="257"/>
            <ac:grpSpMk id="48" creationId="{759809DC-DB3B-0D6D-F1B4-11735E1B2293}"/>
          </ac:grpSpMkLst>
        </pc:grpChg>
        <pc:grpChg chg="mod">
          <ac:chgData name="Aastha Dodeja" userId="127dcee6-c045-4ab3-87c9-3322bdaab09f" providerId="ADAL" clId="{691A25F4-CDBF-4212-A9BC-99C45A5E2144}" dt="2024-06-25T14:03:18.270" v="1691" actId="27803"/>
          <ac:grpSpMkLst>
            <pc:docMk/>
            <pc:sldMk cId="3359556237" sldId="257"/>
            <ac:grpSpMk id="53" creationId="{C01B5B57-D99D-1D6A-6E39-B105F7D2E8BD}"/>
          </ac:grpSpMkLst>
        </pc:grpChg>
        <pc:grpChg chg="mod">
          <ac:chgData name="Aastha Dodeja" userId="127dcee6-c045-4ab3-87c9-3322bdaab09f" providerId="ADAL" clId="{691A25F4-CDBF-4212-A9BC-99C45A5E2144}" dt="2024-06-25T14:03:18.270" v="1691" actId="27803"/>
          <ac:grpSpMkLst>
            <pc:docMk/>
            <pc:sldMk cId="3359556237" sldId="257"/>
            <ac:grpSpMk id="54" creationId="{AAF2422C-75DE-5C5D-A158-B322248636C5}"/>
          </ac:grpSpMkLst>
        </pc:grpChg>
        <pc:grpChg chg="mod">
          <ac:chgData name="Aastha Dodeja" userId="127dcee6-c045-4ab3-87c9-3322bdaab09f" providerId="ADAL" clId="{691A25F4-CDBF-4212-A9BC-99C45A5E2144}" dt="2024-06-25T14:03:18.270" v="1691" actId="27803"/>
          <ac:grpSpMkLst>
            <pc:docMk/>
            <pc:sldMk cId="3359556237" sldId="257"/>
            <ac:grpSpMk id="57" creationId="{94982D01-045B-6C89-EFB6-7C5FF29D1579}"/>
          </ac:grpSpMkLst>
        </pc:grpChg>
        <pc:grpChg chg="mod">
          <ac:chgData name="Aastha Dodeja" userId="127dcee6-c045-4ab3-87c9-3322bdaab09f" providerId="ADAL" clId="{691A25F4-CDBF-4212-A9BC-99C45A5E2144}" dt="2024-06-25T14:03:18.270" v="1691" actId="27803"/>
          <ac:grpSpMkLst>
            <pc:docMk/>
            <pc:sldMk cId="3359556237" sldId="257"/>
            <ac:grpSpMk id="58" creationId="{DF6FF165-DE55-DE5E-D1B0-0F9DC40EEE7C}"/>
          </ac:grpSpMkLst>
        </pc:grpChg>
        <pc:grpChg chg="mod">
          <ac:chgData name="Aastha Dodeja" userId="127dcee6-c045-4ab3-87c9-3322bdaab09f" providerId="ADAL" clId="{691A25F4-CDBF-4212-A9BC-99C45A5E2144}" dt="2024-06-25T14:03:18.270" v="1691" actId="27803"/>
          <ac:grpSpMkLst>
            <pc:docMk/>
            <pc:sldMk cId="3359556237" sldId="257"/>
            <ac:grpSpMk id="62" creationId="{0A520EE3-2290-A3A5-96AC-D0E48839529E}"/>
          </ac:grpSpMkLst>
        </pc:grpChg>
        <pc:grpChg chg="mod">
          <ac:chgData name="Aastha Dodeja" userId="127dcee6-c045-4ab3-87c9-3322bdaab09f" providerId="ADAL" clId="{691A25F4-CDBF-4212-A9BC-99C45A5E2144}" dt="2024-06-25T14:03:18.270" v="1691" actId="27803"/>
          <ac:grpSpMkLst>
            <pc:docMk/>
            <pc:sldMk cId="3359556237" sldId="257"/>
            <ac:grpSpMk id="65" creationId="{096CC6D1-CDE8-AAAD-4AFB-6F2E61B6F1A5}"/>
          </ac:grpSpMkLst>
        </pc:grpChg>
        <pc:grpChg chg="mod">
          <ac:chgData name="Aastha Dodeja" userId="127dcee6-c045-4ab3-87c9-3322bdaab09f" providerId="ADAL" clId="{691A25F4-CDBF-4212-A9BC-99C45A5E2144}" dt="2024-06-25T14:03:18.270" v="1691" actId="27803"/>
          <ac:grpSpMkLst>
            <pc:docMk/>
            <pc:sldMk cId="3359556237" sldId="257"/>
            <ac:grpSpMk id="68" creationId="{EF0604EB-96AD-3BF9-5A85-25CDC9CAF26B}"/>
          </ac:grpSpMkLst>
        </pc:grpChg>
        <pc:grpChg chg="mod">
          <ac:chgData name="Aastha Dodeja" userId="127dcee6-c045-4ab3-87c9-3322bdaab09f" providerId="ADAL" clId="{691A25F4-CDBF-4212-A9BC-99C45A5E2144}" dt="2024-06-25T14:03:18.270" v="1691" actId="27803"/>
          <ac:grpSpMkLst>
            <pc:docMk/>
            <pc:sldMk cId="3359556237" sldId="257"/>
            <ac:grpSpMk id="71" creationId="{8A23D49D-A31A-8529-C06A-91C9A6467219}"/>
          </ac:grpSpMkLst>
        </pc:grpChg>
        <pc:grpChg chg="mod">
          <ac:chgData name="Aastha Dodeja" userId="127dcee6-c045-4ab3-87c9-3322bdaab09f" providerId="ADAL" clId="{691A25F4-CDBF-4212-A9BC-99C45A5E2144}" dt="2024-06-25T14:03:18.270" v="1691" actId="27803"/>
          <ac:grpSpMkLst>
            <pc:docMk/>
            <pc:sldMk cId="3359556237" sldId="257"/>
            <ac:grpSpMk id="74" creationId="{91454B45-CF67-EC62-5A6F-EA6866AA7570}"/>
          </ac:grpSpMkLst>
        </pc:grpChg>
        <pc:grpChg chg="mod">
          <ac:chgData name="Aastha Dodeja" userId="127dcee6-c045-4ab3-87c9-3322bdaab09f" providerId="ADAL" clId="{691A25F4-CDBF-4212-A9BC-99C45A5E2144}" dt="2024-06-25T14:03:18.270" v="1691" actId="27803"/>
          <ac:grpSpMkLst>
            <pc:docMk/>
            <pc:sldMk cId="3359556237" sldId="257"/>
            <ac:grpSpMk id="75" creationId="{A059C465-CF74-EC3E-5677-C1013D815F0A}"/>
          </ac:grpSpMkLst>
        </pc:grpChg>
        <pc:grpChg chg="mod">
          <ac:chgData name="Aastha Dodeja" userId="127dcee6-c045-4ab3-87c9-3322bdaab09f" providerId="ADAL" clId="{691A25F4-CDBF-4212-A9BC-99C45A5E2144}" dt="2024-06-25T14:03:18.270" v="1691" actId="27803"/>
          <ac:grpSpMkLst>
            <pc:docMk/>
            <pc:sldMk cId="3359556237" sldId="257"/>
            <ac:grpSpMk id="79" creationId="{FDC948D5-43F2-FCC7-5345-E9AE17442DC1}"/>
          </ac:grpSpMkLst>
        </pc:grpChg>
        <pc:grpChg chg="mod">
          <ac:chgData name="Aastha Dodeja" userId="127dcee6-c045-4ab3-87c9-3322bdaab09f" providerId="ADAL" clId="{691A25F4-CDBF-4212-A9BC-99C45A5E2144}" dt="2024-06-25T14:03:18.270" v="1691" actId="27803"/>
          <ac:grpSpMkLst>
            <pc:docMk/>
            <pc:sldMk cId="3359556237" sldId="257"/>
            <ac:grpSpMk id="86" creationId="{EC658570-7E3A-FCA1-A13B-49BEE086F1B3}"/>
          </ac:grpSpMkLst>
        </pc:grpChg>
        <pc:grpChg chg="mod">
          <ac:chgData name="Aastha Dodeja" userId="127dcee6-c045-4ab3-87c9-3322bdaab09f" providerId="ADAL" clId="{691A25F4-CDBF-4212-A9BC-99C45A5E2144}" dt="2024-06-25T14:03:18.270" v="1691" actId="27803"/>
          <ac:grpSpMkLst>
            <pc:docMk/>
            <pc:sldMk cId="3359556237" sldId="257"/>
            <ac:grpSpMk id="88" creationId="{0D8BE9B9-9AD8-7A5F-9BF7-839A8263CD4A}"/>
          </ac:grpSpMkLst>
        </pc:grpChg>
        <pc:grpChg chg="mod">
          <ac:chgData name="Aastha Dodeja" userId="127dcee6-c045-4ab3-87c9-3322bdaab09f" providerId="ADAL" clId="{691A25F4-CDBF-4212-A9BC-99C45A5E2144}" dt="2024-06-25T14:03:18.270" v="1691" actId="27803"/>
          <ac:grpSpMkLst>
            <pc:docMk/>
            <pc:sldMk cId="3359556237" sldId="257"/>
            <ac:grpSpMk id="109" creationId="{151A6966-BCDA-ECAD-EF8C-48D3C2D5BCFB}"/>
          </ac:grpSpMkLst>
        </pc:grpChg>
        <pc:grpChg chg="mod">
          <ac:chgData name="Aastha Dodeja" userId="127dcee6-c045-4ab3-87c9-3322bdaab09f" providerId="ADAL" clId="{691A25F4-CDBF-4212-A9BC-99C45A5E2144}" dt="2024-06-25T14:03:18.270" v="1691" actId="27803"/>
          <ac:grpSpMkLst>
            <pc:docMk/>
            <pc:sldMk cId="3359556237" sldId="257"/>
            <ac:grpSpMk id="112" creationId="{9E52D385-BE35-39D0-A82E-AD88ED4BD362}"/>
          </ac:grpSpMkLst>
        </pc:grpChg>
        <pc:grpChg chg="mod">
          <ac:chgData name="Aastha Dodeja" userId="127dcee6-c045-4ab3-87c9-3322bdaab09f" providerId="ADAL" clId="{691A25F4-CDBF-4212-A9BC-99C45A5E2144}" dt="2024-06-25T14:03:18.270" v="1691" actId="27803"/>
          <ac:grpSpMkLst>
            <pc:docMk/>
            <pc:sldMk cId="3359556237" sldId="257"/>
            <ac:grpSpMk id="114" creationId="{5BD8FBA4-9B00-F0C8-BC5C-020B891222D1}"/>
          </ac:grpSpMkLst>
        </pc:grpChg>
        <pc:grpChg chg="mod">
          <ac:chgData name="Aastha Dodeja" userId="127dcee6-c045-4ab3-87c9-3322bdaab09f" providerId="ADAL" clId="{691A25F4-CDBF-4212-A9BC-99C45A5E2144}" dt="2024-06-25T14:03:18.270" v="1691" actId="27803"/>
          <ac:grpSpMkLst>
            <pc:docMk/>
            <pc:sldMk cId="3359556237" sldId="257"/>
            <ac:grpSpMk id="117" creationId="{EF2E638E-99D9-E00A-3339-C4310F1A545C}"/>
          </ac:grpSpMkLst>
        </pc:grpChg>
        <pc:grpChg chg="mod">
          <ac:chgData name="Aastha Dodeja" userId="127dcee6-c045-4ab3-87c9-3322bdaab09f" providerId="ADAL" clId="{691A25F4-CDBF-4212-A9BC-99C45A5E2144}" dt="2024-06-25T14:03:18.270" v="1691" actId="27803"/>
          <ac:grpSpMkLst>
            <pc:docMk/>
            <pc:sldMk cId="3359556237" sldId="257"/>
            <ac:grpSpMk id="126" creationId="{1C55D77E-806C-17B5-6886-8FD2E5FE44BB}"/>
          </ac:grpSpMkLst>
        </pc:grpChg>
        <pc:grpChg chg="mod">
          <ac:chgData name="Aastha Dodeja" userId="127dcee6-c045-4ab3-87c9-3322bdaab09f" providerId="ADAL" clId="{691A25F4-CDBF-4212-A9BC-99C45A5E2144}" dt="2024-06-25T14:03:18.270" v="1691" actId="27803"/>
          <ac:grpSpMkLst>
            <pc:docMk/>
            <pc:sldMk cId="3359556237" sldId="257"/>
            <ac:grpSpMk id="135" creationId="{5BB9C1BA-DD64-D67E-04FE-CFDB7F8B6B38}"/>
          </ac:grpSpMkLst>
        </pc:grpChg>
        <pc:grpChg chg="mod">
          <ac:chgData name="Aastha Dodeja" userId="127dcee6-c045-4ab3-87c9-3322bdaab09f" providerId="ADAL" clId="{691A25F4-CDBF-4212-A9BC-99C45A5E2144}" dt="2024-06-25T14:03:18.270" v="1691" actId="27803"/>
          <ac:grpSpMkLst>
            <pc:docMk/>
            <pc:sldMk cId="3359556237" sldId="257"/>
            <ac:grpSpMk id="136" creationId="{27B65497-88A0-BFFF-DB02-63E402351066}"/>
          </ac:grpSpMkLst>
        </pc:grpChg>
        <pc:grpChg chg="mod">
          <ac:chgData name="Aastha Dodeja" userId="127dcee6-c045-4ab3-87c9-3322bdaab09f" providerId="ADAL" clId="{691A25F4-CDBF-4212-A9BC-99C45A5E2144}" dt="2024-06-25T14:03:18.270" v="1691" actId="27803"/>
          <ac:grpSpMkLst>
            <pc:docMk/>
            <pc:sldMk cId="3359556237" sldId="257"/>
            <ac:grpSpMk id="141" creationId="{06061A5D-373D-0CF8-7099-0097B6CB7A13}"/>
          </ac:grpSpMkLst>
        </pc:grpChg>
        <pc:grpChg chg="mod">
          <ac:chgData name="Aastha Dodeja" userId="127dcee6-c045-4ab3-87c9-3322bdaab09f" providerId="ADAL" clId="{691A25F4-CDBF-4212-A9BC-99C45A5E2144}" dt="2024-06-25T14:03:18.270" v="1691" actId="27803"/>
          <ac:grpSpMkLst>
            <pc:docMk/>
            <pc:sldMk cId="3359556237" sldId="257"/>
            <ac:grpSpMk id="154" creationId="{B87C7A0C-2D3B-9A4C-E74B-910B3CF7098C}"/>
          </ac:grpSpMkLst>
        </pc:grpChg>
        <pc:grpChg chg="mod">
          <ac:chgData name="Aastha Dodeja" userId="127dcee6-c045-4ab3-87c9-3322bdaab09f" providerId="ADAL" clId="{691A25F4-CDBF-4212-A9BC-99C45A5E2144}" dt="2024-06-25T14:03:18.270" v="1691" actId="27803"/>
          <ac:grpSpMkLst>
            <pc:docMk/>
            <pc:sldMk cId="3359556237" sldId="257"/>
            <ac:grpSpMk id="162" creationId="{CD8D25EE-6ED5-2B3D-B7C3-492479EEE5A9}"/>
          </ac:grpSpMkLst>
        </pc:grpChg>
        <pc:grpChg chg="mod">
          <ac:chgData name="Aastha Dodeja" userId="127dcee6-c045-4ab3-87c9-3322bdaab09f" providerId="ADAL" clId="{691A25F4-CDBF-4212-A9BC-99C45A5E2144}" dt="2024-06-25T14:03:18.270" v="1691" actId="27803"/>
          <ac:grpSpMkLst>
            <pc:docMk/>
            <pc:sldMk cId="3359556237" sldId="257"/>
            <ac:grpSpMk id="163" creationId="{4A6F56A5-13DF-9455-B596-7E017DC318B7}"/>
          </ac:grpSpMkLst>
        </pc:grpChg>
        <pc:grpChg chg="mod">
          <ac:chgData name="Aastha Dodeja" userId="127dcee6-c045-4ab3-87c9-3322bdaab09f" providerId="ADAL" clId="{691A25F4-CDBF-4212-A9BC-99C45A5E2144}" dt="2024-06-25T14:03:18.270" v="1691" actId="27803"/>
          <ac:grpSpMkLst>
            <pc:docMk/>
            <pc:sldMk cId="3359556237" sldId="257"/>
            <ac:grpSpMk id="165" creationId="{4EE46BAF-CBBA-B949-1003-0595F219F0FC}"/>
          </ac:grpSpMkLst>
        </pc:grpChg>
        <pc:grpChg chg="mod">
          <ac:chgData name="Aastha Dodeja" userId="127dcee6-c045-4ab3-87c9-3322bdaab09f" providerId="ADAL" clId="{691A25F4-CDBF-4212-A9BC-99C45A5E2144}" dt="2024-06-25T14:03:18.270" v="1691" actId="27803"/>
          <ac:grpSpMkLst>
            <pc:docMk/>
            <pc:sldMk cId="3359556237" sldId="257"/>
            <ac:grpSpMk id="223" creationId="{34AE6FA0-F000-99DA-6F77-AC035D246B51}"/>
          </ac:grpSpMkLst>
        </pc:grpChg>
        <pc:grpChg chg="mod">
          <ac:chgData name="Aastha Dodeja" userId="127dcee6-c045-4ab3-87c9-3322bdaab09f" providerId="ADAL" clId="{691A25F4-CDBF-4212-A9BC-99C45A5E2144}" dt="2024-06-25T14:03:18.270" v="1691" actId="27803"/>
          <ac:grpSpMkLst>
            <pc:docMk/>
            <pc:sldMk cId="3359556237" sldId="257"/>
            <ac:grpSpMk id="225" creationId="{05055FFB-2309-C359-F480-43E6F8D76524}"/>
          </ac:grpSpMkLst>
        </pc:grpChg>
        <pc:grpChg chg="add mod">
          <ac:chgData name="Aastha Dodeja" userId="127dcee6-c045-4ab3-87c9-3322bdaab09f" providerId="ADAL" clId="{691A25F4-CDBF-4212-A9BC-99C45A5E2144}" dt="2024-06-25T14:36:20.439" v="2350" actId="1035"/>
          <ac:grpSpMkLst>
            <pc:docMk/>
            <pc:sldMk cId="3359556237" sldId="257"/>
            <ac:grpSpMk id="270" creationId="{7C1C8887-BDC6-1C50-C84A-76D4605A0E26}"/>
          </ac:grpSpMkLst>
        </pc:grpChg>
        <pc:grpChg chg="add del mod">
          <ac:chgData name="Aastha Dodeja" userId="127dcee6-c045-4ab3-87c9-3322bdaab09f" providerId="ADAL" clId="{691A25F4-CDBF-4212-A9BC-99C45A5E2144}" dt="2024-06-25T15:47:41.444" v="2366" actId="478"/>
          <ac:grpSpMkLst>
            <pc:docMk/>
            <pc:sldMk cId="3359556237" sldId="257"/>
            <ac:grpSpMk id="271" creationId="{D7A0092F-995D-58EA-775B-EC69404FBA74}"/>
          </ac:grpSpMkLst>
        </pc:grpChg>
        <pc:grpChg chg="add del mod">
          <ac:chgData name="Aastha Dodeja" userId="127dcee6-c045-4ab3-87c9-3322bdaab09f" providerId="ADAL" clId="{691A25F4-CDBF-4212-A9BC-99C45A5E2144}" dt="2024-06-25T15:49:46.236" v="2387" actId="478"/>
          <ac:grpSpMkLst>
            <pc:docMk/>
            <pc:sldMk cId="3359556237" sldId="257"/>
            <ac:grpSpMk id="276" creationId="{7DD1CC6A-FD9C-A466-40F6-4CBD6A5974E1}"/>
          </ac:grpSpMkLst>
        </pc:grpChg>
        <pc:grpChg chg="add del mod">
          <ac:chgData name="Aastha Dodeja" userId="127dcee6-c045-4ab3-87c9-3322bdaab09f" providerId="ADAL" clId="{691A25F4-CDBF-4212-A9BC-99C45A5E2144}" dt="2024-06-25T15:49:55.868" v="2390" actId="478"/>
          <ac:grpSpMkLst>
            <pc:docMk/>
            <pc:sldMk cId="3359556237" sldId="257"/>
            <ac:grpSpMk id="279" creationId="{D7FCDA8A-BE02-116E-AEDE-44B63F4B3A74}"/>
          </ac:grpSpMkLst>
        </pc:grpChg>
        <pc:grpChg chg="add mod">
          <ac:chgData name="Aastha Dodeja" userId="127dcee6-c045-4ab3-87c9-3322bdaab09f" providerId="ADAL" clId="{691A25F4-CDBF-4212-A9BC-99C45A5E2144}" dt="2024-06-25T14:30:21.327" v="2252"/>
          <ac:grpSpMkLst>
            <pc:docMk/>
            <pc:sldMk cId="3359556237" sldId="257"/>
            <ac:grpSpMk id="285" creationId="{99200801-EBD2-DD86-C548-82E337E79E01}"/>
          </ac:grpSpMkLst>
        </pc:grpChg>
        <pc:grpChg chg="add mod">
          <ac:chgData name="Aastha Dodeja" userId="127dcee6-c045-4ab3-87c9-3322bdaab09f" providerId="ADAL" clId="{691A25F4-CDBF-4212-A9BC-99C45A5E2144}" dt="2024-06-25T14:30:47.707" v="2255"/>
          <ac:grpSpMkLst>
            <pc:docMk/>
            <pc:sldMk cId="3359556237" sldId="257"/>
            <ac:grpSpMk id="289" creationId="{9BB5974B-471A-03B8-8CF8-5046F97120D0}"/>
          </ac:grpSpMkLst>
        </pc:grpChg>
        <pc:picChg chg="mod">
          <ac:chgData name="Aastha Dodeja" userId="127dcee6-c045-4ab3-87c9-3322bdaab09f" providerId="ADAL" clId="{691A25F4-CDBF-4212-A9BC-99C45A5E2144}" dt="2024-06-25T14:06:41.429" v="1816" actId="1035"/>
          <ac:picMkLst>
            <pc:docMk/>
            <pc:sldMk cId="3359556237" sldId="257"/>
            <ac:picMk id="2" creationId="{62D038D8-5289-15C7-CF83-5F12DBC183D9}"/>
          </ac:picMkLst>
        </pc:picChg>
        <pc:picChg chg="mod">
          <ac:chgData name="Aastha Dodeja" userId="127dcee6-c045-4ab3-87c9-3322bdaab09f" providerId="ADAL" clId="{691A25F4-CDBF-4212-A9BC-99C45A5E2144}" dt="2024-06-25T14:06:41.429" v="1816" actId="1035"/>
          <ac:picMkLst>
            <pc:docMk/>
            <pc:sldMk cId="3359556237" sldId="257"/>
            <ac:picMk id="4" creationId="{E817B469-6F8F-AE3C-522B-F73484609981}"/>
          </ac:picMkLst>
        </pc:picChg>
        <pc:picChg chg="add mod">
          <ac:chgData name="Aastha Dodeja" userId="127dcee6-c045-4ab3-87c9-3322bdaab09f" providerId="ADAL" clId="{691A25F4-CDBF-4212-A9BC-99C45A5E2144}" dt="2024-06-25T15:49:38.360" v="2386" actId="1035"/>
          <ac:picMkLst>
            <pc:docMk/>
            <pc:sldMk cId="3359556237" sldId="257"/>
            <ac:picMk id="14" creationId="{3C2D9DC4-970B-57F9-3AB6-7684B372E241}"/>
          </ac:picMkLst>
        </pc:picChg>
        <pc:picChg chg="add del mod">
          <ac:chgData name="Aastha Dodeja" userId="127dcee6-c045-4ab3-87c9-3322bdaab09f" providerId="ADAL" clId="{691A25F4-CDBF-4212-A9BC-99C45A5E2144}" dt="2024-06-25T15:50:04.677" v="2393" actId="478"/>
          <ac:picMkLst>
            <pc:docMk/>
            <pc:sldMk cId="3359556237" sldId="257"/>
            <ac:picMk id="18" creationId="{4D22DCDD-7198-ED11-60E8-EDF084B01E93}"/>
          </ac:picMkLst>
        </pc:picChg>
        <pc:picChg chg="mod">
          <ac:chgData name="Aastha Dodeja" userId="127dcee6-c045-4ab3-87c9-3322bdaab09f" providerId="ADAL" clId="{691A25F4-CDBF-4212-A9BC-99C45A5E2144}" dt="2024-06-25T12:40:50.902" v="1219" actId="1037"/>
          <ac:picMkLst>
            <pc:docMk/>
            <pc:sldMk cId="3359556237" sldId="257"/>
            <ac:picMk id="19" creationId="{5693938F-22BC-930E-A0FA-D2479D59261B}"/>
          </ac:picMkLst>
        </pc:picChg>
        <pc:picChg chg="add del mod">
          <ac:chgData name="Aastha Dodeja" userId="127dcee6-c045-4ab3-87c9-3322bdaab09f" providerId="ADAL" clId="{691A25F4-CDBF-4212-A9BC-99C45A5E2144}" dt="2024-06-25T15:51:07.401" v="2396" actId="478"/>
          <ac:picMkLst>
            <pc:docMk/>
            <pc:sldMk cId="3359556237" sldId="257"/>
            <ac:picMk id="21" creationId="{238CCA77-C95C-33F3-5F1E-1E16A68B816D}"/>
          </ac:picMkLst>
        </pc:picChg>
        <pc:picChg chg="add mod">
          <ac:chgData name="Aastha Dodeja" userId="127dcee6-c045-4ab3-87c9-3322bdaab09f" providerId="ADAL" clId="{691A25F4-CDBF-4212-A9BC-99C45A5E2144}" dt="2024-06-25T15:51:14.554" v="2397" actId="1076"/>
          <ac:picMkLst>
            <pc:docMk/>
            <pc:sldMk cId="3359556237" sldId="257"/>
            <ac:picMk id="25" creationId="{F892B616-F25D-C91A-7032-1A6483F06F71}"/>
          </ac:picMkLst>
        </pc:picChg>
        <pc:picChg chg="add mod">
          <ac:chgData name="Aastha Dodeja" userId="127dcee6-c045-4ab3-87c9-3322bdaab09f" providerId="ADAL" clId="{691A25F4-CDBF-4212-A9BC-99C45A5E2144}" dt="2024-06-25T15:52:32.490" v="2400" actId="1076"/>
          <ac:picMkLst>
            <pc:docMk/>
            <pc:sldMk cId="3359556237" sldId="257"/>
            <ac:picMk id="29" creationId="{039110C1-271D-CDE9-DBA2-1E11EA386300}"/>
          </ac:picMkLst>
        </pc:picChg>
        <pc:picChg chg="add del mod ord modCrop">
          <ac:chgData name="Aastha Dodeja" userId="127dcee6-c045-4ab3-87c9-3322bdaab09f" providerId="ADAL" clId="{691A25F4-CDBF-4212-A9BC-99C45A5E2144}" dt="2024-06-25T14:03:55.604" v="1738" actId="478"/>
          <ac:picMkLst>
            <pc:docMk/>
            <pc:sldMk cId="3359556237" sldId="257"/>
            <ac:picMk id="39" creationId="{F60D6C07-ECD2-6360-7BBB-D298489A1AF5}"/>
          </ac:picMkLst>
        </pc:picChg>
        <pc:picChg chg="add mod">
          <ac:chgData name="Aastha Dodeja" userId="127dcee6-c045-4ab3-87c9-3322bdaab09f" providerId="ADAL" clId="{691A25F4-CDBF-4212-A9BC-99C45A5E2144}" dt="2024-06-25T14:14:13.697" v="1969" actId="207"/>
          <ac:picMkLst>
            <pc:docMk/>
            <pc:sldMk cId="3359556237" sldId="257"/>
            <ac:picMk id="267" creationId="{4D8F4EC0-1CCE-A02D-BE28-C078BE95D6F7}"/>
          </ac:picMkLst>
        </pc:picChg>
        <pc:picChg chg="del mod topLvl">
          <ac:chgData name="Aastha Dodeja" userId="127dcee6-c045-4ab3-87c9-3322bdaab09f" providerId="ADAL" clId="{691A25F4-CDBF-4212-A9BC-99C45A5E2144}" dt="2024-06-25T15:47:41.444" v="2366" actId="478"/>
          <ac:picMkLst>
            <pc:docMk/>
            <pc:sldMk cId="3359556237" sldId="257"/>
            <ac:picMk id="272" creationId="{E630A59D-4736-E357-D1C1-C0788BD63E76}"/>
          </ac:picMkLst>
        </pc:picChg>
        <pc:picChg chg="del mod topLvl">
          <ac:chgData name="Aastha Dodeja" userId="127dcee6-c045-4ab3-87c9-3322bdaab09f" providerId="ADAL" clId="{691A25F4-CDBF-4212-A9BC-99C45A5E2144}" dt="2024-06-25T15:49:46.236" v="2387" actId="478"/>
          <ac:picMkLst>
            <pc:docMk/>
            <pc:sldMk cId="3359556237" sldId="257"/>
            <ac:picMk id="277" creationId="{6ACC25C0-254C-9EEA-04B8-6BE8E8AA6537}"/>
          </ac:picMkLst>
        </pc:picChg>
        <pc:picChg chg="del mod topLvl">
          <ac:chgData name="Aastha Dodeja" userId="127dcee6-c045-4ab3-87c9-3322bdaab09f" providerId="ADAL" clId="{691A25F4-CDBF-4212-A9BC-99C45A5E2144}" dt="2024-06-25T15:49:55.868" v="2390" actId="478"/>
          <ac:picMkLst>
            <pc:docMk/>
            <pc:sldMk cId="3359556237" sldId="257"/>
            <ac:picMk id="280" creationId="{A33FFE02-37DF-0778-3E7F-A68633A1DE88}"/>
          </ac:picMkLst>
        </pc:picChg>
        <pc:picChg chg="mod">
          <ac:chgData name="Aastha Dodeja" userId="127dcee6-c045-4ab3-87c9-3322bdaab09f" providerId="ADAL" clId="{691A25F4-CDBF-4212-A9BC-99C45A5E2144}" dt="2024-06-25T15:53:05.311" v="2410"/>
          <ac:picMkLst>
            <pc:docMk/>
            <pc:sldMk cId="3359556237" sldId="257"/>
            <ac:picMk id="287" creationId="{80D1BEA4-7CCE-B549-3FAB-0EF06BCB8A2E}"/>
          </ac:picMkLst>
        </pc:picChg>
        <pc:picChg chg="mod">
          <ac:chgData name="Aastha Dodeja" userId="127dcee6-c045-4ab3-87c9-3322bdaab09f" providerId="ADAL" clId="{691A25F4-CDBF-4212-A9BC-99C45A5E2144}" dt="2024-06-25T15:53:31.261" v="2411"/>
          <ac:picMkLst>
            <pc:docMk/>
            <pc:sldMk cId="3359556237" sldId="257"/>
            <ac:picMk id="291" creationId="{EE1D0D7A-88F1-5E36-FD9B-36BA6535BFC9}"/>
          </ac:picMkLst>
        </pc:picChg>
        <pc:cxnChg chg="add mod ord">
          <ac:chgData name="Aastha Dodeja" userId="127dcee6-c045-4ab3-87c9-3322bdaab09f" providerId="ADAL" clId="{691A25F4-CDBF-4212-A9BC-99C45A5E2144}" dt="2024-06-25T15:53:45.165" v="2418" actId="14100"/>
          <ac:cxnSpMkLst>
            <pc:docMk/>
            <pc:sldMk cId="3359556237" sldId="257"/>
            <ac:cxnSpMk id="9" creationId="{6BA811AF-1AA7-8E14-4C8E-5ED1AEF31A8F}"/>
          </ac:cxnSpMkLst>
        </pc:cxnChg>
        <pc:cxnChg chg="add mod">
          <ac:chgData name="Aastha Dodeja" userId="127dcee6-c045-4ab3-87c9-3322bdaab09f" providerId="ADAL" clId="{691A25F4-CDBF-4212-A9BC-99C45A5E2144}" dt="2024-06-25T14:34:33.344" v="2307" actId="208"/>
          <ac:cxnSpMkLst>
            <pc:docMk/>
            <pc:sldMk cId="3359556237" sldId="257"/>
            <ac:cxnSpMk id="22" creationId="{6ADCEFF7-302C-FBBE-89C6-8042D4CE859B}"/>
          </ac:cxnSpMkLst>
        </pc:cxnChg>
        <pc:cxnChg chg="add mod">
          <ac:chgData name="Aastha Dodeja" userId="127dcee6-c045-4ab3-87c9-3322bdaab09f" providerId="ADAL" clId="{691A25F4-CDBF-4212-A9BC-99C45A5E2144}" dt="2024-06-25T14:34:33.344" v="2307" actId="208"/>
          <ac:cxnSpMkLst>
            <pc:docMk/>
            <pc:sldMk cId="3359556237" sldId="257"/>
            <ac:cxnSpMk id="23" creationId="{56893EA9-03B5-08F1-7492-A9A516865FB7}"/>
          </ac:cxnSpMkLst>
        </pc:cxnChg>
        <pc:cxnChg chg="add mod">
          <ac:chgData name="Aastha Dodeja" userId="127dcee6-c045-4ab3-87c9-3322bdaab09f" providerId="ADAL" clId="{691A25F4-CDBF-4212-A9BC-99C45A5E2144}" dt="2024-06-25T14:34:33.344" v="2307" actId="208"/>
          <ac:cxnSpMkLst>
            <pc:docMk/>
            <pc:sldMk cId="3359556237" sldId="257"/>
            <ac:cxnSpMk id="27" creationId="{0D5AC831-EF0A-FAA5-09E3-F3682173CAA3}"/>
          </ac:cxnSpMkLst>
        </pc:cxnChg>
        <pc:cxnChg chg="add mod">
          <ac:chgData name="Aastha Dodeja" userId="127dcee6-c045-4ab3-87c9-3322bdaab09f" providerId="ADAL" clId="{691A25F4-CDBF-4212-A9BC-99C45A5E2144}" dt="2024-06-25T14:34:33.344" v="2307" actId="208"/>
          <ac:cxnSpMkLst>
            <pc:docMk/>
            <pc:sldMk cId="3359556237" sldId="257"/>
            <ac:cxnSpMk id="28" creationId="{EABF76B3-4198-F3B7-6A1E-028BE9A88D5E}"/>
          </ac:cxnSpMkLst>
        </pc:cxnChg>
        <pc:cxnChg chg="add mod">
          <ac:chgData name="Aastha Dodeja" userId="127dcee6-c045-4ab3-87c9-3322bdaab09f" providerId="ADAL" clId="{691A25F4-CDBF-4212-A9BC-99C45A5E2144}" dt="2024-06-25T14:36:28.682" v="2354" actId="1036"/>
          <ac:cxnSpMkLst>
            <pc:docMk/>
            <pc:sldMk cId="3359556237" sldId="257"/>
            <ac:cxnSpMk id="35" creationId="{C44474E7-EFED-458B-6F16-1462F4635DFC}"/>
          </ac:cxnSpMkLst>
        </pc:cxnChg>
        <pc:cxnChg chg="add mod">
          <ac:chgData name="Aastha Dodeja" userId="127dcee6-c045-4ab3-87c9-3322bdaab09f" providerId="ADAL" clId="{691A25F4-CDBF-4212-A9BC-99C45A5E2144}" dt="2024-06-25T15:47:19.446" v="2362" actId="1036"/>
          <ac:cxnSpMkLst>
            <pc:docMk/>
            <pc:sldMk cId="3359556237" sldId="257"/>
            <ac:cxnSpMk id="37" creationId="{5C0CE629-77CE-C0F0-3E78-3C3C2DAD1EF5}"/>
          </ac:cxnSpMkLst>
        </pc:cxnChg>
        <pc:cxnChg chg="add del mod">
          <ac:chgData name="Aastha Dodeja" userId="127dcee6-c045-4ab3-87c9-3322bdaab09f" providerId="ADAL" clId="{691A25F4-CDBF-4212-A9BC-99C45A5E2144}" dt="2024-06-25T14:17:39.142" v="2081" actId="478"/>
          <ac:cxnSpMkLst>
            <pc:docMk/>
            <pc:sldMk cId="3359556237" sldId="257"/>
            <ac:cxnSpMk id="274" creationId="{AAAD1F82-64B5-1A46-6ACE-4383EFFD09FE}"/>
          </ac:cxnSpMkLst>
        </pc:cxnChg>
        <pc:cxnChg chg="add del mod">
          <ac:chgData name="Aastha Dodeja" userId="127dcee6-c045-4ab3-87c9-3322bdaab09f" providerId="ADAL" clId="{691A25F4-CDBF-4212-A9BC-99C45A5E2144}" dt="2024-06-25T14:17:30.562" v="2078" actId="478"/>
          <ac:cxnSpMkLst>
            <pc:docMk/>
            <pc:sldMk cId="3359556237" sldId="257"/>
            <ac:cxnSpMk id="275" creationId="{E61BD9E4-F481-FAEC-68E5-EC3739727260}"/>
          </ac:cxnSpMkLst>
        </pc:cxnChg>
        <pc:cxnChg chg="add mod">
          <ac:chgData name="Aastha Dodeja" userId="127dcee6-c045-4ab3-87c9-3322bdaab09f" providerId="ADAL" clId="{691A25F4-CDBF-4212-A9BC-99C45A5E2144}" dt="2024-06-25T14:28:54.776" v="2242" actId="14100"/>
          <ac:cxnSpMkLst>
            <pc:docMk/>
            <pc:sldMk cId="3359556237" sldId="257"/>
            <ac:cxnSpMk id="282" creationId="{C0902FF6-2A47-6078-2AB7-500B49603424}"/>
          </ac:cxnSpMkLst>
        </pc:cxnChg>
        <pc:cxnChg chg="add mod">
          <ac:chgData name="Aastha Dodeja" userId="127dcee6-c045-4ab3-87c9-3322bdaab09f" providerId="ADAL" clId="{691A25F4-CDBF-4212-A9BC-99C45A5E2144}" dt="2024-06-25T14:28:48.455" v="2241" actId="14100"/>
          <ac:cxnSpMkLst>
            <pc:docMk/>
            <pc:sldMk cId="3359556237" sldId="257"/>
            <ac:cxnSpMk id="283" creationId="{04F09A23-ED7E-09C6-9F45-CFB9685AEC70}"/>
          </ac:cxnSpMkLst>
        </pc:cxnChg>
      </pc:sldChg>
      <pc:sldChg chg="addSp delSp modSp new mod ord modShow">
        <pc:chgData name="Aastha Dodeja" userId="127dcee6-c045-4ab3-87c9-3322bdaab09f" providerId="ADAL" clId="{691A25F4-CDBF-4212-A9BC-99C45A5E2144}" dt="2024-06-28T10:55:46.262" v="4337" actId="729"/>
        <pc:sldMkLst>
          <pc:docMk/>
          <pc:sldMk cId="425796094" sldId="258"/>
        </pc:sldMkLst>
        <pc:spChg chg="add mod">
          <ac:chgData name="Aastha Dodeja" userId="127dcee6-c045-4ab3-87c9-3322bdaab09f" providerId="ADAL" clId="{691A25F4-CDBF-4212-A9BC-99C45A5E2144}" dt="2024-06-25T17:49:43.561" v="2469" actId="404"/>
          <ac:spMkLst>
            <pc:docMk/>
            <pc:sldMk cId="425796094" sldId="258"/>
            <ac:spMk id="2" creationId="{2ABFB96C-DB4E-6F37-C996-7F6662523687}"/>
          </ac:spMkLst>
        </pc:spChg>
        <pc:spChg chg="add mod">
          <ac:chgData name="Aastha Dodeja" userId="127dcee6-c045-4ab3-87c9-3322bdaab09f" providerId="ADAL" clId="{691A25F4-CDBF-4212-A9BC-99C45A5E2144}" dt="2024-06-25T18:01:55.974" v="2572" actId="113"/>
          <ac:spMkLst>
            <pc:docMk/>
            <pc:sldMk cId="425796094" sldId="258"/>
            <ac:spMk id="6" creationId="{85885524-0AF8-F4B4-5A32-BBC846DE5957}"/>
          </ac:spMkLst>
        </pc:spChg>
        <pc:spChg chg="add del mod">
          <ac:chgData name="Aastha Dodeja" userId="127dcee6-c045-4ab3-87c9-3322bdaab09f" providerId="ADAL" clId="{691A25F4-CDBF-4212-A9BC-99C45A5E2144}" dt="2024-06-25T17:50:58.728" v="2479" actId="478"/>
          <ac:spMkLst>
            <pc:docMk/>
            <pc:sldMk cId="425796094" sldId="258"/>
            <ac:spMk id="7" creationId="{43B3F2BD-5FAC-8CE1-BDC0-5C6F70F38A77}"/>
          </ac:spMkLst>
        </pc:spChg>
        <pc:spChg chg="add mod">
          <ac:chgData name="Aastha Dodeja" userId="127dcee6-c045-4ab3-87c9-3322bdaab09f" providerId="ADAL" clId="{691A25F4-CDBF-4212-A9BC-99C45A5E2144}" dt="2024-06-25T18:01:55.974" v="2572" actId="113"/>
          <ac:spMkLst>
            <pc:docMk/>
            <pc:sldMk cId="425796094" sldId="258"/>
            <ac:spMk id="9" creationId="{97A961F1-C0FB-39E4-6099-AB7AA8233C00}"/>
          </ac:spMkLst>
        </pc:spChg>
        <pc:spChg chg="mod">
          <ac:chgData name="Aastha Dodeja" userId="127dcee6-c045-4ab3-87c9-3322bdaab09f" providerId="ADAL" clId="{691A25F4-CDBF-4212-A9BC-99C45A5E2144}" dt="2024-06-25T18:15:33.160" v="2641" actId="207"/>
          <ac:spMkLst>
            <pc:docMk/>
            <pc:sldMk cId="425796094" sldId="258"/>
            <ac:spMk id="12" creationId="{17A61663-787C-364E-C5F5-9A89466FD31C}"/>
          </ac:spMkLst>
        </pc:spChg>
        <pc:spChg chg="mod">
          <ac:chgData name="Aastha Dodeja" userId="127dcee6-c045-4ab3-87c9-3322bdaab09f" providerId="ADAL" clId="{691A25F4-CDBF-4212-A9BC-99C45A5E2144}" dt="2024-06-25T18:01:55.974" v="2572" actId="113"/>
          <ac:spMkLst>
            <pc:docMk/>
            <pc:sldMk cId="425796094" sldId="258"/>
            <ac:spMk id="13" creationId="{1DE0FDC6-9332-3245-AB9D-5343CF027814}"/>
          </ac:spMkLst>
        </pc:spChg>
        <pc:spChg chg="mod">
          <ac:chgData name="Aastha Dodeja" userId="127dcee6-c045-4ab3-87c9-3322bdaab09f" providerId="ADAL" clId="{691A25F4-CDBF-4212-A9BC-99C45A5E2144}" dt="2024-06-25T18:16:18.390" v="2642" actId="207"/>
          <ac:spMkLst>
            <pc:docMk/>
            <pc:sldMk cId="425796094" sldId="258"/>
            <ac:spMk id="15" creationId="{F6AD1559-E722-2697-CB9F-BA125AF1B96E}"/>
          </ac:spMkLst>
        </pc:spChg>
        <pc:spChg chg="mod">
          <ac:chgData name="Aastha Dodeja" userId="127dcee6-c045-4ab3-87c9-3322bdaab09f" providerId="ADAL" clId="{691A25F4-CDBF-4212-A9BC-99C45A5E2144}" dt="2024-06-25T18:01:55.974" v="2572" actId="113"/>
          <ac:spMkLst>
            <pc:docMk/>
            <pc:sldMk cId="425796094" sldId="258"/>
            <ac:spMk id="16" creationId="{32102729-B665-5E2D-8AFF-4BCFAB8D62E5}"/>
          </ac:spMkLst>
        </pc:spChg>
        <pc:spChg chg="add mod">
          <ac:chgData name="Aastha Dodeja" userId="127dcee6-c045-4ab3-87c9-3322bdaab09f" providerId="ADAL" clId="{691A25F4-CDBF-4212-A9BC-99C45A5E2144}" dt="2024-06-25T19:13:51.866" v="3374" actId="20577"/>
          <ac:spMkLst>
            <pc:docMk/>
            <pc:sldMk cId="425796094" sldId="258"/>
            <ac:spMk id="24" creationId="{A350BF01-2804-9BA1-F912-1EFAA7D3D957}"/>
          </ac:spMkLst>
        </pc:spChg>
        <pc:spChg chg="add mod ord">
          <ac:chgData name="Aastha Dodeja" userId="127dcee6-c045-4ab3-87c9-3322bdaab09f" providerId="ADAL" clId="{691A25F4-CDBF-4212-A9BC-99C45A5E2144}" dt="2024-06-25T19:14:02.691" v="3375" actId="14100"/>
          <ac:spMkLst>
            <pc:docMk/>
            <pc:sldMk cId="425796094" sldId="258"/>
            <ac:spMk id="25" creationId="{E64D0775-887C-3A04-E19F-B730F1335905}"/>
          </ac:spMkLst>
        </pc:spChg>
        <pc:spChg chg="add mod">
          <ac:chgData name="Aastha Dodeja" userId="127dcee6-c045-4ab3-87c9-3322bdaab09f" providerId="ADAL" clId="{691A25F4-CDBF-4212-A9BC-99C45A5E2144}" dt="2024-06-25T19:13:39.498" v="3371" actId="404"/>
          <ac:spMkLst>
            <pc:docMk/>
            <pc:sldMk cId="425796094" sldId="258"/>
            <ac:spMk id="27" creationId="{97922F95-5BAC-390A-BE2A-38C36503E0E7}"/>
          </ac:spMkLst>
        </pc:spChg>
        <pc:spChg chg="add mod ord">
          <ac:chgData name="Aastha Dodeja" userId="127dcee6-c045-4ab3-87c9-3322bdaab09f" providerId="ADAL" clId="{691A25F4-CDBF-4212-A9BC-99C45A5E2144}" dt="2024-06-25T19:14:02.691" v="3375" actId="14100"/>
          <ac:spMkLst>
            <pc:docMk/>
            <pc:sldMk cId="425796094" sldId="258"/>
            <ac:spMk id="28" creationId="{AF464771-718B-1B0E-E781-E89B9346E871}"/>
          </ac:spMkLst>
        </pc:spChg>
        <pc:spChg chg="add mod">
          <ac:chgData name="Aastha Dodeja" userId="127dcee6-c045-4ab3-87c9-3322bdaab09f" providerId="ADAL" clId="{691A25F4-CDBF-4212-A9BC-99C45A5E2144}" dt="2024-06-25T19:14:02.691" v="3375" actId="14100"/>
          <ac:spMkLst>
            <pc:docMk/>
            <pc:sldMk cId="425796094" sldId="258"/>
            <ac:spMk id="29" creationId="{866F70AD-5DC5-1113-76B1-90ADE902458C}"/>
          </ac:spMkLst>
        </pc:spChg>
        <pc:spChg chg="add mod">
          <ac:chgData name="Aastha Dodeja" userId="127dcee6-c045-4ab3-87c9-3322bdaab09f" providerId="ADAL" clId="{691A25F4-CDBF-4212-A9BC-99C45A5E2144}" dt="2024-06-25T19:18:02.839" v="3435" actId="20577"/>
          <ac:spMkLst>
            <pc:docMk/>
            <pc:sldMk cId="425796094" sldId="258"/>
            <ac:spMk id="30" creationId="{E586DA49-01E1-F987-A86F-398AC2F0F6A2}"/>
          </ac:spMkLst>
        </pc:spChg>
        <pc:spChg chg="add del mod">
          <ac:chgData name="Aastha Dodeja" userId="127dcee6-c045-4ab3-87c9-3322bdaab09f" providerId="ADAL" clId="{691A25F4-CDBF-4212-A9BC-99C45A5E2144}" dt="2024-06-25T19:03:28.391" v="3278" actId="478"/>
          <ac:spMkLst>
            <pc:docMk/>
            <pc:sldMk cId="425796094" sldId="258"/>
            <ac:spMk id="44" creationId="{C5931303-FCA2-D2A7-2086-C787DD646747}"/>
          </ac:spMkLst>
        </pc:spChg>
        <pc:spChg chg="add mod">
          <ac:chgData name="Aastha Dodeja" userId="127dcee6-c045-4ab3-87c9-3322bdaab09f" providerId="ADAL" clId="{691A25F4-CDBF-4212-A9BC-99C45A5E2144}" dt="2024-06-25T19:14:23.605" v="3405" actId="1035"/>
          <ac:spMkLst>
            <pc:docMk/>
            <pc:sldMk cId="425796094" sldId="258"/>
            <ac:spMk id="45" creationId="{3376026E-84AC-770D-BC7A-949EEEDE4FD2}"/>
          </ac:spMkLst>
        </pc:spChg>
        <pc:spChg chg="mod">
          <ac:chgData name="Aastha Dodeja" userId="127dcee6-c045-4ab3-87c9-3322bdaab09f" providerId="ADAL" clId="{691A25F4-CDBF-4212-A9BC-99C45A5E2144}" dt="2024-06-25T19:06:07.936" v="3292" actId="14100"/>
          <ac:spMkLst>
            <pc:docMk/>
            <pc:sldMk cId="425796094" sldId="258"/>
            <ac:spMk id="47" creationId="{8757B6D2-D048-7715-240F-903FB9D201F9}"/>
          </ac:spMkLst>
        </pc:spChg>
        <pc:spChg chg="mod">
          <ac:chgData name="Aastha Dodeja" userId="127dcee6-c045-4ab3-87c9-3322bdaab09f" providerId="ADAL" clId="{691A25F4-CDBF-4212-A9BC-99C45A5E2144}" dt="2024-06-25T19:04:13.391" v="3284" actId="14100"/>
          <ac:spMkLst>
            <pc:docMk/>
            <pc:sldMk cId="425796094" sldId="258"/>
            <ac:spMk id="48" creationId="{90567D53-CB15-E299-E236-4364178DC308}"/>
          </ac:spMkLst>
        </pc:spChg>
        <pc:spChg chg="mod">
          <ac:chgData name="Aastha Dodeja" userId="127dcee6-c045-4ab3-87c9-3322bdaab09f" providerId="ADAL" clId="{691A25F4-CDBF-4212-A9BC-99C45A5E2144}" dt="2024-06-25T19:05:59.796" v="3291" actId="1076"/>
          <ac:spMkLst>
            <pc:docMk/>
            <pc:sldMk cId="425796094" sldId="258"/>
            <ac:spMk id="49" creationId="{7DEA4394-2404-17E8-2C4A-1AA9A3C36B58}"/>
          </ac:spMkLst>
        </pc:spChg>
        <pc:spChg chg="mod">
          <ac:chgData name="Aastha Dodeja" userId="127dcee6-c045-4ab3-87c9-3322bdaab09f" providerId="ADAL" clId="{691A25F4-CDBF-4212-A9BC-99C45A5E2144}" dt="2024-06-25T19:13:04.776" v="3367" actId="14100"/>
          <ac:spMkLst>
            <pc:docMk/>
            <pc:sldMk cId="425796094" sldId="258"/>
            <ac:spMk id="51" creationId="{0480B192-44C9-11D8-F5C4-89690CBB52D6}"/>
          </ac:spMkLst>
        </pc:spChg>
        <pc:spChg chg="mod">
          <ac:chgData name="Aastha Dodeja" userId="127dcee6-c045-4ab3-87c9-3322bdaab09f" providerId="ADAL" clId="{691A25F4-CDBF-4212-A9BC-99C45A5E2144}" dt="2024-06-25T19:06:25.653" v="3293"/>
          <ac:spMkLst>
            <pc:docMk/>
            <pc:sldMk cId="425796094" sldId="258"/>
            <ac:spMk id="52" creationId="{4BA88495-2377-9C40-89D1-581041854342}"/>
          </ac:spMkLst>
        </pc:spChg>
        <pc:spChg chg="mod">
          <ac:chgData name="Aastha Dodeja" userId="127dcee6-c045-4ab3-87c9-3322bdaab09f" providerId="ADAL" clId="{691A25F4-CDBF-4212-A9BC-99C45A5E2144}" dt="2024-06-25T19:06:47.165" v="3299"/>
          <ac:spMkLst>
            <pc:docMk/>
            <pc:sldMk cId="425796094" sldId="258"/>
            <ac:spMk id="53" creationId="{72702A8E-F36B-53B4-F1B2-E03C9BB64C7F}"/>
          </ac:spMkLst>
        </pc:spChg>
        <pc:spChg chg="mod">
          <ac:chgData name="Aastha Dodeja" userId="127dcee6-c045-4ab3-87c9-3322bdaab09f" providerId="ADAL" clId="{691A25F4-CDBF-4212-A9BC-99C45A5E2144}" dt="2024-06-25T19:13:12.072" v="3368" actId="14100"/>
          <ac:spMkLst>
            <pc:docMk/>
            <pc:sldMk cId="425796094" sldId="258"/>
            <ac:spMk id="55" creationId="{305850C0-7A4F-F2A1-CCFE-3B34339838CD}"/>
          </ac:spMkLst>
        </pc:spChg>
        <pc:spChg chg="mod">
          <ac:chgData name="Aastha Dodeja" userId="127dcee6-c045-4ab3-87c9-3322bdaab09f" providerId="ADAL" clId="{691A25F4-CDBF-4212-A9BC-99C45A5E2144}" dt="2024-06-25T19:06:49.698" v="3300"/>
          <ac:spMkLst>
            <pc:docMk/>
            <pc:sldMk cId="425796094" sldId="258"/>
            <ac:spMk id="56" creationId="{0CC6B08C-56E2-27C9-66E1-2661698363DD}"/>
          </ac:spMkLst>
        </pc:spChg>
        <pc:spChg chg="mod">
          <ac:chgData name="Aastha Dodeja" userId="127dcee6-c045-4ab3-87c9-3322bdaab09f" providerId="ADAL" clId="{691A25F4-CDBF-4212-A9BC-99C45A5E2144}" dt="2024-06-25T19:07:08.375" v="3304"/>
          <ac:spMkLst>
            <pc:docMk/>
            <pc:sldMk cId="425796094" sldId="258"/>
            <ac:spMk id="57" creationId="{2F4C4C93-7FF8-1050-A20E-A7ED997A80D3}"/>
          </ac:spMkLst>
        </pc:spChg>
        <pc:spChg chg="mod">
          <ac:chgData name="Aastha Dodeja" userId="127dcee6-c045-4ab3-87c9-3322bdaab09f" providerId="ADAL" clId="{691A25F4-CDBF-4212-A9BC-99C45A5E2144}" dt="2024-06-25T19:13:18.379" v="3369" actId="14100"/>
          <ac:spMkLst>
            <pc:docMk/>
            <pc:sldMk cId="425796094" sldId="258"/>
            <ac:spMk id="59" creationId="{FFA5EEF8-50EC-BBB0-BD78-CB8B943BCF03}"/>
          </ac:spMkLst>
        </pc:spChg>
        <pc:spChg chg="mod">
          <ac:chgData name="Aastha Dodeja" userId="127dcee6-c045-4ab3-87c9-3322bdaab09f" providerId="ADAL" clId="{691A25F4-CDBF-4212-A9BC-99C45A5E2144}" dt="2024-06-25T19:07:16.869" v="3305"/>
          <ac:spMkLst>
            <pc:docMk/>
            <pc:sldMk cId="425796094" sldId="258"/>
            <ac:spMk id="60" creationId="{D0B6109A-3835-CFFB-A59B-78D687CCE6F3}"/>
          </ac:spMkLst>
        </pc:spChg>
        <pc:spChg chg="mod">
          <ac:chgData name="Aastha Dodeja" userId="127dcee6-c045-4ab3-87c9-3322bdaab09f" providerId="ADAL" clId="{691A25F4-CDBF-4212-A9BC-99C45A5E2144}" dt="2024-06-25T19:07:31.239" v="3309"/>
          <ac:spMkLst>
            <pc:docMk/>
            <pc:sldMk cId="425796094" sldId="258"/>
            <ac:spMk id="61" creationId="{9BC1C45A-D61B-B878-725E-AEFF848A2FFF}"/>
          </ac:spMkLst>
        </pc:spChg>
        <pc:spChg chg="mod">
          <ac:chgData name="Aastha Dodeja" userId="127dcee6-c045-4ab3-87c9-3322bdaab09f" providerId="ADAL" clId="{691A25F4-CDBF-4212-A9BC-99C45A5E2144}" dt="2024-06-25T19:09:35.067" v="3321"/>
          <ac:spMkLst>
            <pc:docMk/>
            <pc:sldMk cId="425796094" sldId="258"/>
            <ac:spMk id="63" creationId="{283EBDFD-2C2E-5A31-A8DB-583360FB46D5}"/>
          </ac:spMkLst>
        </pc:spChg>
        <pc:spChg chg="mod">
          <ac:chgData name="Aastha Dodeja" userId="127dcee6-c045-4ab3-87c9-3322bdaab09f" providerId="ADAL" clId="{691A25F4-CDBF-4212-A9BC-99C45A5E2144}" dt="2024-06-25T19:09:35.067" v="3321"/>
          <ac:spMkLst>
            <pc:docMk/>
            <pc:sldMk cId="425796094" sldId="258"/>
            <ac:spMk id="64" creationId="{7F38FE6B-4A24-AE6F-1475-8C95B81B7444}"/>
          </ac:spMkLst>
        </pc:spChg>
        <pc:spChg chg="mod">
          <ac:chgData name="Aastha Dodeja" userId="127dcee6-c045-4ab3-87c9-3322bdaab09f" providerId="ADAL" clId="{691A25F4-CDBF-4212-A9BC-99C45A5E2144}" dt="2024-06-25T19:09:35.067" v="3321"/>
          <ac:spMkLst>
            <pc:docMk/>
            <pc:sldMk cId="425796094" sldId="258"/>
            <ac:spMk id="65" creationId="{D90D1AEC-6DB3-5A88-1932-5AA1444F54B9}"/>
          </ac:spMkLst>
        </pc:spChg>
        <pc:spChg chg="mod">
          <ac:chgData name="Aastha Dodeja" userId="127dcee6-c045-4ab3-87c9-3322bdaab09f" providerId="ADAL" clId="{691A25F4-CDBF-4212-A9BC-99C45A5E2144}" dt="2024-06-25T19:12:54.261" v="3366" actId="14100"/>
          <ac:spMkLst>
            <pc:docMk/>
            <pc:sldMk cId="425796094" sldId="258"/>
            <ac:spMk id="67" creationId="{503E7F70-9941-8D08-912C-8FC4A74D6A38}"/>
          </ac:spMkLst>
        </pc:spChg>
        <pc:spChg chg="mod">
          <ac:chgData name="Aastha Dodeja" userId="127dcee6-c045-4ab3-87c9-3322bdaab09f" providerId="ADAL" clId="{691A25F4-CDBF-4212-A9BC-99C45A5E2144}" dt="2024-06-25T19:09:43.438" v="3322"/>
          <ac:spMkLst>
            <pc:docMk/>
            <pc:sldMk cId="425796094" sldId="258"/>
            <ac:spMk id="68" creationId="{FDA40576-549C-1B29-ACCE-05199E23DE05}"/>
          </ac:spMkLst>
        </pc:spChg>
        <pc:spChg chg="mod">
          <ac:chgData name="Aastha Dodeja" userId="127dcee6-c045-4ab3-87c9-3322bdaab09f" providerId="ADAL" clId="{691A25F4-CDBF-4212-A9BC-99C45A5E2144}" dt="2024-06-25T19:10:54.823" v="3350"/>
          <ac:spMkLst>
            <pc:docMk/>
            <pc:sldMk cId="425796094" sldId="258"/>
            <ac:spMk id="69" creationId="{25FE6DD7-0B66-F4E9-4C3B-C329F20ED743}"/>
          </ac:spMkLst>
        </pc:spChg>
        <pc:spChg chg="mod">
          <ac:chgData name="Aastha Dodeja" userId="127dcee6-c045-4ab3-87c9-3322bdaab09f" providerId="ADAL" clId="{691A25F4-CDBF-4212-A9BC-99C45A5E2144}" dt="2024-06-25T19:12:47.536" v="3365" actId="14100"/>
          <ac:spMkLst>
            <pc:docMk/>
            <pc:sldMk cId="425796094" sldId="258"/>
            <ac:spMk id="71" creationId="{C7908F4E-8209-505D-EBBF-C12A74D456D9}"/>
          </ac:spMkLst>
        </pc:spChg>
        <pc:spChg chg="mod">
          <ac:chgData name="Aastha Dodeja" userId="127dcee6-c045-4ab3-87c9-3322bdaab09f" providerId="ADAL" clId="{691A25F4-CDBF-4212-A9BC-99C45A5E2144}" dt="2024-06-25T19:10:57.433" v="3351"/>
          <ac:spMkLst>
            <pc:docMk/>
            <pc:sldMk cId="425796094" sldId="258"/>
            <ac:spMk id="72" creationId="{E37965FA-3DA5-3FE3-92D0-7465776D2E7B}"/>
          </ac:spMkLst>
        </pc:spChg>
        <pc:spChg chg="mod">
          <ac:chgData name="Aastha Dodeja" userId="127dcee6-c045-4ab3-87c9-3322bdaab09f" providerId="ADAL" clId="{691A25F4-CDBF-4212-A9BC-99C45A5E2144}" dt="2024-06-25T19:11:13.359" v="3355"/>
          <ac:spMkLst>
            <pc:docMk/>
            <pc:sldMk cId="425796094" sldId="258"/>
            <ac:spMk id="73" creationId="{8F516637-B897-6347-B848-B4AA2175F6AE}"/>
          </ac:spMkLst>
        </pc:spChg>
        <pc:spChg chg="mod">
          <ac:chgData name="Aastha Dodeja" userId="127dcee6-c045-4ab3-87c9-3322bdaab09f" providerId="ADAL" clId="{691A25F4-CDBF-4212-A9BC-99C45A5E2144}" dt="2024-06-25T19:12:26.356" v="3363" actId="14100"/>
          <ac:spMkLst>
            <pc:docMk/>
            <pc:sldMk cId="425796094" sldId="258"/>
            <ac:spMk id="75" creationId="{DB102650-21EF-49CD-A42E-1D2534F726EA}"/>
          </ac:spMkLst>
        </pc:spChg>
        <pc:spChg chg="mod">
          <ac:chgData name="Aastha Dodeja" userId="127dcee6-c045-4ab3-87c9-3322bdaab09f" providerId="ADAL" clId="{691A25F4-CDBF-4212-A9BC-99C45A5E2144}" dt="2024-06-25T19:11:15.896" v="3356"/>
          <ac:spMkLst>
            <pc:docMk/>
            <pc:sldMk cId="425796094" sldId="258"/>
            <ac:spMk id="76" creationId="{38CC07F8-F0A7-7B88-23C4-EDC7CC88C173}"/>
          </ac:spMkLst>
        </pc:spChg>
        <pc:spChg chg="mod">
          <ac:chgData name="Aastha Dodeja" userId="127dcee6-c045-4ab3-87c9-3322bdaab09f" providerId="ADAL" clId="{691A25F4-CDBF-4212-A9BC-99C45A5E2144}" dt="2024-06-25T19:12:22.997" v="3362" actId="1076"/>
          <ac:spMkLst>
            <pc:docMk/>
            <pc:sldMk cId="425796094" sldId="258"/>
            <ac:spMk id="77" creationId="{8C370D2D-6EEE-D7EA-2385-45E371129C60}"/>
          </ac:spMkLst>
        </pc:spChg>
        <pc:grpChg chg="add mod">
          <ac:chgData name="Aastha Dodeja" userId="127dcee6-c045-4ab3-87c9-3322bdaab09f" providerId="ADAL" clId="{691A25F4-CDBF-4212-A9BC-99C45A5E2144}" dt="2024-06-25T17:52:45.133" v="2506" actId="554"/>
          <ac:grpSpMkLst>
            <pc:docMk/>
            <pc:sldMk cId="425796094" sldId="258"/>
            <ac:grpSpMk id="10" creationId="{32504F6F-E61D-FA89-4A1F-7A78A7A963A8}"/>
          </ac:grpSpMkLst>
        </pc:grpChg>
        <pc:grpChg chg="add mod">
          <ac:chgData name="Aastha Dodeja" userId="127dcee6-c045-4ab3-87c9-3322bdaab09f" providerId="ADAL" clId="{691A25F4-CDBF-4212-A9BC-99C45A5E2144}" dt="2024-06-25T17:52:51.208" v="2507" actId="408"/>
          <ac:grpSpMkLst>
            <pc:docMk/>
            <pc:sldMk cId="425796094" sldId="258"/>
            <ac:grpSpMk id="11" creationId="{F92A7D33-728F-9789-B2F6-6E37597ED3D9}"/>
          </ac:grpSpMkLst>
        </pc:grpChg>
        <pc:grpChg chg="add mod">
          <ac:chgData name="Aastha Dodeja" userId="127dcee6-c045-4ab3-87c9-3322bdaab09f" providerId="ADAL" clId="{691A25F4-CDBF-4212-A9BC-99C45A5E2144}" dt="2024-06-25T19:00:08.942" v="3220" actId="1037"/>
          <ac:grpSpMkLst>
            <pc:docMk/>
            <pc:sldMk cId="425796094" sldId="258"/>
            <ac:grpSpMk id="14" creationId="{74602C69-0F71-69EF-ACAC-02C1AC59EEC5}"/>
          </ac:grpSpMkLst>
        </pc:grpChg>
        <pc:grpChg chg="add mod">
          <ac:chgData name="Aastha Dodeja" userId="127dcee6-c045-4ab3-87c9-3322bdaab09f" providerId="ADAL" clId="{691A25F4-CDBF-4212-A9BC-99C45A5E2144}" dt="2024-06-25T19:14:23.605" v="3405" actId="1035"/>
          <ac:grpSpMkLst>
            <pc:docMk/>
            <pc:sldMk cId="425796094" sldId="258"/>
            <ac:grpSpMk id="46" creationId="{1CB760AC-506F-AE86-E107-DDF9F38D982D}"/>
          </ac:grpSpMkLst>
        </pc:grpChg>
        <pc:grpChg chg="add mod">
          <ac:chgData name="Aastha Dodeja" userId="127dcee6-c045-4ab3-87c9-3322bdaab09f" providerId="ADAL" clId="{691A25F4-CDBF-4212-A9BC-99C45A5E2144}" dt="2024-06-25T19:14:23.605" v="3405" actId="1035"/>
          <ac:grpSpMkLst>
            <pc:docMk/>
            <pc:sldMk cId="425796094" sldId="258"/>
            <ac:grpSpMk id="50" creationId="{A2C9825F-C0A5-5102-4D04-9D23E05BCC01}"/>
          </ac:grpSpMkLst>
        </pc:grpChg>
        <pc:grpChg chg="add mod">
          <ac:chgData name="Aastha Dodeja" userId="127dcee6-c045-4ab3-87c9-3322bdaab09f" providerId="ADAL" clId="{691A25F4-CDBF-4212-A9BC-99C45A5E2144}" dt="2024-06-25T19:14:23.605" v="3405" actId="1035"/>
          <ac:grpSpMkLst>
            <pc:docMk/>
            <pc:sldMk cId="425796094" sldId="258"/>
            <ac:grpSpMk id="54" creationId="{EC22E165-B3EE-D2A5-6B3F-D66E55DB0636}"/>
          </ac:grpSpMkLst>
        </pc:grpChg>
        <pc:grpChg chg="add mod">
          <ac:chgData name="Aastha Dodeja" userId="127dcee6-c045-4ab3-87c9-3322bdaab09f" providerId="ADAL" clId="{691A25F4-CDBF-4212-A9BC-99C45A5E2144}" dt="2024-06-25T19:14:23.605" v="3405" actId="1035"/>
          <ac:grpSpMkLst>
            <pc:docMk/>
            <pc:sldMk cId="425796094" sldId="258"/>
            <ac:grpSpMk id="58" creationId="{0ED6DE79-38CD-F66D-2C7C-B7355C59F6A4}"/>
          </ac:grpSpMkLst>
        </pc:grpChg>
        <pc:grpChg chg="add mod">
          <ac:chgData name="Aastha Dodeja" userId="127dcee6-c045-4ab3-87c9-3322bdaab09f" providerId="ADAL" clId="{691A25F4-CDBF-4212-A9BC-99C45A5E2144}" dt="2024-06-25T19:09:35.067" v="3321"/>
          <ac:grpSpMkLst>
            <pc:docMk/>
            <pc:sldMk cId="425796094" sldId="258"/>
            <ac:grpSpMk id="62" creationId="{2540450A-3C5D-BE4E-8602-811B29F6B619}"/>
          </ac:grpSpMkLst>
        </pc:grpChg>
        <pc:grpChg chg="add mod">
          <ac:chgData name="Aastha Dodeja" userId="127dcee6-c045-4ab3-87c9-3322bdaab09f" providerId="ADAL" clId="{691A25F4-CDBF-4212-A9BC-99C45A5E2144}" dt="2024-06-25T19:14:23.605" v="3405" actId="1035"/>
          <ac:grpSpMkLst>
            <pc:docMk/>
            <pc:sldMk cId="425796094" sldId="258"/>
            <ac:grpSpMk id="66" creationId="{01F90F34-8D0D-DD7C-93A0-B220A19F250F}"/>
          </ac:grpSpMkLst>
        </pc:grpChg>
        <pc:grpChg chg="add mod">
          <ac:chgData name="Aastha Dodeja" userId="127dcee6-c045-4ab3-87c9-3322bdaab09f" providerId="ADAL" clId="{691A25F4-CDBF-4212-A9BC-99C45A5E2144}" dt="2024-06-25T19:14:23.605" v="3405" actId="1035"/>
          <ac:grpSpMkLst>
            <pc:docMk/>
            <pc:sldMk cId="425796094" sldId="258"/>
            <ac:grpSpMk id="70" creationId="{8295E6DF-AD2F-1910-6607-99DA5D4D0B36}"/>
          </ac:grpSpMkLst>
        </pc:grpChg>
        <pc:grpChg chg="add mod">
          <ac:chgData name="Aastha Dodeja" userId="127dcee6-c045-4ab3-87c9-3322bdaab09f" providerId="ADAL" clId="{691A25F4-CDBF-4212-A9BC-99C45A5E2144}" dt="2024-06-25T19:14:23.605" v="3405" actId="1035"/>
          <ac:grpSpMkLst>
            <pc:docMk/>
            <pc:sldMk cId="425796094" sldId="258"/>
            <ac:grpSpMk id="74" creationId="{11F3AC47-5459-BE43-4B68-0F7A923C83E5}"/>
          </ac:grpSpMkLst>
        </pc:grpChg>
        <pc:picChg chg="add del mod">
          <ac:chgData name="Aastha Dodeja" userId="127dcee6-c045-4ab3-87c9-3322bdaab09f" providerId="ADAL" clId="{691A25F4-CDBF-4212-A9BC-99C45A5E2144}" dt="2024-06-25T18:17:45.099" v="2654" actId="478"/>
          <ac:picMkLst>
            <pc:docMk/>
            <pc:sldMk cId="425796094" sldId="258"/>
            <ac:picMk id="18" creationId="{94A93998-78D9-7106-A15D-1E358A29F2F1}"/>
          </ac:picMkLst>
        </pc:picChg>
        <pc:picChg chg="add del mod">
          <ac:chgData name="Aastha Dodeja" userId="127dcee6-c045-4ab3-87c9-3322bdaab09f" providerId="ADAL" clId="{691A25F4-CDBF-4212-A9BC-99C45A5E2144}" dt="2024-06-25T18:17:08.217" v="2647" actId="478"/>
          <ac:picMkLst>
            <pc:docMk/>
            <pc:sldMk cId="425796094" sldId="258"/>
            <ac:picMk id="20" creationId="{D8E2323E-BFED-3EED-6E0A-7B542082A35B}"/>
          </ac:picMkLst>
        </pc:picChg>
        <pc:picChg chg="add del mod">
          <ac:chgData name="Aastha Dodeja" userId="127dcee6-c045-4ab3-87c9-3322bdaab09f" providerId="ADAL" clId="{691A25F4-CDBF-4212-A9BC-99C45A5E2144}" dt="2024-06-25T18:16:39.694" v="2643" actId="478"/>
          <ac:picMkLst>
            <pc:docMk/>
            <pc:sldMk cId="425796094" sldId="258"/>
            <ac:picMk id="22" creationId="{0D93D3C3-BE79-BB50-C21E-BD084B7EE638}"/>
          </ac:picMkLst>
        </pc:picChg>
        <pc:picChg chg="add mod">
          <ac:chgData name="Aastha Dodeja" userId="127dcee6-c045-4ab3-87c9-3322bdaab09f" providerId="ADAL" clId="{691A25F4-CDBF-4212-A9BC-99C45A5E2144}" dt="2024-06-25T18:17:04.940" v="2646" actId="1076"/>
          <ac:picMkLst>
            <pc:docMk/>
            <pc:sldMk cId="425796094" sldId="258"/>
            <ac:picMk id="32" creationId="{EA532620-67E2-C977-5A87-C809CE82DFDC}"/>
          </ac:picMkLst>
        </pc:picChg>
        <pc:picChg chg="add mod">
          <ac:chgData name="Aastha Dodeja" userId="127dcee6-c045-4ab3-87c9-3322bdaab09f" providerId="ADAL" clId="{691A25F4-CDBF-4212-A9BC-99C45A5E2144}" dt="2024-06-25T18:17:40.769" v="2653" actId="1076"/>
          <ac:picMkLst>
            <pc:docMk/>
            <pc:sldMk cId="425796094" sldId="258"/>
            <ac:picMk id="34" creationId="{57FA935F-9016-A444-903E-9AC165BB4359}"/>
          </ac:picMkLst>
        </pc:picChg>
        <pc:picChg chg="add mod">
          <ac:chgData name="Aastha Dodeja" userId="127dcee6-c045-4ab3-87c9-3322bdaab09f" providerId="ADAL" clId="{691A25F4-CDBF-4212-A9BC-99C45A5E2144}" dt="2024-06-25T19:00:08.942" v="3220" actId="1037"/>
          <ac:picMkLst>
            <pc:docMk/>
            <pc:sldMk cId="425796094" sldId="258"/>
            <ac:picMk id="36" creationId="{DB94332A-0982-0E9E-C21D-E7C4DC70033B}"/>
          </ac:picMkLst>
        </pc:picChg>
        <pc:picChg chg="add mod">
          <ac:chgData name="Aastha Dodeja" userId="127dcee6-c045-4ab3-87c9-3322bdaab09f" providerId="ADAL" clId="{691A25F4-CDBF-4212-A9BC-99C45A5E2144}" dt="2024-06-25T18:59:46.338" v="3209"/>
          <ac:picMkLst>
            <pc:docMk/>
            <pc:sldMk cId="425796094" sldId="258"/>
            <ac:picMk id="37" creationId="{7A6A5462-2F29-B92F-14B0-2063EFD17CCB}"/>
          </ac:picMkLst>
        </pc:picChg>
        <pc:picChg chg="add mod">
          <ac:chgData name="Aastha Dodeja" userId="127dcee6-c045-4ab3-87c9-3322bdaab09f" providerId="ADAL" clId="{691A25F4-CDBF-4212-A9BC-99C45A5E2144}" dt="2024-06-25T18:59:46.338" v="3209"/>
          <ac:picMkLst>
            <pc:docMk/>
            <pc:sldMk cId="425796094" sldId="258"/>
            <ac:picMk id="38" creationId="{ABACDC15-7D07-07C7-36FF-BA2FBC98CE00}"/>
          </ac:picMkLst>
        </pc:picChg>
        <pc:picChg chg="add mod">
          <ac:chgData name="Aastha Dodeja" userId="127dcee6-c045-4ab3-87c9-3322bdaab09f" providerId="ADAL" clId="{691A25F4-CDBF-4212-A9BC-99C45A5E2144}" dt="2024-06-25T18:59:46.338" v="3209"/>
          <ac:picMkLst>
            <pc:docMk/>
            <pc:sldMk cId="425796094" sldId="258"/>
            <ac:picMk id="39" creationId="{04B22BC2-37AC-5AA2-B7F7-A81FFFFD0900}"/>
          </ac:picMkLst>
        </pc:picChg>
        <pc:picChg chg="add mod">
          <ac:chgData name="Aastha Dodeja" userId="127dcee6-c045-4ab3-87c9-3322bdaab09f" providerId="ADAL" clId="{691A25F4-CDBF-4212-A9BC-99C45A5E2144}" dt="2024-06-25T18:59:46.338" v="3209"/>
          <ac:picMkLst>
            <pc:docMk/>
            <pc:sldMk cId="425796094" sldId="258"/>
            <ac:picMk id="40" creationId="{5E0802DD-A33B-F063-DDD4-AFBB36D84DCB}"/>
          </ac:picMkLst>
        </pc:picChg>
        <pc:picChg chg="add mod">
          <ac:chgData name="Aastha Dodeja" userId="127dcee6-c045-4ab3-87c9-3322bdaab09f" providerId="ADAL" clId="{691A25F4-CDBF-4212-A9BC-99C45A5E2144}" dt="2024-06-25T18:59:46.338" v="3209"/>
          <ac:picMkLst>
            <pc:docMk/>
            <pc:sldMk cId="425796094" sldId="258"/>
            <ac:picMk id="41" creationId="{01340544-62E7-BBD0-1F04-B378D82D01DB}"/>
          </ac:picMkLst>
        </pc:picChg>
        <pc:picChg chg="add mod">
          <ac:chgData name="Aastha Dodeja" userId="127dcee6-c045-4ab3-87c9-3322bdaab09f" providerId="ADAL" clId="{691A25F4-CDBF-4212-A9BC-99C45A5E2144}" dt="2024-06-25T18:59:46.338" v="3209"/>
          <ac:picMkLst>
            <pc:docMk/>
            <pc:sldMk cId="425796094" sldId="258"/>
            <ac:picMk id="42" creationId="{D868A16A-571B-A422-1D82-E65951CD686C}"/>
          </ac:picMkLst>
        </pc:picChg>
        <pc:picChg chg="add mod">
          <ac:chgData name="Aastha Dodeja" userId="127dcee6-c045-4ab3-87c9-3322bdaab09f" providerId="ADAL" clId="{691A25F4-CDBF-4212-A9BC-99C45A5E2144}" dt="2024-06-25T18:59:46.338" v="3209"/>
          <ac:picMkLst>
            <pc:docMk/>
            <pc:sldMk cId="425796094" sldId="258"/>
            <ac:picMk id="43" creationId="{8B4AD6D7-4314-891E-E354-1F31034DDE42}"/>
          </ac:picMkLst>
        </pc:picChg>
        <pc:cxnChg chg="add mod">
          <ac:chgData name="Aastha Dodeja" userId="127dcee6-c045-4ab3-87c9-3322bdaab09f" providerId="ADAL" clId="{691A25F4-CDBF-4212-A9BC-99C45A5E2144}" dt="2024-06-25T19:14:15.914" v="3392" actId="1035"/>
          <ac:cxnSpMkLst>
            <pc:docMk/>
            <pc:sldMk cId="425796094" sldId="258"/>
            <ac:cxnSpMk id="4" creationId="{543FA065-9499-1174-AD24-7F4227E40501}"/>
          </ac:cxnSpMkLst>
        </pc:cxnChg>
        <pc:cxnChg chg="add del mod">
          <ac:chgData name="Aastha Dodeja" userId="127dcee6-c045-4ab3-87c9-3322bdaab09f" providerId="ADAL" clId="{691A25F4-CDBF-4212-A9BC-99C45A5E2144}" dt="2024-06-25T17:51:36.291" v="2490" actId="478"/>
          <ac:cxnSpMkLst>
            <pc:docMk/>
            <pc:sldMk cId="425796094" sldId="258"/>
            <ac:cxnSpMk id="5" creationId="{3D512051-5C43-DE18-D08E-BCDA2B1FFBEC}"/>
          </ac:cxnSpMkLst>
        </pc:cxnChg>
        <pc:cxnChg chg="add mod">
          <ac:chgData name="Aastha Dodeja" userId="127dcee6-c045-4ab3-87c9-3322bdaab09f" providerId="ADAL" clId="{691A25F4-CDBF-4212-A9BC-99C45A5E2144}" dt="2024-06-25T19:14:15.914" v="3392" actId="1035"/>
          <ac:cxnSpMkLst>
            <pc:docMk/>
            <pc:sldMk cId="425796094" sldId="258"/>
            <ac:cxnSpMk id="8" creationId="{1B45E834-D11E-0E83-4652-6F87FB1CB9B5}"/>
          </ac:cxnSpMkLst>
        </pc:cxnChg>
      </pc:sldChg>
      <pc:sldChg chg="new del">
        <pc:chgData name="Aastha Dodeja" userId="127dcee6-c045-4ab3-87c9-3322bdaab09f" providerId="ADAL" clId="{691A25F4-CDBF-4212-A9BC-99C45A5E2144}" dt="2024-06-25T16:36:22.853" v="2420" actId="47"/>
        <pc:sldMkLst>
          <pc:docMk/>
          <pc:sldMk cId="1934457505" sldId="258"/>
        </pc:sldMkLst>
      </pc:sldChg>
      <pc:sldChg chg="addSp delSp modSp new mod">
        <pc:chgData name="Aastha Dodeja" userId="127dcee6-c045-4ab3-87c9-3322bdaab09f" providerId="ADAL" clId="{691A25F4-CDBF-4212-A9BC-99C45A5E2144}" dt="2024-06-28T09:22:28.181" v="4284" actId="20577"/>
        <pc:sldMkLst>
          <pc:docMk/>
          <pc:sldMk cId="1011193140" sldId="259"/>
        </pc:sldMkLst>
        <pc:spChg chg="add mod">
          <ac:chgData name="Aastha Dodeja" userId="127dcee6-c045-4ab3-87c9-3322bdaab09f" providerId="ADAL" clId="{691A25F4-CDBF-4212-A9BC-99C45A5E2144}" dt="2024-06-28T07:06:29.902" v="4043" actId="14100"/>
          <ac:spMkLst>
            <pc:docMk/>
            <pc:sldMk cId="1011193140" sldId="259"/>
            <ac:spMk id="3" creationId="{2FEDBA2D-FF6D-1E05-4357-854214EB31D0}"/>
          </ac:spMkLst>
        </pc:spChg>
        <pc:spChg chg="add mod">
          <ac:chgData name="Aastha Dodeja" userId="127dcee6-c045-4ab3-87c9-3322bdaab09f" providerId="ADAL" clId="{691A25F4-CDBF-4212-A9BC-99C45A5E2144}" dt="2024-06-27T07:58:52.525" v="3643" actId="14100"/>
          <ac:spMkLst>
            <pc:docMk/>
            <pc:sldMk cId="1011193140" sldId="259"/>
            <ac:spMk id="5" creationId="{30141E71-F365-79E6-A29B-BE381C58B886}"/>
          </ac:spMkLst>
        </pc:spChg>
        <pc:spChg chg="add mod">
          <ac:chgData name="Aastha Dodeja" userId="127dcee6-c045-4ab3-87c9-3322bdaab09f" providerId="ADAL" clId="{691A25F4-CDBF-4212-A9BC-99C45A5E2144}" dt="2024-06-28T09:22:28.181" v="4284" actId="20577"/>
          <ac:spMkLst>
            <pc:docMk/>
            <pc:sldMk cId="1011193140" sldId="259"/>
            <ac:spMk id="6" creationId="{8CCCEDF7-211C-3E9F-145B-2E49B21FB23A}"/>
          </ac:spMkLst>
        </pc:spChg>
        <pc:spChg chg="add mod">
          <ac:chgData name="Aastha Dodeja" userId="127dcee6-c045-4ab3-87c9-3322bdaab09f" providerId="ADAL" clId="{691A25F4-CDBF-4212-A9BC-99C45A5E2144}" dt="2024-06-28T06:58:47.788" v="4009" actId="113"/>
          <ac:spMkLst>
            <pc:docMk/>
            <pc:sldMk cId="1011193140" sldId="259"/>
            <ac:spMk id="7" creationId="{822DA68F-5152-CF02-CD9F-63F2F5F7F186}"/>
          </ac:spMkLst>
        </pc:spChg>
        <pc:spChg chg="mod">
          <ac:chgData name="Aastha Dodeja" userId="127dcee6-c045-4ab3-87c9-3322bdaab09f" providerId="ADAL" clId="{691A25F4-CDBF-4212-A9BC-99C45A5E2144}" dt="2024-06-27T06:43:10.346" v="3441"/>
          <ac:spMkLst>
            <pc:docMk/>
            <pc:sldMk cId="1011193140" sldId="259"/>
            <ac:spMk id="10" creationId="{0F9439D2-D523-FEEB-645F-1242B76EE443}"/>
          </ac:spMkLst>
        </pc:spChg>
        <pc:spChg chg="mod">
          <ac:chgData name="Aastha Dodeja" userId="127dcee6-c045-4ab3-87c9-3322bdaab09f" providerId="ADAL" clId="{691A25F4-CDBF-4212-A9BC-99C45A5E2144}" dt="2024-06-27T06:43:10.346" v="3441"/>
          <ac:spMkLst>
            <pc:docMk/>
            <pc:sldMk cId="1011193140" sldId="259"/>
            <ac:spMk id="13" creationId="{D58ADA80-5AC0-F5F5-3208-E5D538E57614}"/>
          </ac:spMkLst>
        </pc:spChg>
        <pc:spChg chg="mod">
          <ac:chgData name="Aastha Dodeja" userId="127dcee6-c045-4ab3-87c9-3322bdaab09f" providerId="ADAL" clId="{691A25F4-CDBF-4212-A9BC-99C45A5E2144}" dt="2024-06-28T06:53:38.991" v="3938" actId="27803"/>
          <ac:spMkLst>
            <pc:docMk/>
            <pc:sldMk cId="1011193140" sldId="259"/>
            <ac:spMk id="16" creationId="{D1421B85-2B7A-28F4-CD80-B561B4424998}"/>
          </ac:spMkLst>
        </pc:spChg>
        <pc:spChg chg="add mod">
          <ac:chgData name="Aastha Dodeja" userId="127dcee6-c045-4ab3-87c9-3322bdaab09f" providerId="ADAL" clId="{691A25F4-CDBF-4212-A9BC-99C45A5E2144}" dt="2024-06-27T09:43:15.534" v="3786" actId="164"/>
          <ac:spMkLst>
            <pc:docMk/>
            <pc:sldMk cId="1011193140" sldId="259"/>
            <ac:spMk id="18" creationId="{76DC0F8A-ADF4-F895-193C-4D737957BF4E}"/>
          </ac:spMkLst>
        </pc:spChg>
        <pc:spChg chg="add mod">
          <ac:chgData name="Aastha Dodeja" userId="127dcee6-c045-4ab3-87c9-3322bdaab09f" providerId="ADAL" clId="{691A25F4-CDBF-4212-A9BC-99C45A5E2144}" dt="2024-06-27T09:43:15.534" v="3786" actId="164"/>
          <ac:spMkLst>
            <pc:docMk/>
            <pc:sldMk cId="1011193140" sldId="259"/>
            <ac:spMk id="19" creationId="{B18EF472-ADB5-3A49-8780-2572D8E4BFC5}"/>
          </ac:spMkLst>
        </pc:spChg>
        <pc:spChg chg="add mod">
          <ac:chgData name="Aastha Dodeja" userId="127dcee6-c045-4ab3-87c9-3322bdaab09f" providerId="ADAL" clId="{691A25F4-CDBF-4212-A9BC-99C45A5E2144}" dt="2024-06-27T09:43:15.534" v="3786" actId="164"/>
          <ac:spMkLst>
            <pc:docMk/>
            <pc:sldMk cId="1011193140" sldId="259"/>
            <ac:spMk id="20" creationId="{D191063E-71FC-90E0-C9ED-1D575218A446}"/>
          </ac:spMkLst>
        </pc:spChg>
        <pc:spChg chg="add mod">
          <ac:chgData name="Aastha Dodeja" userId="127dcee6-c045-4ab3-87c9-3322bdaab09f" providerId="ADAL" clId="{691A25F4-CDBF-4212-A9BC-99C45A5E2144}" dt="2024-06-27T09:43:15.534" v="3786" actId="164"/>
          <ac:spMkLst>
            <pc:docMk/>
            <pc:sldMk cId="1011193140" sldId="259"/>
            <ac:spMk id="21" creationId="{2CF01D21-D612-4356-4789-9F27055EF21F}"/>
          </ac:spMkLst>
        </pc:spChg>
        <pc:spChg chg="add mod">
          <ac:chgData name="Aastha Dodeja" userId="127dcee6-c045-4ab3-87c9-3322bdaab09f" providerId="ADAL" clId="{691A25F4-CDBF-4212-A9BC-99C45A5E2144}" dt="2024-06-27T09:43:15.534" v="3786" actId="164"/>
          <ac:spMkLst>
            <pc:docMk/>
            <pc:sldMk cId="1011193140" sldId="259"/>
            <ac:spMk id="22" creationId="{F9707D32-47F8-F617-75C9-649E4CB09236}"/>
          </ac:spMkLst>
        </pc:spChg>
        <pc:spChg chg="add mod">
          <ac:chgData name="Aastha Dodeja" userId="127dcee6-c045-4ab3-87c9-3322bdaab09f" providerId="ADAL" clId="{691A25F4-CDBF-4212-A9BC-99C45A5E2144}" dt="2024-06-27T09:43:15.534" v="3786" actId="164"/>
          <ac:spMkLst>
            <pc:docMk/>
            <pc:sldMk cId="1011193140" sldId="259"/>
            <ac:spMk id="23" creationId="{9E5B5876-B4C1-9CAB-68B0-504527234951}"/>
          </ac:spMkLst>
        </pc:spChg>
        <pc:spChg chg="mod">
          <ac:chgData name="Aastha Dodeja" userId="127dcee6-c045-4ab3-87c9-3322bdaab09f" providerId="ADAL" clId="{691A25F4-CDBF-4212-A9BC-99C45A5E2144}" dt="2024-06-28T06:53:38.991" v="3938" actId="27803"/>
          <ac:spMkLst>
            <pc:docMk/>
            <pc:sldMk cId="1011193140" sldId="259"/>
            <ac:spMk id="25" creationId="{51FF8D7E-22E1-E23F-87E6-883934F07F92}"/>
          </ac:spMkLst>
        </pc:spChg>
        <pc:spChg chg="mod">
          <ac:chgData name="Aastha Dodeja" userId="127dcee6-c045-4ab3-87c9-3322bdaab09f" providerId="ADAL" clId="{691A25F4-CDBF-4212-A9BC-99C45A5E2144}" dt="2024-06-28T06:53:38.991" v="3938" actId="27803"/>
          <ac:spMkLst>
            <pc:docMk/>
            <pc:sldMk cId="1011193140" sldId="259"/>
            <ac:spMk id="26" creationId="{C580206D-096F-99B4-4FAF-76D1730FA32C}"/>
          </ac:spMkLst>
        </pc:spChg>
        <pc:spChg chg="mod">
          <ac:chgData name="Aastha Dodeja" userId="127dcee6-c045-4ab3-87c9-3322bdaab09f" providerId="ADAL" clId="{691A25F4-CDBF-4212-A9BC-99C45A5E2144}" dt="2024-06-28T06:53:38.991" v="3938" actId="27803"/>
          <ac:spMkLst>
            <pc:docMk/>
            <pc:sldMk cId="1011193140" sldId="259"/>
            <ac:spMk id="29" creationId="{46AECE6B-D4AA-C546-63F2-41409D3C3090}"/>
          </ac:spMkLst>
        </pc:spChg>
        <pc:spChg chg="mod">
          <ac:chgData name="Aastha Dodeja" userId="127dcee6-c045-4ab3-87c9-3322bdaab09f" providerId="ADAL" clId="{691A25F4-CDBF-4212-A9BC-99C45A5E2144}" dt="2024-06-28T06:53:38.991" v="3938" actId="27803"/>
          <ac:spMkLst>
            <pc:docMk/>
            <pc:sldMk cId="1011193140" sldId="259"/>
            <ac:spMk id="30" creationId="{BB11C64F-0AAF-6207-89CF-E1435E8CBC56}"/>
          </ac:spMkLst>
        </pc:spChg>
        <pc:spChg chg="mod">
          <ac:chgData name="Aastha Dodeja" userId="127dcee6-c045-4ab3-87c9-3322bdaab09f" providerId="ADAL" clId="{691A25F4-CDBF-4212-A9BC-99C45A5E2144}" dt="2024-06-28T06:53:38.991" v="3938" actId="27803"/>
          <ac:spMkLst>
            <pc:docMk/>
            <pc:sldMk cId="1011193140" sldId="259"/>
            <ac:spMk id="32" creationId="{FC666839-47BE-D550-570F-264DBCF36198}"/>
          </ac:spMkLst>
        </pc:spChg>
        <pc:spChg chg="mod">
          <ac:chgData name="Aastha Dodeja" userId="127dcee6-c045-4ab3-87c9-3322bdaab09f" providerId="ADAL" clId="{691A25F4-CDBF-4212-A9BC-99C45A5E2144}" dt="2024-06-28T06:53:38.991" v="3938" actId="27803"/>
          <ac:spMkLst>
            <pc:docMk/>
            <pc:sldMk cId="1011193140" sldId="259"/>
            <ac:spMk id="33" creationId="{9A868ACB-1364-C13F-2CF6-8A515C9C04D5}"/>
          </ac:spMkLst>
        </pc:spChg>
        <pc:spChg chg="mod">
          <ac:chgData name="Aastha Dodeja" userId="127dcee6-c045-4ab3-87c9-3322bdaab09f" providerId="ADAL" clId="{691A25F4-CDBF-4212-A9BC-99C45A5E2144}" dt="2024-06-28T06:53:38.991" v="3938" actId="27803"/>
          <ac:spMkLst>
            <pc:docMk/>
            <pc:sldMk cId="1011193140" sldId="259"/>
            <ac:spMk id="34" creationId="{CF7B9CE2-8775-2079-7B8A-288E1722DA5C}"/>
          </ac:spMkLst>
        </pc:spChg>
        <pc:spChg chg="mod">
          <ac:chgData name="Aastha Dodeja" userId="127dcee6-c045-4ab3-87c9-3322bdaab09f" providerId="ADAL" clId="{691A25F4-CDBF-4212-A9BC-99C45A5E2144}" dt="2024-06-28T06:53:38.991" v="3938" actId="27803"/>
          <ac:spMkLst>
            <pc:docMk/>
            <pc:sldMk cId="1011193140" sldId="259"/>
            <ac:spMk id="35" creationId="{6B2CB9EF-00DA-C75B-DE15-F5025CF14DCE}"/>
          </ac:spMkLst>
        </pc:spChg>
        <pc:spChg chg="mod">
          <ac:chgData name="Aastha Dodeja" userId="127dcee6-c045-4ab3-87c9-3322bdaab09f" providerId="ADAL" clId="{691A25F4-CDBF-4212-A9BC-99C45A5E2144}" dt="2024-06-28T06:53:38.991" v="3938" actId="27803"/>
          <ac:spMkLst>
            <pc:docMk/>
            <pc:sldMk cId="1011193140" sldId="259"/>
            <ac:spMk id="36" creationId="{E1FAEF7B-C4B9-EE6B-F08B-DE27FE0DAC15}"/>
          </ac:spMkLst>
        </pc:spChg>
        <pc:spChg chg="mod">
          <ac:chgData name="Aastha Dodeja" userId="127dcee6-c045-4ab3-87c9-3322bdaab09f" providerId="ADAL" clId="{691A25F4-CDBF-4212-A9BC-99C45A5E2144}" dt="2024-06-28T06:53:38.991" v="3938" actId="27803"/>
          <ac:spMkLst>
            <pc:docMk/>
            <pc:sldMk cId="1011193140" sldId="259"/>
            <ac:spMk id="37" creationId="{15171640-B9E9-7A68-DB3B-53F69C0A61F7}"/>
          </ac:spMkLst>
        </pc:spChg>
        <pc:spChg chg="mod">
          <ac:chgData name="Aastha Dodeja" userId="127dcee6-c045-4ab3-87c9-3322bdaab09f" providerId="ADAL" clId="{691A25F4-CDBF-4212-A9BC-99C45A5E2144}" dt="2024-06-28T06:53:38.991" v="3938" actId="27803"/>
          <ac:spMkLst>
            <pc:docMk/>
            <pc:sldMk cId="1011193140" sldId="259"/>
            <ac:spMk id="38" creationId="{55BC918C-AA4A-8718-C9BC-57A3DC7552D7}"/>
          </ac:spMkLst>
        </pc:spChg>
        <pc:spChg chg="mod">
          <ac:chgData name="Aastha Dodeja" userId="127dcee6-c045-4ab3-87c9-3322bdaab09f" providerId="ADAL" clId="{691A25F4-CDBF-4212-A9BC-99C45A5E2144}" dt="2024-06-28T06:53:38.991" v="3938" actId="27803"/>
          <ac:spMkLst>
            <pc:docMk/>
            <pc:sldMk cId="1011193140" sldId="259"/>
            <ac:spMk id="39" creationId="{67423214-46DB-2870-CA71-0E77126F9F2E}"/>
          </ac:spMkLst>
        </pc:spChg>
        <pc:spChg chg="mod">
          <ac:chgData name="Aastha Dodeja" userId="127dcee6-c045-4ab3-87c9-3322bdaab09f" providerId="ADAL" clId="{691A25F4-CDBF-4212-A9BC-99C45A5E2144}" dt="2024-06-28T06:53:38.991" v="3938" actId="27803"/>
          <ac:spMkLst>
            <pc:docMk/>
            <pc:sldMk cId="1011193140" sldId="259"/>
            <ac:spMk id="41" creationId="{7D5EEACE-6EA9-2F05-99FF-0D6288B92350}"/>
          </ac:spMkLst>
        </pc:spChg>
        <pc:spChg chg="mod">
          <ac:chgData name="Aastha Dodeja" userId="127dcee6-c045-4ab3-87c9-3322bdaab09f" providerId="ADAL" clId="{691A25F4-CDBF-4212-A9BC-99C45A5E2144}" dt="2024-06-28T06:53:38.991" v="3938" actId="27803"/>
          <ac:spMkLst>
            <pc:docMk/>
            <pc:sldMk cId="1011193140" sldId="259"/>
            <ac:spMk id="42" creationId="{24DCDF87-0BA1-F0DD-7B93-1B6998B4B6C8}"/>
          </ac:spMkLst>
        </pc:spChg>
        <pc:spChg chg="mod">
          <ac:chgData name="Aastha Dodeja" userId="127dcee6-c045-4ab3-87c9-3322bdaab09f" providerId="ADAL" clId="{691A25F4-CDBF-4212-A9BC-99C45A5E2144}" dt="2024-06-28T06:53:38.991" v="3938" actId="27803"/>
          <ac:spMkLst>
            <pc:docMk/>
            <pc:sldMk cId="1011193140" sldId="259"/>
            <ac:spMk id="43" creationId="{79E13D75-B1B4-C3DE-02FD-B39D57E6DEDD}"/>
          </ac:spMkLst>
        </pc:spChg>
        <pc:spChg chg="mod">
          <ac:chgData name="Aastha Dodeja" userId="127dcee6-c045-4ab3-87c9-3322bdaab09f" providerId="ADAL" clId="{691A25F4-CDBF-4212-A9BC-99C45A5E2144}" dt="2024-06-28T06:53:38.991" v="3938" actId="27803"/>
          <ac:spMkLst>
            <pc:docMk/>
            <pc:sldMk cId="1011193140" sldId="259"/>
            <ac:spMk id="44" creationId="{8AED90E5-1B5A-8899-12B9-6BC671FE1637}"/>
          </ac:spMkLst>
        </pc:spChg>
        <pc:spChg chg="mod">
          <ac:chgData name="Aastha Dodeja" userId="127dcee6-c045-4ab3-87c9-3322bdaab09f" providerId="ADAL" clId="{691A25F4-CDBF-4212-A9BC-99C45A5E2144}" dt="2024-06-28T06:53:38.991" v="3938" actId="27803"/>
          <ac:spMkLst>
            <pc:docMk/>
            <pc:sldMk cId="1011193140" sldId="259"/>
            <ac:spMk id="45" creationId="{2A9E10D1-668B-BD98-BB2D-456ADB29085D}"/>
          </ac:spMkLst>
        </pc:spChg>
        <pc:spChg chg="mod">
          <ac:chgData name="Aastha Dodeja" userId="127dcee6-c045-4ab3-87c9-3322bdaab09f" providerId="ADAL" clId="{691A25F4-CDBF-4212-A9BC-99C45A5E2144}" dt="2024-06-28T06:53:38.991" v="3938" actId="27803"/>
          <ac:spMkLst>
            <pc:docMk/>
            <pc:sldMk cId="1011193140" sldId="259"/>
            <ac:spMk id="47" creationId="{71791576-9060-4DF2-51F5-48E751D9093E}"/>
          </ac:spMkLst>
        </pc:spChg>
        <pc:spChg chg="mod">
          <ac:chgData name="Aastha Dodeja" userId="127dcee6-c045-4ab3-87c9-3322bdaab09f" providerId="ADAL" clId="{691A25F4-CDBF-4212-A9BC-99C45A5E2144}" dt="2024-06-28T06:53:38.991" v="3938" actId="27803"/>
          <ac:spMkLst>
            <pc:docMk/>
            <pc:sldMk cId="1011193140" sldId="259"/>
            <ac:spMk id="48" creationId="{D6D8A4CB-0846-5312-363D-C2CEA82121AB}"/>
          </ac:spMkLst>
        </pc:spChg>
        <pc:spChg chg="mod">
          <ac:chgData name="Aastha Dodeja" userId="127dcee6-c045-4ab3-87c9-3322bdaab09f" providerId="ADAL" clId="{691A25F4-CDBF-4212-A9BC-99C45A5E2144}" dt="2024-06-28T06:53:38.991" v="3938" actId="27803"/>
          <ac:spMkLst>
            <pc:docMk/>
            <pc:sldMk cId="1011193140" sldId="259"/>
            <ac:spMk id="49" creationId="{9415FAC7-F611-1FF2-E8AE-121AB670DE88}"/>
          </ac:spMkLst>
        </pc:spChg>
        <pc:spChg chg="mod">
          <ac:chgData name="Aastha Dodeja" userId="127dcee6-c045-4ab3-87c9-3322bdaab09f" providerId="ADAL" clId="{691A25F4-CDBF-4212-A9BC-99C45A5E2144}" dt="2024-06-28T06:53:38.991" v="3938" actId="27803"/>
          <ac:spMkLst>
            <pc:docMk/>
            <pc:sldMk cId="1011193140" sldId="259"/>
            <ac:spMk id="50" creationId="{71B71F19-53FB-F86C-78E7-01572321F360}"/>
          </ac:spMkLst>
        </pc:spChg>
        <pc:spChg chg="mod">
          <ac:chgData name="Aastha Dodeja" userId="127dcee6-c045-4ab3-87c9-3322bdaab09f" providerId="ADAL" clId="{691A25F4-CDBF-4212-A9BC-99C45A5E2144}" dt="2024-06-28T06:53:38.991" v="3938" actId="27803"/>
          <ac:spMkLst>
            <pc:docMk/>
            <pc:sldMk cId="1011193140" sldId="259"/>
            <ac:spMk id="51" creationId="{4336C761-44B0-9EA7-E65B-C610529F525D}"/>
          </ac:spMkLst>
        </pc:spChg>
        <pc:spChg chg="mod">
          <ac:chgData name="Aastha Dodeja" userId="127dcee6-c045-4ab3-87c9-3322bdaab09f" providerId="ADAL" clId="{691A25F4-CDBF-4212-A9BC-99C45A5E2144}" dt="2024-06-28T06:53:38.991" v="3938" actId="27803"/>
          <ac:spMkLst>
            <pc:docMk/>
            <pc:sldMk cId="1011193140" sldId="259"/>
            <ac:spMk id="52" creationId="{3025F699-4B39-822B-441A-EE8330E29665}"/>
          </ac:spMkLst>
        </pc:spChg>
        <pc:spChg chg="mod">
          <ac:chgData name="Aastha Dodeja" userId="127dcee6-c045-4ab3-87c9-3322bdaab09f" providerId="ADAL" clId="{691A25F4-CDBF-4212-A9BC-99C45A5E2144}" dt="2024-06-28T06:53:38.991" v="3938" actId="27803"/>
          <ac:spMkLst>
            <pc:docMk/>
            <pc:sldMk cId="1011193140" sldId="259"/>
            <ac:spMk id="53" creationId="{AB2BBC21-6F65-02A1-DEC1-2CAA62C20F34}"/>
          </ac:spMkLst>
        </pc:spChg>
        <pc:spChg chg="mod">
          <ac:chgData name="Aastha Dodeja" userId="127dcee6-c045-4ab3-87c9-3322bdaab09f" providerId="ADAL" clId="{691A25F4-CDBF-4212-A9BC-99C45A5E2144}" dt="2024-06-28T06:53:38.991" v="3938" actId="27803"/>
          <ac:spMkLst>
            <pc:docMk/>
            <pc:sldMk cId="1011193140" sldId="259"/>
            <ac:spMk id="54" creationId="{A887BA5E-64A4-0C9B-045C-4EA9A523AD2A}"/>
          </ac:spMkLst>
        </pc:spChg>
        <pc:spChg chg="mod">
          <ac:chgData name="Aastha Dodeja" userId="127dcee6-c045-4ab3-87c9-3322bdaab09f" providerId="ADAL" clId="{691A25F4-CDBF-4212-A9BC-99C45A5E2144}" dt="2024-06-28T06:53:38.991" v="3938" actId="27803"/>
          <ac:spMkLst>
            <pc:docMk/>
            <pc:sldMk cId="1011193140" sldId="259"/>
            <ac:spMk id="58" creationId="{7FA9463E-030B-B922-3A80-F083152159BA}"/>
          </ac:spMkLst>
        </pc:spChg>
        <pc:spChg chg="mod">
          <ac:chgData name="Aastha Dodeja" userId="127dcee6-c045-4ab3-87c9-3322bdaab09f" providerId="ADAL" clId="{691A25F4-CDBF-4212-A9BC-99C45A5E2144}" dt="2024-06-28T06:53:38.991" v="3938" actId="27803"/>
          <ac:spMkLst>
            <pc:docMk/>
            <pc:sldMk cId="1011193140" sldId="259"/>
            <ac:spMk id="60" creationId="{4337A2F0-3BA9-799C-C719-3F7B0599E84D}"/>
          </ac:spMkLst>
        </pc:spChg>
        <pc:spChg chg="mod">
          <ac:chgData name="Aastha Dodeja" userId="127dcee6-c045-4ab3-87c9-3322bdaab09f" providerId="ADAL" clId="{691A25F4-CDBF-4212-A9BC-99C45A5E2144}" dt="2024-06-28T06:53:38.991" v="3938" actId="27803"/>
          <ac:spMkLst>
            <pc:docMk/>
            <pc:sldMk cId="1011193140" sldId="259"/>
            <ac:spMk id="63" creationId="{6EDAF048-B06A-B00F-3121-66F27921D522}"/>
          </ac:spMkLst>
        </pc:spChg>
        <pc:spChg chg="mod">
          <ac:chgData name="Aastha Dodeja" userId="127dcee6-c045-4ab3-87c9-3322bdaab09f" providerId="ADAL" clId="{691A25F4-CDBF-4212-A9BC-99C45A5E2144}" dt="2024-06-28T06:53:38.991" v="3938" actId="27803"/>
          <ac:spMkLst>
            <pc:docMk/>
            <pc:sldMk cId="1011193140" sldId="259"/>
            <ac:spMk id="64" creationId="{2244E45A-F292-C652-2972-F561F1DDFB3A}"/>
          </ac:spMkLst>
        </pc:spChg>
        <pc:spChg chg="mod">
          <ac:chgData name="Aastha Dodeja" userId="127dcee6-c045-4ab3-87c9-3322bdaab09f" providerId="ADAL" clId="{691A25F4-CDBF-4212-A9BC-99C45A5E2144}" dt="2024-06-28T06:53:38.991" v="3938" actId="27803"/>
          <ac:spMkLst>
            <pc:docMk/>
            <pc:sldMk cId="1011193140" sldId="259"/>
            <ac:spMk id="68" creationId="{7C354508-1EBC-DA1E-4980-31EA99EF9D9E}"/>
          </ac:spMkLst>
        </pc:spChg>
        <pc:spChg chg="mod">
          <ac:chgData name="Aastha Dodeja" userId="127dcee6-c045-4ab3-87c9-3322bdaab09f" providerId="ADAL" clId="{691A25F4-CDBF-4212-A9BC-99C45A5E2144}" dt="2024-06-28T06:53:38.991" v="3938" actId="27803"/>
          <ac:spMkLst>
            <pc:docMk/>
            <pc:sldMk cId="1011193140" sldId="259"/>
            <ac:spMk id="70" creationId="{7F5F58A3-7523-CDCD-9F74-A1B9B130AE7E}"/>
          </ac:spMkLst>
        </pc:spChg>
        <pc:spChg chg="mod">
          <ac:chgData name="Aastha Dodeja" userId="127dcee6-c045-4ab3-87c9-3322bdaab09f" providerId="ADAL" clId="{691A25F4-CDBF-4212-A9BC-99C45A5E2144}" dt="2024-06-28T06:53:38.991" v="3938" actId="27803"/>
          <ac:spMkLst>
            <pc:docMk/>
            <pc:sldMk cId="1011193140" sldId="259"/>
            <ac:spMk id="71" creationId="{1AF28977-B291-8C44-F04A-DEA4E9927386}"/>
          </ac:spMkLst>
        </pc:spChg>
        <pc:spChg chg="mod">
          <ac:chgData name="Aastha Dodeja" userId="127dcee6-c045-4ab3-87c9-3322bdaab09f" providerId="ADAL" clId="{691A25F4-CDBF-4212-A9BC-99C45A5E2144}" dt="2024-06-28T06:53:38.991" v="3938" actId="27803"/>
          <ac:spMkLst>
            <pc:docMk/>
            <pc:sldMk cId="1011193140" sldId="259"/>
            <ac:spMk id="73" creationId="{96B3A7D2-6A45-DBF5-7816-4C4D4C051C87}"/>
          </ac:spMkLst>
        </pc:spChg>
        <pc:spChg chg="mod">
          <ac:chgData name="Aastha Dodeja" userId="127dcee6-c045-4ab3-87c9-3322bdaab09f" providerId="ADAL" clId="{691A25F4-CDBF-4212-A9BC-99C45A5E2144}" dt="2024-06-28T06:53:38.991" v="3938" actId="27803"/>
          <ac:spMkLst>
            <pc:docMk/>
            <pc:sldMk cId="1011193140" sldId="259"/>
            <ac:spMk id="74" creationId="{C4EFC313-DA31-304A-C2ED-CB2296CA7FCF}"/>
          </ac:spMkLst>
        </pc:spChg>
        <pc:spChg chg="mod">
          <ac:chgData name="Aastha Dodeja" userId="127dcee6-c045-4ab3-87c9-3322bdaab09f" providerId="ADAL" clId="{691A25F4-CDBF-4212-A9BC-99C45A5E2144}" dt="2024-06-28T06:53:38.991" v="3938" actId="27803"/>
          <ac:spMkLst>
            <pc:docMk/>
            <pc:sldMk cId="1011193140" sldId="259"/>
            <ac:spMk id="75" creationId="{F942CFC8-DEB7-A9BC-0733-49CCA64D227A}"/>
          </ac:spMkLst>
        </pc:spChg>
        <pc:spChg chg="mod">
          <ac:chgData name="Aastha Dodeja" userId="127dcee6-c045-4ab3-87c9-3322bdaab09f" providerId="ADAL" clId="{691A25F4-CDBF-4212-A9BC-99C45A5E2144}" dt="2024-06-28T06:53:38.991" v="3938" actId="27803"/>
          <ac:spMkLst>
            <pc:docMk/>
            <pc:sldMk cId="1011193140" sldId="259"/>
            <ac:spMk id="76" creationId="{6200DC85-35A8-68AA-E24E-C50432D21A7E}"/>
          </ac:spMkLst>
        </pc:spChg>
        <pc:spChg chg="mod">
          <ac:chgData name="Aastha Dodeja" userId="127dcee6-c045-4ab3-87c9-3322bdaab09f" providerId="ADAL" clId="{691A25F4-CDBF-4212-A9BC-99C45A5E2144}" dt="2024-06-28T06:53:38.991" v="3938" actId="27803"/>
          <ac:spMkLst>
            <pc:docMk/>
            <pc:sldMk cId="1011193140" sldId="259"/>
            <ac:spMk id="77" creationId="{593B7D44-9A95-0E15-4873-BBA372C9CC8D}"/>
          </ac:spMkLst>
        </pc:spChg>
        <pc:spChg chg="mod">
          <ac:chgData name="Aastha Dodeja" userId="127dcee6-c045-4ab3-87c9-3322bdaab09f" providerId="ADAL" clId="{691A25F4-CDBF-4212-A9BC-99C45A5E2144}" dt="2024-06-28T06:53:38.991" v="3938" actId="27803"/>
          <ac:spMkLst>
            <pc:docMk/>
            <pc:sldMk cId="1011193140" sldId="259"/>
            <ac:spMk id="78" creationId="{FECFB5ED-DCC2-606C-D3BF-D26C182B8B07}"/>
          </ac:spMkLst>
        </pc:spChg>
        <pc:spChg chg="mod">
          <ac:chgData name="Aastha Dodeja" userId="127dcee6-c045-4ab3-87c9-3322bdaab09f" providerId="ADAL" clId="{691A25F4-CDBF-4212-A9BC-99C45A5E2144}" dt="2024-06-28T06:53:38.991" v="3938" actId="27803"/>
          <ac:spMkLst>
            <pc:docMk/>
            <pc:sldMk cId="1011193140" sldId="259"/>
            <ac:spMk id="79" creationId="{00269839-1631-5A50-4C00-5679143BE56A}"/>
          </ac:spMkLst>
        </pc:spChg>
        <pc:spChg chg="mod">
          <ac:chgData name="Aastha Dodeja" userId="127dcee6-c045-4ab3-87c9-3322bdaab09f" providerId="ADAL" clId="{691A25F4-CDBF-4212-A9BC-99C45A5E2144}" dt="2024-06-28T06:53:38.991" v="3938" actId="27803"/>
          <ac:spMkLst>
            <pc:docMk/>
            <pc:sldMk cId="1011193140" sldId="259"/>
            <ac:spMk id="80" creationId="{DF94BDD8-46EF-FFA4-6808-CAD525BD5A72}"/>
          </ac:spMkLst>
        </pc:spChg>
        <pc:spChg chg="mod">
          <ac:chgData name="Aastha Dodeja" userId="127dcee6-c045-4ab3-87c9-3322bdaab09f" providerId="ADAL" clId="{691A25F4-CDBF-4212-A9BC-99C45A5E2144}" dt="2024-06-28T06:53:38.991" v="3938" actId="27803"/>
          <ac:spMkLst>
            <pc:docMk/>
            <pc:sldMk cId="1011193140" sldId="259"/>
            <ac:spMk id="82" creationId="{82A051AB-9086-60F1-8948-BD37F1F040CB}"/>
          </ac:spMkLst>
        </pc:spChg>
        <pc:spChg chg="mod">
          <ac:chgData name="Aastha Dodeja" userId="127dcee6-c045-4ab3-87c9-3322bdaab09f" providerId="ADAL" clId="{691A25F4-CDBF-4212-A9BC-99C45A5E2144}" dt="2024-06-28T06:53:38.991" v="3938" actId="27803"/>
          <ac:spMkLst>
            <pc:docMk/>
            <pc:sldMk cId="1011193140" sldId="259"/>
            <ac:spMk id="83" creationId="{102DFFDB-990E-131B-8535-A446003F8814}"/>
          </ac:spMkLst>
        </pc:spChg>
        <pc:spChg chg="mod">
          <ac:chgData name="Aastha Dodeja" userId="127dcee6-c045-4ab3-87c9-3322bdaab09f" providerId="ADAL" clId="{691A25F4-CDBF-4212-A9BC-99C45A5E2144}" dt="2024-06-28T06:53:38.991" v="3938" actId="27803"/>
          <ac:spMkLst>
            <pc:docMk/>
            <pc:sldMk cId="1011193140" sldId="259"/>
            <ac:spMk id="84" creationId="{0553777E-474E-1A57-0C80-86F1B3553FED}"/>
          </ac:spMkLst>
        </pc:spChg>
        <pc:spChg chg="mod">
          <ac:chgData name="Aastha Dodeja" userId="127dcee6-c045-4ab3-87c9-3322bdaab09f" providerId="ADAL" clId="{691A25F4-CDBF-4212-A9BC-99C45A5E2144}" dt="2024-06-28T06:53:38.991" v="3938" actId="27803"/>
          <ac:spMkLst>
            <pc:docMk/>
            <pc:sldMk cId="1011193140" sldId="259"/>
            <ac:spMk id="85" creationId="{D3C46EAB-1FF1-0A60-780B-56B6ADF4F3FB}"/>
          </ac:spMkLst>
        </pc:spChg>
        <pc:spChg chg="mod">
          <ac:chgData name="Aastha Dodeja" userId="127dcee6-c045-4ab3-87c9-3322bdaab09f" providerId="ADAL" clId="{691A25F4-CDBF-4212-A9BC-99C45A5E2144}" dt="2024-06-28T06:53:38.991" v="3938" actId="27803"/>
          <ac:spMkLst>
            <pc:docMk/>
            <pc:sldMk cId="1011193140" sldId="259"/>
            <ac:spMk id="86" creationId="{A7F7DBB0-0B81-1893-1E99-09D59338AFC8}"/>
          </ac:spMkLst>
        </pc:spChg>
        <pc:spChg chg="mod">
          <ac:chgData name="Aastha Dodeja" userId="127dcee6-c045-4ab3-87c9-3322bdaab09f" providerId="ADAL" clId="{691A25F4-CDBF-4212-A9BC-99C45A5E2144}" dt="2024-06-28T06:53:38.991" v="3938" actId="27803"/>
          <ac:spMkLst>
            <pc:docMk/>
            <pc:sldMk cId="1011193140" sldId="259"/>
            <ac:spMk id="87" creationId="{98F02396-CECF-EF21-183A-34DD59467C32}"/>
          </ac:spMkLst>
        </pc:spChg>
        <pc:spChg chg="mod">
          <ac:chgData name="Aastha Dodeja" userId="127dcee6-c045-4ab3-87c9-3322bdaab09f" providerId="ADAL" clId="{691A25F4-CDBF-4212-A9BC-99C45A5E2144}" dt="2024-06-28T06:53:38.991" v="3938" actId="27803"/>
          <ac:spMkLst>
            <pc:docMk/>
            <pc:sldMk cId="1011193140" sldId="259"/>
            <ac:spMk id="90" creationId="{604BD9EC-49C3-A3DD-DAEB-B87D5A1A6F63}"/>
          </ac:spMkLst>
        </pc:spChg>
        <pc:spChg chg="mod">
          <ac:chgData name="Aastha Dodeja" userId="127dcee6-c045-4ab3-87c9-3322bdaab09f" providerId="ADAL" clId="{691A25F4-CDBF-4212-A9BC-99C45A5E2144}" dt="2024-06-28T06:53:38.991" v="3938" actId="27803"/>
          <ac:spMkLst>
            <pc:docMk/>
            <pc:sldMk cId="1011193140" sldId="259"/>
            <ac:spMk id="91" creationId="{4621C312-D420-BA86-4357-B0999E8B2980}"/>
          </ac:spMkLst>
        </pc:spChg>
        <pc:spChg chg="add del">
          <ac:chgData name="Aastha Dodeja" userId="127dcee6-c045-4ab3-87c9-3322bdaab09f" providerId="ADAL" clId="{691A25F4-CDBF-4212-A9BC-99C45A5E2144}" dt="2024-06-27T09:30:41.580" v="3742" actId="22"/>
          <ac:spMkLst>
            <pc:docMk/>
            <pc:sldMk cId="1011193140" sldId="259"/>
            <ac:spMk id="93" creationId="{661940D0-A0AE-0659-5F92-20E442EEBDE8}"/>
          </ac:spMkLst>
        </pc:spChg>
        <pc:spChg chg="mod">
          <ac:chgData name="Aastha Dodeja" userId="127dcee6-c045-4ab3-87c9-3322bdaab09f" providerId="ADAL" clId="{691A25F4-CDBF-4212-A9BC-99C45A5E2144}" dt="2024-06-28T06:53:38.991" v="3938" actId="27803"/>
          <ac:spMkLst>
            <pc:docMk/>
            <pc:sldMk cId="1011193140" sldId="259"/>
            <ac:spMk id="94" creationId="{5AB4484F-688A-DBCC-4B12-6B080B34B171}"/>
          </ac:spMkLst>
        </pc:spChg>
        <pc:spChg chg="add mod">
          <ac:chgData name="Aastha Dodeja" userId="127dcee6-c045-4ab3-87c9-3322bdaab09f" providerId="ADAL" clId="{691A25F4-CDBF-4212-A9BC-99C45A5E2144}" dt="2024-06-28T07:06:31.244" v="4044" actId="14100"/>
          <ac:spMkLst>
            <pc:docMk/>
            <pc:sldMk cId="1011193140" sldId="259"/>
            <ac:spMk id="95" creationId="{8710710E-4456-987F-C70E-F532D968A62B}"/>
          </ac:spMkLst>
        </pc:spChg>
        <pc:spChg chg="mod">
          <ac:chgData name="Aastha Dodeja" userId="127dcee6-c045-4ab3-87c9-3322bdaab09f" providerId="ADAL" clId="{691A25F4-CDBF-4212-A9BC-99C45A5E2144}" dt="2024-06-28T06:53:38.991" v="3938" actId="27803"/>
          <ac:spMkLst>
            <pc:docMk/>
            <pc:sldMk cId="1011193140" sldId="259"/>
            <ac:spMk id="97" creationId="{045146EC-D262-09AB-46FB-A7303D38353E}"/>
          </ac:spMkLst>
        </pc:spChg>
        <pc:spChg chg="mod">
          <ac:chgData name="Aastha Dodeja" userId="127dcee6-c045-4ab3-87c9-3322bdaab09f" providerId="ADAL" clId="{691A25F4-CDBF-4212-A9BC-99C45A5E2144}" dt="2024-06-28T06:53:38.991" v="3938" actId="27803"/>
          <ac:spMkLst>
            <pc:docMk/>
            <pc:sldMk cId="1011193140" sldId="259"/>
            <ac:spMk id="100" creationId="{C5B6A314-0308-95FE-1C81-B339886410D2}"/>
          </ac:spMkLst>
        </pc:spChg>
        <pc:spChg chg="mod">
          <ac:chgData name="Aastha Dodeja" userId="127dcee6-c045-4ab3-87c9-3322bdaab09f" providerId="ADAL" clId="{691A25F4-CDBF-4212-A9BC-99C45A5E2144}" dt="2024-06-28T06:53:38.991" v="3938" actId="27803"/>
          <ac:spMkLst>
            <pc:docMk/>
            <pc:sldMk cId="1011193140" sldId="259"/>
            <ac:spMk id="101" creationId="{57F851AE-1C0C-6714-8788-3200A1AA6A1B}"/>
          </ac:spMkLst>
        </pc:spChg>
        <pc:spChg chg="mod">
          <ac:chgData name="Aastha Dodeja" userId="127dcee6-c045-4ab3-87c9-3322bdaab09f" providerId="ADAL" clId="{691A25F4-CDBF-4212-A9BC-99C45A5E2144}" dt="2024-06-28T06:53:38.991" v="3938" actId="27803"/>
          <ac:spMkLst>
            <pc:docMk/>
            <pc:sldMk cId="1011193140" sldId="259"/>
            <ac:spMk id="104" creationId="{EA27E1B0-2E9F-8C22-8345-107F4A2B077C}"/>
          </ac:spMkLst>
        </pc:spChg>
        <pc:spChg chg="mod">
          <ac:chgData name="Aastha Dodeja" userId="127dcee6-c045-4ab3-87c9-3322bdaab09f" providerId="ADAL" clId="{691A25F4-CDBF-4212-A9BC-99C45A5E2144}" dt="2024-06-28T06:53:38.991" v="3938" actId="27803"/>
          <ac:spMkLst>
            <pc:docMk/>
            <pc:sldMk cId="1011193140" sldId="259"/>
            <ac:spMk id="105" creationId="{B2246931-E45A-F147-6005-894A6FD85119}"/>
          </ac:spMkLst>
        </pc:spChg>
        <pc:spChg chg="mod">
          <ac:chgData name="Aastha Dodeja" userId="127dcee6-c045-4ab3-87c9-3322bdaab09f" providerId="ADAL" clId="{691A25F4-CDBF-4212-A9BC-99C45A5E2144}" dt="2024-06-28T06:53:38.991" v="3938" actId="27803"/>
          <ac:spMkLst>
            <pc:docMk/>
            <pc:sldMk cId="1011193140" sldId="259"/>
            <ac:spMk id="107" creationId="{30B6A4B6-0960-0238-9085-1AA87F5B3733}"/>
          </ac:spMkLst>
        </pc:spChg>
        <pc:spChg chg="mod">
          <ac:chgData name="Aastha Dodeja" userId="127dcee6-c045-4ab3-87c9-3322bdaab09f" providerId="ADAL" clId="{691A25F4-CDBF-4212-A9BC-99C45A5E2144}" dt="2024-06-28T06:53:38.991" v="3938" actId="27803"/>
          <ac:spMkLst>
            <pc:docMk/>
            <pc:sldMk cId="1011193140" sldId="259"/>
            <ac:spMk id="108" creationId="{105E225E-AADA-AF7D-1DDD-4B7CF7078972}"/>
          </ac:spMkLst>
        </pc:spChg>
        <pc:spChg chg="mod">
          <ac:chgData name="Aastha Dodeja" userId="127dcee6-c045-4ab3-87c9-3322bdaab09f" providerId="ADAL" clId="{691A25F4-CDBF-4212-A9BC-99C45A5E2144}" dt="2024-06-28T06:53:38.991" v="3938" actId="27803"/>
          <ac:spMkLst>
            <pc:docMk/>
            <pc:sldMk cId="1011193140" sldId="259"/>
            <ac:spMk id="110" creationId="{51835D72-B457-FDC8-1245-8627570A9864}"/>
          </ac:spMkLst>
        </pc:spChg>
        <pc:spChg chg="mod">
          <ac:chgData name="Aastha Dodeja" userId="127dcee6-c045-4ab3-87c9-3322bdaab09f" providerId="ADAL" clId="{691A25F4-CDBF-4212-A9BC-99C45A5E2144}" dt="2024-06-28T06:53:38.991" v="3938" actId="27803"/>
          <ac:spMkLst>
            <pc:docMk/>
            <pc:sldMk cId="1011193140" sldId="259"/>
            <ac:spMk id="111" creationId="{CB2C6FE4-FDC5-2B6E-6C2D-4C5F713CD84C}"/>
          </ac:spMkLst>
        </pc:spChg>
        <pc:spChg chg="mod">
          <ac:chgData name="Aastha Dodeja" userId="127dcee6-c045-4ab3-87c9-3322bdaab09f" providerId="ADAL" clId="{691A25F4-CDBF-4212-A9BC-99C45A5E2144}" dt="2024-06-28T06:53:38.991" v="3938" actId="27803"/>
          <ac:spMkLst>
            <pc:docMk/>
            <pc:sldMk cId="1011193140" sldId="259"/>
            <ac:spMk id="113" creationId="{7AE4FAD9-3387-6FDA-E3FC-AB84BA6C51DF}"/>
          </ac:spMkLst>
        </pc:spChg>
        <pc:spChg chg="mod">
          <ac:chgData name="Aastha Dodeja" userId="127dcee6-c045-4ab3-87c9-3322bdaab09f" providerId="ADAL" clId="{691A25F4-CDBF-4212-A9BC-99C45A5E2144}" dt="2024-06-28T06:53:38.991" v="3938" actId="27803"/>
          <ac:spMkLst>
            <pc:docMk/>
            <pc:sldMk cId="1011193140" sldId="259"/>
            <ac:spMk id="114" creationId="{91153AB5-9C4E-F577-3AB8-59F6094CE164}"/>
          </ac:spMkLst>
        </pc:spChg>
        <pc:spChg chg="mod">
          <ac:chgData name="Aastha Dodeja" userId="127dcee6-c045-4ab3-87c9-3322bdaab09f" providerId="ADAL" clId="{691A25F4-CDBF-4212-A9BC-99C45A5E2144}" dt="2024-06-28T06:53:38.991" v="3938" actId="27803"/>
          <ac:spMkLst>
            <pc:docMk/>
            <pc:sldMk cId="1011193140" sldId="259"/>
            <ac:spMk id="116" creationId="{AFCEB6F3-4A8D-3E48-116B-75BD56257165}"/>
          </ac:spMkLst>
        </pc:spChg>
        <pc:spChg chg="mod">
          <ac:chgData name="Aastha Dodeja" userId="127dcee6-c045-4ab3-87c9-3322bdaab09f" providerId="ADAL" clId="{691A25F4-CDBF-4212-A9BC-99C45A5E2144}" dt="2024-06-28T06:53:38.991" v="3938" actId="27803"/>
          <ac:spMkLst>
            <pc:docMk/>
            <pc:sldMk cId="1011193140" sldId="259"/>
            <ac:spMk id="117" creationId="{BBF90BA8-58C1-32E2-CCB0-8923E1458AA9}"/>
          </ac:spMkLst>
        </pc:spChg>
        <pc:spChg chg="mod">
          <ac:chgData name="Aastha Dodeja" userId="127dcee6-c045-4ab3-87c9-3322bdaab09f" providerId="ADAL" clId="{691A25F4-CDBF-4212-A9BC-99C45A5E2144}" dt="2024-06-28T06:53:38.991" v="3938" actId="27803"/>
          <ac:spMkLst>
            <pc:docMk/>
            <pc:sldMk cId="1011193140" sldId="259"/>
            <ac:spMk id="119" creationId="{4FE74C1D-98B8-A9C6-D82F-7C0D4B997CCC}"/>
          </ac:spMkLst>
        </pc:spChg>
        <pc:spChg chg="mod">
          <ac:chgData name="Aastha Dodeja" userId="127dcee6-c045-4ab3-87c9-3322bdaab09f" providerId="ADAL" clId="{691A25F4-CDBF-4212-A9BC-99C45A5E2144}" dt="2024-06-28T06:53:38.991" v="3938" actId="27803"/>
          <ac:spMkLst>
            <pc:docMk/>
            <pc:sldMk cId="1011193140" sldId="259"/>
            <ac:spMk id="120" creationId="{4376F0ED-B9DE-FEA3-4665-38530427AEBB}"/>
          </ac:spMkLst>
        </pc:spChg>
        <pc:spChg chg="mod">
          <ac:chgData name="Aastha Dodeja" userId="127dcee6-c045-4ab3-87c9-3322bdaab09f" providerId="ADAL" clId="{691A25F4-CDBF-4212-A9BC-99C45A5E2144}" dt="2024-06-28T06:53:38.991" v="3938" actId="27803"/>
          <ac:spMkLst>
            <pc:docMk/>
            <pc:sldMk cId="1011193140" sldId="259"/>
            <ac:spMk id="121" creationId="{D891227F-2F75-892C-5F57-9465C14312C8}"/>
          </ac:spMkLst>
        </pc:spChg>
        <pc:spChg chg="mod">
          <ac:chgData name="Aastha Dodeja" userId="127dcee6-c045-4ab3-87c9-3322bdaab09f" providerId="ADAL" clId="{691A25F4-CDBF-4212-A9BC-99C45A5E2144}" dt="2024-06-28T06:53:38.991" v="3938" actId="27803"/>
          <ac:spMkLst>
            <pc:docMk/>
            <pc:sldMk cId="1011193140" sldId="259"/>
            <ac:spMk id="122" creationId="{62C31CD1-3B2B-68BE-56D1-B31B097067A4}"/>
          </ac:spMkLst>
        </pc:spChg>
        <pc:spChg chg="mod">
          <ac:chgData name="Aastha Dodeja" userId="127dcee6-c045-4ab3-87c9-3322bdaab09f" providerId="ADAL" clId="{691A25F4-CDBF-4212-A9BC-99C45A5E2144}" dt="2024-06-28T06:53:38.991" v="3938" actId="27803"/>
          <ac:spMkLst>
            <pc:docMk/>
            <pc:sldMk cId="1011193140" sldId="259"/>
            <ac:spMk id="124" creationId="{371FF917-7787-26BA-5048-FFB1E2874438}"/>
          </ac:spMkLst>
        </pc:spChg>
        <pc:spChg chg="mod">
          <ac:chgData name="Aastha Dodeja" userId="127dcee6-c045-4ab3-87c9-3322bdaab09f" providerId="ADAL" clId="{691A25F4-CDBF-4212-A9BC-99C45A5E2144}" dt="2024-06-28T06:53:38.991" v="3938" actId="27803"/>
          <ac:spMkLst>
            <pc:docMk/>
            <pc:sldMk cId="1011193140" sldId="259"/>
            <ac:spMk id="125" creationId="{7BBA475A-3AFB-8EA4-9DC0-775BE78A56CD}"/>
          </ac:spMkLst>
        </pc:spChg>
        <pc:spChg chg="mod">
          <ac:chgData name="Aastha Dodeja" userId="127dcee6-c045-4ab3-87c9-3322bdaab09f" providerId="ADAL" clId="{691A25F4-CDBF-4212-A9BC-99C45A5E2144}" dt="2024-06-28T06:53:38.991" v="3938" actId="27803"/>
          <ac:spMkLst>
            <pc:docMk/>
            <pc:sldMk cId="1011193140" sldId="259"/>
            <ac:spMk id="127" creationId="{A6C04D1E-B003-5A53-9D98-7850B113AE32}"/>
          </ac:spMkLst>
        </pc:spChg>
        <pc:spChg chg="mod">
          <ac:chgData name="Aastha Dodeja" userId="127dcee6-c045-4ab3-87c9-3322bdaab09f" providerId="ADAL" clId="{691A25F4-CDBF-4212-A9BC-99C45A5E2144}" dt="2024-06-28T06:53:38.991" v="3938" actId="27803"/>
          <ac:spMkLst>
            <pc:docMk/>
            <pc:sldMk cId="1011193140" sldId="259"/>
            <ac:spMk id="128" creationId="{67053716-65D5-D203-4A7C-E230EF06F7B4}"/>
          </ac:spMkLst>
        </pc:spChg>
        <pc:spChg chg="mod">
          <ac:chgData name="Aastha Dodeja" userId="127dcee6-c045-4ab3-87c9-3322bdaab09f" providerId="ADAL" clId="{691A25F4-CDBF-4212-A9BC-99C45A5E2144}" dt="2024-06-28T06:53:38.991" v="3938" actId="27803"/>
          <ac:spMkLst>
            <pc:docMk/>
            <pc:sldMk cId="1011193140" sldId="259"/>
            <ac:spMk id="129" creationId="{8C4E3010-83EA-9E36-B298-016345E670EC}"/>
          </ac:spMkLst>
        </pc:spChg>
        <pc:spChg chg="mod">
          <ac:chgData name="Aastha Dodeja" userId="127dcee6-c045-4ab3-87c9-3322bdaab09f" providerId="ADAL" clId="{691A25F4-CDBF-4212-A9BC-99C45A5E2144}" dt="2024-06-28T06:53:38.991" v="3938" actId="27803"/>
          <ac:spMkLst>
            <pc:docMk/>
            <pc:sldMk cId="1011193140" sldId="259"/>
            <ac:spMk id="130" creationId="{99AC9B98-7A15-77C1-5E1E-C213BD353581}"/>
          </ac:spMkLst>
        </pc:spChg>
        <pc:spChg chg="mod">
          <ac:chgData name="Aastha Dodeja" userId="127dcee6-c045-4ab3-87c9-3322bdaab09f" providerId="ADAL" clId="{691A25F4-CDBF-4212-A9BC-99C45A5E2144}" dt="2024-06-28T06:53:38.991" v="3938" actId="27803"/>
          <ac:spMkLst>
            <pc:docMk/>
            <pc:sldMk cId="1011193140" sldId="259"/>
            <ac:spMk id="132" creationId="{97FB6F22-830F-497E-DEF9-9CCA5FDC6802}"/>
          </ac:spMkLst>
        </pc:spChg>
        <pc:spChg chg="mod">
          <ac:chgData name="Aastha Dodeja" userId="127dcee6-c045-4ab3-87c9-3322bdaab09f" providerId="ADAL" clId="{691A25F4-CDBF-4212-A9BC-99C45A5E2144}" dt="2024-06-28T06:53:38.991" v="3938" actId="27803"/>
          <ac:spMkLst>
            <pc:docMk/>
            <pc:sldMk cId="1011193140" sldId="259"/>
            <ac:spMk id="133" creationId="{6B93EEAC-A045-53D5-867A-0BFFF532980D}"/>
          </ac:spMkLst>
        </pc:spChg>
        <pc:spChg chg="mod">
          <ac:chgData name="Aastha Dodeja" userId="127dcee6-c045-4ab3-87c9-3322bdaab09f" providerId="ADAL" clId="{691A25F4-CDBF-4212-A9BC-99C45A5E2144}" dt="2024-06-28T06:53:38.991" v="3938" actId="27803"/>
          <ac:spMkLst>
            <pc:docMk/>
            <pc:sldMk cId="1011193140" sldId="259"/>
            <ac:spMk id="134" creationId="{A90BCE12-9EA5-BA24-731D-B0878A117C9C}"/>
          </ac:spMkLst>
        </pc:spChg>
        <pc:spChg chg="mod">
          <ac:chgData name="Aastha Dodeja" userId="127dcee6-c045-4ab3-87c9-3322bdaab09f" providerId="ADAL" clId="{691A25F4-CDBF-4212-A9BC-99C45A5E2144}" dt="2024-06-28T06:53:38.991" v="3938" actId="27803"/>
          <ac:spMkLst>
            <pc:docMk/>
            <pc:sldMk cId="1011193140" sldId="259"/>
            <ac:spMk id="135" creationId="{33F02C74-3A03-ED39-B5D4-9275D0742D9E}"/>
          </ac:spMkLst>
        </pc:spChg>
        <pc:spChg chg="mod">
          <ac:chgData name="Aastha Dodeja" userId="127dcee6-c045-4ab3-87c9-3322bdaab09f" providerId="ADAL" clId="{691A25F4-CDBF-4212-A9BC-99C45A5E2144}" dt="2024-06-28T06:53:38.991" v="3938" actId="27803"/>
          <ac:spMkLst>
            <pc:docMk/>
            <pc:sldMk cId="1011193140" sldId="259"/>
            <ac:spMk id="136" creationId="{7807283C-1F2A-ED80-82AE-A178C53D1F2F}"/>
          </ac:spMkLst>
        </pc:spChg>
        <pc:spChg chg="mod">
          <ac:chgData name="Aastha Dodeja" userId="127dcee6-c045-4ab3-87c9-3322bdaab09f" providerId="ADAL" clId="{691A25F4-CDBF-4212-A9BC-99C45A5E2144}" dt="2024-06-28T06:53:38.991" v="3938" actId="27803"/>
          <ac:spMkLst>
            <pc:docMk/>
            <pc:sldMk cId="1011193140" sldId="259"/>
            <ac:spMk id="137" creationId="{EC52298A-725E-55CC-9ED2-92E677581060}"/>
          </ac:spMkLst>
        </pc:spChg>
        <pc:spChg chg="mod">
          <ac:chgData name="Aastha Dodeja" userId="127dcee6-c045-4ab3-87c9-3322bdaab09f" providerId="ADAL" clId="{691A25F4-CDBF-4212-A9BC-99C45A5E2144}" dt="2024-06-28T06:53:38.991" v="3938" actId="27803"/>
          <ac:spMkLst>
            <pc:docMk/>
            <pc:sldMk cId="1011193140" sldId="259"/>
            <ac:spMk id="140" creationId="{7E089E77-121A-0A60-05A9-EE68B4DFB94D}"/>
          </ac:spMkLst>
        </pc:spChg>
        <pc:spChg chg="mod">
          <ac:chgData name="Aastha Dodeja" userId="127dcee6-c045-4ab3-87c9-3322bdaab09f" providerId="ADAL" clId="{691A25F4-CDBF-4212-A9BC-99C45A5E2144}" dt="2024-06-28T06:53:38.991" v="3938" actId="27803"/>
          <ac:spMkLst>
            <pc:docMk/>
            <pc:sldMk cId="1011193140" sldId="259"/>
            <ac:spMk id="141" creationId="{4035F278-A6D4-4A4D-F7FA-7F24F3B7AF6B}"/>
          </ac:spMkLst>
        </pc:spChg>
        <pc:spChg chg="mod">
          <ac:chgData name="Aastha Dodeja" userId="127dcee6-c045-4ab3-87c9-3322bdaab09f" providerId="ADAL" clId="{691A25F4-CDBF-4212-A9BC-99C45A5E2144}" dt="2024-06-28T06:53:38.991" v="3938" actId="27803"/>
          <ac:spMkLst>
            <pc:docMk/>
            <pc:sldMk cId="1011193140" sldId="259"/>
            <ac:spMk id="143" creationId="{7411B4B1-516C-7175-4175-0854C9DA97C5}"/>
          </ac:spMkLst>
        </pc:spChg>
        <pc:spChg chg="mod">
          <ac:chgData name="Aastha Dodeja" userId="127dcee6-c045-4ab3-87c9-3322bdaab09f" providerId="ADAL" clId="{691A25F4-CDBF-4212-A9BC-99C45A5E2144}" dt="2024-06-28T06:53:38.991" v="3938" actId="27803"/>
          <ac:spMkLst>
            <pc:docMk/>
            <pc:sldMk cId="1011193140" sldId="259"/>
            <ac:spMk id="144" creationId="{F49604FF-875B-A8E1-9353-5C00E80D6171}"/>
          </ac:spMkLst>
        </pc:spChg>
        <pc:spChg chg="mod">
          <ac:chgData name="Aastha Dodeja" userId="127dcee6-c045-4ab3-87c9-3322bdaab09f" providerId="ADAL" clId="{691A25F4-CDBF-4212-A9BC-99C45A5E2144}" dt="2024-06-28T06:53:38.991" v="3938" actId="27803"/>
          <ac:spMkLst>
            <pc:docMk/>
            <pc:sldMk cId="1011193140" sldId="259"/>
            <ac:spMk id="146" creationId="{1D818AE5-E477-0EA4-1682-44751FF0B629}"/>
          </ac:spMkLst>
        </pc:spChg>
        <pc:spChg chg="mod">
          <ac:chgData name="Aastha Dodeja" userId="127dcee6-c045-4ab3-87c9-3322bdaab09f" providerId="ADAL" clId="{691A25F4-CDBF-4212-A9BC-99C45A5E2144}" dt="2024-06-28T06:53:38.991" v="3938" actId="27803"/>
          <ac:spMkLst>
            <pc:docMk/>
            <pc:sldMk cId="1011193140" sldId="259"/>
            <ac:spMk id="147" creationId="{852DA047-F309-21CD-D47D-C379DFA4BB9C}"/>
          </ac:spMkLst>
        </pc:spChg>
        <pc:spChg chg="mod">
          <ac:chgData name="Aastha Dodeja" userId="127dcee6-c045-4ab3-87c9-3322bdaab09f" providerId="ADAL" clId="{691A25F4-CDBF-4212-A9BC-99C45A5E2144}" dt="2024-06-28T06:53:38.991" v="3938" actId="27803"/>
          <ac:spMkLst>
            <pc:docMk/>
            <pc:sldMk cId="1011193140" sldId="259"/>
            <ac:spMk id="149" creationId="{1B1821C2-A32C-0866-C224-552169356F28}"/>
          </ac:spMkLst>
        </pc:spChg>
        <pc:spChg chg="mod">
          <ac:chgData name="Aastha Dodeja" userId="127dcee6-c045-4ab3-87c9-3322bdaab09f" providerId="ADAL" clId="{691A25F4-CDBF-4212-A9BC-99C45A5E2144}" dt="2024-06-28T06:53:38.991" v="3938" actId="27803"/>
          <ac:spMkLst>
            <pc:docMk/>
            <pc:sldMk cId="1011193140" sldId="259"/>
            <ac:spMk id="150" creationId="{434FEE48-5C88-1AC3-86BD-A03149DB66D1}"/>
          </ac:spMkLst>
        </pc:spChg>
        <pc:spChg chg="mod">
          <ac:chgData name="Aastha Dodeja" userId="127dcee6-c045-4ab3-87c9-3322bdaab09f" providerId="ADAL" clId="{691A25F4-CDBF-4212-A9BC-99C45A5E2144}" dt="2024-06-28T06:53:38.991" v="3938" actId="27803"/>
          <ac:spMkLst>
            <pc:docMk/>
            <pc:sldMk cId="1011193140" sldId="259"/>
            <ac:spMk id="153" creationId="{D8FD232E-291B-095F-D020-AC097559F2AC}"/>
          </ac:spMkLst>
        </pc:spChg>
        <pc:spChg chg="mod">
          <ac:chgData name="Aastha Dodeja" userId="127dcee6-c045-4ab3-87c9-3322bdaab09f" providerId="ADAL" clId="{691A25F4-CDBF-4212-A9BC-99C45A5E2144}" dt="2024-06-28T06:53:38.991" v="3938" actId="27803"/>
          <ac:spMkLst>
            <pc:docMk/>
            <pc:sldMk cId="1011193140" sldId="259"/>
            <ac:spMk id="154" creationId="{9EA39D0E-4966-C3EF-2E72-63AF08989895}"/>
          </ac:spMkLst>
        </pc:spChg>
        <pc:spChg chg="mod">
          <ac:chgData name="Aastha Dodeja" userId="127dcee6-c045-4ab3-87c9-3322bdaab09f" providerId="ADAL" clId="{691A25F4-CDBF-4212-A9BC-99C45A5E2144}" dt="2024-06-28T06:53:38.991" v="3938" actId="27803"/>
          <ac:spMkLst>
            <pc:docMk/>
            <pc:sldMk cId="1011193140" sldId="259"/>
            <ac:spMk id="156" creationId="{19538210-5A37-0771-8DEA-8994EDFC6885}"/>
          </ac:spMkLst>
        </pc:spChg>
        <pc:spChg chg="mod">
          <ac:chgData name="Aastha Dodeja" userId="127dcee6-c045-4ab3-87c9-3322bdaab09f" providerId="ADAL" clId="{691A25F4-CDBF-4212-A9BC-99C45A5E2144}" dt="2024-06-28T06:53:38.991" v="3938" actId="27803"/>
          <ac:spMkLst>
            <pc:docMk/>
            <pc:sldMk cId="1011193140" sldId="259"/>
            <ac:spMk id="157" creationId="{3A212753-1D0B-5CC5-39D3-8099EBB52FD5}"/>
          </ac:spMkLst>
        </pc:spChg>
        <pc:spChg chg="mod">
          <ac:chgData name="Aastha Dodeja" userId="127dcee6-c045-4ab3-87c9-3322bdaab09f" providerId="ADAL" clId="{691A25F4-CDBF-4212-A9BC-99C45A5E2144}" dt="2024-06-28T06:53:38.991" v="3938" actId="27803"/>
          <ac:spMkLst>
            <pc:docMk/>
            <pc:sldMk cId="1011193140" sldId="259"/>
            <ac:spMk id="159" creationId="{C76AB474-C855-E063-8741-176E5325AC44}"/>
          </ac:spMkLst>
        </pc:spChg>
        <pc:spChg chg="mod">
          <ac:chgData name="Aastha Dodeja" userId="127dcee6-c045-4ab3-87c9-3322bdaab09f" providerId="ADAL" clId="{691A25F4-CDBF-4212-A9BC-99C45A5E2144}" dt="2024-06-28T06:53:38.991" v="3938" actId="27803"/>
          <ac:spMkLst>
            <pc:docMk/>
            <pc:sldMk cId="1011193140" sldId="259"/>
            <ac:spMk id="160" creationId="{AF5E62F3-DE16-51F7-516D-C5A1A3DB65DF}"/>
          </ac:spMkLst>
        </pc:spChg>
        <pc:spChg chg="mod">
          <ac:chgData name="Aastha Dodeja" userId="127dcee6-c045-4ab3-87c9-3322bdaab09f" providerId="ADAL" clId="{691A25F4-CDBF-4212-A9BC-99C45A5E2144}" dt="2024-06-28T06:53:38.991" v="3938" actId="27803"/>
          <ac:spMkLst>
            <pc:docMk/>
            <pc:sldMk cId="1011193140" sldId="259"/>
            <ac:spMk id="162" creationId="{5F5F9C52-4ACE-79D0-5E7D-C1AD50E71B72}"/>
          </ac:spMkLst>
        </pc:spChg>
        <pc:spChg chg="mod">
          <ac:chgData name="Aastha Dodeja" userId="127dcee6-c045-4ab3-87c9-3322bdaab09f" providerId="ADAL" clId="{691A25F4-CDBF-4212-A9BC-99C45A5E2144}" dt="2024-06-28T06:53:38.991" v="3938" actId="27803"/>
          <ac:spMkLst>
            <pc:docMk/>
            <pc:sldMk cId="1011193140" sldId="259"/>
            <ac:spMk id="163" creationId="{4F458005-F401-CF96-8D41-D0310DE26CBF}"/>
          </ac:spMkLst>
        </pc:spChg>
        <pc:spChg chg="mod">
          <ac:chgData name="Aastha Dodeja" userId="127dcee6-c045-4ab3-87c9-3322bdaab09f" providerId="ADAL" clId="{691A25F4-CDBF-4212-A9BC-99C45A5E2144}" dt="2024-06-28T06:53:38.991" v="3938" actId="27803"/>
          <ac:spMkLst>
            <pc:docMk/>
            <pc:sldMk cId="1011193140" sldId="259"/>
            <ac:spMk id="164" creationId="{7EA78CEC-EDD4-7D93-D4A1-9F0DCE4E67BC}"/>
          </ac:spMkLst>
        </pc:spChg>
        <pc:spChg chg="mod">
          <ac:chgData name="Aastha Dodeja" userId="127dcee6-c045-4ab3-87c9-3322bdaab09f" providerId="ADAL" clId="{691A25F4-CDBF-4212-A9BC-99C45A5E2144}" dt="2024-06-28T06:53:38.991" v="3938" actId="27803"/>
          <ac:spMkLst>
            <pc:docMk/>
            <pc:sldMk cId="1011193140" sldId="259"/>
            <ac:spMk id="165" creationId="{22C867F7-0E84-DADF-3013-0C777059A6D3}"/>
          </ac:spMkLst>
        </pc:spChg>
        <pc:spChg chg="mod">
          <ac:chgData name="Aastha Dodeja" userId="127dcee6-c045-4ab3-87c9-3322bdaab09f" providerId="ADAL" clId="{691A25F4-CDBF-4212-A9BC-99C45A5E2144}" dt="2024-06-28T06:53:38.991" v="3938" actId="27803"/>
          <ac:spMkLst>
            <pc:docMk/>
            <pc:sldMk cId="1011193140" sldId="259"/>
            <ac:spMk id="167" creationId="{F4847CC6-67C6-5410-32E8-73668C6F09C8}"/>
          </ac:spMkLst>
        </pc:spChg>
        <pc:spChg chg="mod">
          <ac:chgData name="Aastha Dodeja" userId="127dcee6-c045-4ab3-87c9-3322bdaab09f" providerId="ADAL" clId="{691A25F4-CDBF-4212-A9BC-99C45A5E2144}" dt="2024-06-28T06:53:38.991" v="3938" actId="27803"/>
          <ac:spMkLst>
            <pc:docMk/>
            <pc:sldMk cId="1011193140" sldId="259"/>
            <ac:spMk id="168" creationId="{C63FA9D4-7171-BA5A-0440-958008292952}"/>
          </ac:spMkLst>
        </pc:spChg>
        <pc:spChg chg="mod">
          <ac:chgData name="Aastha Dodeja" userId="127dcee6-c045-4ab3-87c9-3322bdaab09f" providerId="ADAL" clId="{691A25F4-CDBF-4212-A9BC-99C45A5E2144}" dt="2024-06-28T06:53:38.991" v="3938" actId="27803"/>
          <ac:spMkLst>
            <pc:docMk/>
            <pc:sldMk cId="1011193140" sldId="259"/>
            <ac:spMk id="171" creationId="{DF4C08D9-B3B0-DCFB-296D-EE0155322A00}"/>
          </ac:spMkLst>
        </pc:spChg>
        <pc:spChg chg="mod">
          <ac:chgData name="Aastha Dodeja" userId="127dcee6-c045-4ab3-87c9-3322bdaab09f" providerId="ADAL" clId="{691A25F4-CDBF-4212-A9BC-99C45A5E2144}" dt="2024-06-28T06:53:38.991" v="3938" actId="27803"/>
          <ac:spMkLst>
            <pc:docMk/>
            <pc:sldMk cId="1011193140" sldId="259"/>
            <ac:spMk id="172" creationId="{9353DF85-28F5-EB18-C5A8-DFDB015C08A7}"/>
          </ac:spMkLst>
        </pc:spChg>
        <pc:spChg chg="mod">
          <ac:chgData name="Aastha Dodeja" userId="127dcee6-c045-4ab3-87c9-3322bdaab09f" providerId="ADAL" clId="{691A25F4-CDBF-4212-A9BC-99C45A5E2144}" dt="2024-06-28T06:53:38.991" v="3938" actId="27803"/>
          <ac:spMkLst>
            <pc:docMk/>
            <pc:sldMk cId="1011193140" sldId="259"/>
            <ac:spMk id="174" creationId="{BDE17966-038C-FB3B-8684-30004365CDA9}"/>
          </ac:spMkLst>
        </pc:spChg>
        <pc:spChg chg="mod">
          <ac:chgData name="Aastha Dodeja" userId="127dcee6-c045-4ab3-87c9-3322bdaab09f" providerId="ADAL" clId="{691A25F4-CDBF-4212-A9BC-99C45A5E2144}" dt="2024-06-28T06:53:38.991" v="3938" actId="27803"/>
          <ac:spMkLst>
            <pc:docMk/>
            <pc:sldMk cId="1011193140" sldId="259"/>
            <ac:spMk id="175" creationId="{0798DA1A-C093-8CB7-9414-3B5660329D97}"/>
          </ac:spMkLst>
        </pc:spChg>
        <pc:spChg chg="mod">
          <ac:chgData name="Aastha Dodeja" userId="127dcee6-c045-4ab3-87c9-3322bdaab09f" providerId="ADAL" clId="{691A25F4-CDBF-4212-A9BC-99C45A5E2144}" dt="2024-06-28T06:53:38.991" v="3938" actId="27803"/>
          <ac:spMkLst>
            <pc:docMk/>
            <pc:sldMk cId="1011193140" sldId="259"/>
            <ac:spMk id="177" creationId="{C3BC2307-FB79-326E-C9B0-54DEEA237BE2}"/>
          </ac:spMkLst>
        </pc:spChg>
        <pc:spChg chg="mod">
          <ac:chgData name="Aastha Dodeja" userId="127dcee6-c045-4ab3-87c9-3322bdaab09f" providerId="ADAL" clId="{691A25F4-CDBF-4212-A9BC-99C45A5E2144}" dt="2024-06-28T06:53:38.991" v="3938" actId="27803"/>
          <ac:spMkLst>
            <pc:docMk/>
            <pc:sldMk cId="1011193140" sldId="259"/>
            <ac:spMk id="178" creationId="{BC6B2920-8F58-3991-7FF4-5537D3F187BB}"/>
          </ac:spMkLst>
        </pc:spChg>
        <pc:spChg chg="mod">
          <ac:chgData name="Aastha Dodeja" userId="127dcee6-c045-4ab3-87c9-3322bdaab09f" providerId="ADAL" clId="{691A25F4-CDBF-4212-A9BC-99C45A5E2144}" dt="2024-06-28T06:53:38.991" v="3938" actId="27803"/>
          <ac:spMkLst>
            <pc:docMk/>
            <pc:sldMk cId="1011193140" sldId="259"/>
            <ac:spMk id="181" creationId="{602F9366-7186-3B85-0DC1-C24D648FEA1D}"/>
          </ac:spMkLst>
        </pc:spChg>
        <pc:spChg chg="mod">
          <ac:chgData name="Aastha Dodeja" userId="127dcee6-c045-4ab3-87c9-3322bdaab09f" providerId="ADAL" clId="{691A25F4-CDBF-4212-A9BC-99C45A5E2144}" dt="2024-06-28T06:53:38.991" v="3938" actId="27803"/>
          <ac:spMkLst>
            <pc:docMk/>
            <pc:sldMk cId="1011193140" sldId="259"/>
            <ac:spMk id="182" creationId="{17ADF2DF-83F9-A36F-BBBA-34847E18AE1D}"/>
          </ac:spMkLst>
        </pc:spChg>
        <pc:spChg chg="mod">
          <ac:chgData name="Aastha Dodeja" userId="127dcee6-c045-4ab3-87c9-3322bdaab09f" providerId="ADAL" clId="{691A25F4-CDBF-4212-A9BC-99C45A5E2144}" dt="2024-06-28T06:53:38.991" v="3938" actId="27803"/>
          <ac:spMkLst>
            <pc:docMk/>
            <pc:sldMk cId="1011193140" sldId="259"/>
            <ac:spMk id="183" creationId="{4EAFFF3C-788E-5734-4588-BD62E13253C8}"/>
          </ac:spMkLst>
        </pc:spChg>
        <pc:spChg chg="mod">
          <ac:chgData name="Aastha Dodeja" userId="127dcee6-c045-4ab3-87c9-3322bdaab09f" providerId="ADAL" clId="{691A25F4-CDBF-4212-A9BC-99C45A5E2144}" dt="2024-06-28T06:53:38.991" v="3938" actId="27803"/>
          <ac:spMkLst>
            <pc:docMk/>
            <pc:sldMk cId="1011193140" sldId="259"/>
            <ac:spMk id="184" creationId="{2300D318-C1E6-402C-4870-27E3D8787A03}"/>
          </ac:spMkLst>
        </pc:spChg>
        <pc:spChg chg="mod">
          <ac:chgData name="Aastha Dodeja" userId="127dcee6-c045-4ab3-87c9-3322bdaab09f" providerId="ADAL" clId="{691A25F4-CDBF-4212-A9BC-99C45A5E2144}" dt="2024-06-28T06:53:38.991" v="3938" actId="27803"/>
          <ac:spMkLst>
            <pc:docMk/>
            <pc:sldMk cId="1011193140" sldId="259"/>
            <ac:spMk id="185" creationId="{2FD98EEE-C9F8-53C9-1215-66BE506F6AED}"/>
          </ac:spMkLst>
        </pc:spChg>
        <pc:spChg chg="mod">
          <ac:chgData name="Aastha Dodeja" userId="127dcee6-c045-4ab3-87c9-3322bdaab09f" providerId="ADAL" clId="{691A25F4-CDBF-4212-A9BC-99C45A5E2144}" dt="2024-06-28T06:53:38.991" v="3938" actId="27803"/>
          <ac:spMkLst>
            <pc:docMk/>
            <pc:sldMk cId="1011193140" sldId="259"/>
            <ac:spMk id="186" creationId="{68DB040F-66FB-6FE6-C61C-893C0A753397}"/>
          </ac:spMkLst>
        </pc:spChg>
        <pc:spChg chg="mod">
          <ac:chgData name="Aastha Dodeja" userId="127dcee6-c045-4ab3-87c9-3322bdaab09f" providerId="ADAL" clId="{691A25F4-CDBF-4212-A9BC-99C45A5E2144}" dt="2024-06-28T06:53:38.991" v="3938" actId="27803"/>
          <ac:spMkLst>
            <pc:docMk/>
            <pc:sldMk cId="1011193140" sldId="259"/>
            <ac:spMk id="187" creationId="{9EFCA883-30B8-20E2-8A87-BDA2F356A9F5}"/>
          </ac:spMkLst>
        </pc:spChg>
        <pc:spChg chg="mod">
          <ac:chgData name="Aastha Dodeja" userId="127dcee6-c045-4ab3-87c9-3322bdaab09f" providerId="ADAL" clId="{691A25F4-CDBF-4212-A9BC-99C45A5E2144}" dt="2024-06-28T06:53:38.991" v="3938" actId="27803"/>
          <ac:spMkLst>
            <pc:docMk/>
            <pc:sldMk cId="1011193140" sldId="259"/>
            <ac:spMk id="188" creationId="{BCBFD819-5E9E-918B-3B68-56963D531081}"/>
          </ac:spMkLst>
        </pc:spChg>
        <pc:spChg chg="mod">
          <ac:chgData name="Aastha Dodeja" userId="127dcee6-c045-4ab3-87c9-3322bdaab09f" providerId="ADAL" clId="{691A25F4-CDBF-4212-A9BC-99C45A5E2144}" dt="2024-06-28T06:53:38.991" v="3938" actId="27803"/>
          <ac:spMkLst>
            <pc:docMk/>
            <pc:sldMk cId="1011193140" sldId="259"/>
            <ac:spMk id="190" creationId="{56BEF1BE-706C-BBB8-0003-A6958DDA58E3}"/>
          </ac:spMkLst>
        </pc:spChg>
        <pc:spChg chg="mod">
          <ac:chgData name="Aastha Dodeja" userId="127dcee6-c045-4ab3-87c9-3322bdaab09f" providerId="ADAL" clId="{691A25F4-CDBF-4212-A9BC-99C45A5E2144}" dt="2024-06-28T06:53:38.991" v="3938" actId="27803"/>
          <ac:spMkLst>
            <pc:docMk/>
            <pc:sldMk cId="1011193140" sldId="259"/>
            <ac:spMk id="191" creationId="{096A3721-F5F0-55E1-6281-E52B62039C43}"/>
          </ac:spMkLst>
        </pc:spChg>
        <pc:spChg chg="mod">
          <ac:chgData name="Aastha Dodeja" userId="127dcee6-c045-4ab3-87c9-3322bdaab09f" providerId="ADAL" clId="{691A25F4-CDBF-4212-A9BC-99C45A5E2144}" dt="2024-06-28T06:53:38.991" v="3938" actId="27803"/>
          <ac:spMkLst>
            <pc:docMk/>
            <pc:sldMk cId="1011193140" sldId="259"/>
            <ac:spMk id="192" creationId="{A8560971-61E4-7675-1C9B-0AD5770C8C62}"/>
          </ac:spMkLst>
        </pc:spChg>
        <pc:spChg chg="mod">
          <ac:chgData name="Aastha Dodeja" userId="127dcee6-c045-4ab3-87c9-3322bdaab09f" providerId="ADAL" clId="{691A25F4-CDBF-4212-A9BC-99C45A5E2144}" dt="2024-06-28T06:53:38.991" v="3938" actId="27803"/>
          <ac:spMkLst>
            <pc:docMk/>
            <pc:sldMk cId="1011193140" sldId="259"/>
            <ac:spMk id="193" creationId="{77C10BCB-4BB5-49D2-0181-DD3AF5808D94}"/>
          </ac:spMkLst>
        </pc:spChg>
        <pc:spChg chg="mod">
          <ac:chgData name="Aastha Dodeja" userId="127dcee6-c045-4ab3-87c9-3322bdaab09f" providerId="ADAL" clId="{691A25F4-CDBF-4212-A9BC-99C45A5E2144}" dt="2024-06-28T06:53:38.991" v="3938" actId="27803"/>
          <ac:spMkLst>
            <pc:docMk/>
            <pc:sldMk cId="1011193140" sldId="259"/>
            <ac:spMk id="194" creationId="{9F06BAFA-22F4-8110-230A-66B7B7219282}"/>
          </ac:spMkLst>
        </pc:spChg>
        <pc:spChg chg="mod">
          <ac:chgData name="Aastha Dodeja" userId="127dcee6-c045-4ab3-87c9-3322bdaab09f" providerId="ADAL" clId="{691A25F4-CDBF-4212-A9BC-99C45A5E2144}" dt="2024-06-28T06:53:38.991" v="3938" actId="27803"/>
          <ac:spMkLst>
            <pc:docMk/>
            <pc:sldMk cId="1011193140" sldId="259"/>
            <ac:spMk id="195" creationId="{ABA1EA59-85CF-3AC3-6143-9847C3344F53}"/>
          </ac:spMkLst>
        </pc:spChg>
        <pc:spChg chg="mod">
          <ac:chgData name="Aastha Dodeja" userId="127dcee6-c045-4ab3-87c9-3322bdaab09f" providerId="ADAL" clId="{691A25F4-CDBF-4212-A9BC-99C45A5E2144}" dt="2024-06-28T06:53:38.991" v="3938" actId="27803"/>
          <ac:spMkLst>
            <pc:docMk/>
            <pc:sldMk cId="1011193140" sldId="259"/>
            <ac:spMk id="198" creationId="{DDA99F20-7B87-7AB2-2E17-237C9BE6A067}"/>
          </ac:spMkLst>
        </pc:spChg>
        <pc:spChg chg="mod">
          <ac:chgData name="Aastha Dodeja" userId="127dcee6-c045-4ab3-87c9-3322bdaab09f" providerId="ADAL" clId="{691A25F4-CDBF-4212-A9BC-99C45A5E2144}" dt="2024-06-28T06:53:38.991" v="3938" actId="27803"/>
          <ac:spMkLst>
            <pc:docMk/>
            <pc:sldMk cId="1011193140" sldId="259"/>
            <ac:spMk id="199" creationId="{840B103E-8DDA-C9D6-6DFC-D37E521B2A06}"/>
          </ac:spMkLst>
        </pc:spChg>
        <pc:spChg chg="mod">
          <ac:chgData name="Aastha Dodeja" userId="127dcee6-c045-4ab3-87c9-3322bdaab09f" providerId="ADAL" clId="{691A25F4-CDBF-4212-A9BC-99C45A5E2144}" dt="2024-06-28T06:53:38.991" v="3938" actId="27803"/>
          <ac:spMkLst>
            <pc:docMk/>
            <pc:sldMk cId="1011193140" sldId="259"/>
            <ac:spMk id="201" creationId="{CE7026A1-CF92-C802-0E02-671424182867}"/>
          </ac:spMkLst>
        </pc:spChg>
        <pc:spChg chg="mod">
          <ac:chgData name="Aastha Dodeja" userId="127dcee6-c045-4ab3-87c9-3322bdaab09f" providerId="ADAL" clId="{691A25F4-CDBF-4212-A9BC-99C45A5E2144}" dt="2024-06-28T06:53:38.991" v="3938" actId="27803"/>
          <ac:spMkLst>
            <pc:docMk/>
            <pc:sldMk cId="1011193140" sldId="259"/>
            <ac:spMk id="202" creationId="{811CA1BF-9AF0-BF68-935F-D952B32C422C}"/>
          </ac:spMkLst>
        </pc:spChg>
        <pc:spChg chg="mod">
          <ac:chgData name="Aastha Dodeja" userId="127dcee6-c045-4ab3-87c9-3322bdaab09f" providerId="ADAL" clId="{691A25F4-CDBF-4212-A9BC-99C45A5E2144}" dt="2024-06-28T06:53:38.991" v="3938" actId="27803"/>
          <ac:spMkLst>
            <pc:docMk/>
            <pc:sldMk cId="1011193140" sldId="259"/>
            <ac:spMk id="204" creationId="{F71C635C-33DE-164A-C45A-336327BEB707}"/>
          </ac:spMkLst>
        </pc:spChg>
        <pc:spChg chg="mod">
          <ac:chgData name="Aastha Dodeja" userId="127dcee6-c045-4ab3-87c9-3322bdaab09f" providerId="ADAL" clId="{691A25F4-CDBF-4212-A9BC-99C45A5E2144}" dt="2024-06-28T06:53:38.991" v="3938" actId="27803"/>
          <ac:spMkLst>
            <pc:docMk/>
            <pc:sldMk cId="1011193140" sldId="259"/>
            <ac:spMk id="205" creationId="{F4F6961F-7EC7-717A-BB1F-6F9A84025927}"/>
          </ac:spMkLst>
        </pc:spChg>
        <pc:spChg chg="mod">
          <ac:chgData name="Aastha Dodeja" userId="127dcee6-c045-4ab3-87c9-3322bdaab09f" providerId="ADAL" clId="{691A25F4-CDBF-4212-A9BC-99C45A5E2144}" dt="2024-06-28T06:53:38.991" v="3938" actId="27803"/>
          <ac:spMkLst>
            <pc:docMk/>
            <pc:sldMk cId="1011193140" sldId="259"/>
            <ac:spMk id="207" creationId="{8B950942-0AF6-D02A-FA70-B6FF80AD37A5}"/>
          </ac:spMkLst>
        </pc:spChg>
        <pc:spChg chg="mod">
          <ac:chgData name="Aastha Dodeja" userId="127dcee6-c045-4ab3-87c9-3322bdaab09f" providerId="ADAL" clId="{691A25F4-CDBF-4212-A9BC-99C45A5E2144}" dt="2024-06-28T06:53:38.991" v="3938" actId="27803"/>
          <ac:spMkLst>
            <pc:docMk/>
            <pc:sldMk cId="1011193140" sldId="259"/>
            <ac:spMk id="209" creationId="{BD8B7D43-92DF-DDCD-E925-0A0092CECA1F}"/>
          </ac:spMkLst>
        </pc:spChg>
        <pc:spChg chg="mod">
          <ac:chgData name="Aastha Dodeja" userId="127dcee6-c045-4ab3-87c9-3322bdaab09f" providerId="ADAL" clId="{691A25F4-CDBF-4212-A9BC-99C45A5E2144}" dt="2024-06-28T06:53:38.991" v="3938" actId="27803"/>
          <ac:spMkLst>
            <pc:docMk/>
            <pc:sldMk cId="1011193140" sldId="259"/>
            <ac:spMk id="211" creationId="{7717BB1A-DE82-CE72-D14B-8E3405DD4A50}"/>
          </ac:spMkLst>
        </pc:spChg>
        <pc:spChg chg="mod">
          <ac:chgData name="Aastha Dodeja" userId="127dcee6-c045-4ab3-87c9-3322bdaab09f" providerId="ADAL" clId="{691A25F4-CDBF-4212-A9BC-99C45A5E2144}" dt="2024-06-28T06:53:38.991" v="3938" actId="27803"/>
          <ac:spMkLst>
            <pc:docMk/>
            <pc:sldMk cId="1011193140" sldId="259"/>
            <ac:spMk id="212" creationId="{B6D2B1E8-FE15-FB55-BEEB-98DA64578C89}"/>
          </ac:spMkLst>
        </pc:spChg>
        <pc:spChg chg="mod">
          <ac:chgData name="Aastha Dodeja" userId="127dcee6-c045-4ab3-87c9-3322bdaab09f" providerId="ADAL" clId="{691A25F4-CDBF-4212-A9BC-99C45A5E2144}" dt="2024-06-28T06:53:38.991" v="3938" actId="27803"/>
          <ac:spMkLst>
            <pc:docMk/>
            <pc:sldMk cId="1011193140" sldId="259"/>
            <ac:spMk id="214" creationId="{F826FF34-725D-18E1-EC0B-AF21F53AF9D8}"/>
          </ac:spMkLst>
        </pc:spChg>
        <pc:spChg chg="mod">
          <ac:chgData name="Aastha Dodeja" userId="127dcee6-c045-4ab3-87c9-3322bdaab09f" providerId="ADAL" clId="{691A25F4-CDBF-4212-A9BC-99C45A5E2144}" dt="2024-06-28T06:53:38.991" v="3938" actId="27803"/>
          <ac:spMkLst>
            <pc:docMk/>
            <pc:sldMk cId="1011193140" sldId="259"/>
            <ac:spMk id="215" creationId="{42A7AB64-D33E-731D-DECC-907983D9F163}"/>
          </ac:spMkLst>
        </pc:spChg>
        <pc:spChg chg="mod">
          <ac:chgData name="Aastha Dodeja" userId="127dcee6-c045-4ab3-87c9-3322bdaab09f" providerId="ADAL" clId="{691A25F4-CDBF-4212-A9BC-99C45A5E2144}" dt="2024-06-28T06:53:38.991" v="3938" actId="27803"/>
          <ac:spMkLst>
            <pc:docMk/>
            <pc:sldMk cId="1011193140" sldId="259"/>
            <ac:spMk id="216" creationId="{7475D08D-C0F6-DCAD-29F4-46C2D29E312F}"/>
          </ac:spMkLst>
        </pc:spChg>
        <pc:spChg chg="mod">
          <ac:chgData name="Aastha Dodeja" userId="127dcee6-c045-4ab3-87c9-3322bdaab09f" providerId="ADAL" clId="{691A25F4-CDBF-4212-A9BC-99C45A5E2144}" dt="2024-06-28T06:53:38.991" v="3938" actId="27803"/>
          <ac:spMkLst>
            <pc:docMk/>
            <pc:sldMk cId="1011193140" sldId="259"/>
            <ac:spMk id="217" creationId="{C03FCF41-820D-446A-E053-2C3A075CF3A7}"/>
          </ac:spMkLst>
        </pc:spChg>
        <pc:spChg chg="mod">
          <ac:chgData name="Aastha Dodeja" userId="127dcee6-c045-4ab3-87c9-3322bdaab09f" providerId="ADAL" clId="{691A25F4-CDBF-4212-A9BC-99C45A5E2144}" dt="2024-06-28T06:53:38.991" v="3938" actId="27803"/>
          <ac:spMkLst>
            <pc:docMk/>
            <pc:sldMk cId="1011193140" sldId="259"/>
            <ac:spMk id="218" creationId="{54FB316A-9748-DF35-3F8C-00BEC382EB2F}"/>
          </ac:spMkLst>
        </pc:spChg>
        <pc:spChg chg="mod">
          <ac:chgData name="Aastha Dodeja" userId="127dcee6-c045-4ab3-87c9-3322bdaab09f" providerId="ADAL" clId="{691A25F4-CDBF-4212-A9BC-99C45A5E2144}" dt="2024-06-28T06:53:38.991" v="3938" actId="27803"/>
          <ac:spMkLst>
            <pc:docMk/>
            <pc:sldMk cId="1011193140" sldId="259"/>
            <ac:spMk id="219" creationId="{E5CA2F17-63D1-FD84-6BFC-910E74CF3B56}"/>
          </ac:spMkLst>
        </pc:spChg>
        <pc:spChg chg="mod">
          <ac:chgData name="Aastha Dodeja" userId="127dcee6-c045-4ab3-87c9-3322bdaab09f" providerId="ADAL" clId="{691A25F4-CDBF-4212-A9BC-99C45A5E2144}" dt="2024-06-28T06:53:38.991" v="3938" actId="27803"/>
          <ac:spMkLst>
            <pc:docMk/>
            <pc:sldMk cId="1011193140" sldId="259"/>
            <ac:spMk id="220" creationId="{91469CD4-F758-809E-A936-A4D1AC337067}"/>
          </ac:spMkLst>
        </pc:spChg>
        <pc:spChg chg="mod">
          <ac:chgData name="Aastha Dodeja" userId="127dcee6-c045-4ab3-87c9-3322bdaab09f" providerId="ADAL" clId="{691A25F4-CDBF-4212-A9BC-99C45A5E2144}" dt="2024-06-28T06:53:38.991" v="3938" actId="27803"/>
          <ac:spMkLst>
            <pc:docMk/>
            <pc:sldMk cId="1011193140" sldId="259"/>
            <ac:spMk id="221" creationId="{E84FFD14-018B-F89E-5C56-75C26B9DFE59}"/>
          </ac:spMkLst>
        </pc:spChg>
        <pc:spChg chg="mod">
          <ac:chgData name="Aastha Dodeja" userId="127dcee6-c045-4ab3-87c9-3322bdaab09f" providerId="ADAL" clId="{691A25F4-CDBF-4212-A9BC-99C45A5E2144}" dt="2024-06-28T06:53:38.991" v="3938" actId="27803"/>
          <ac:spMkLst>
            <pc:docMk/>
            <pc:sldMk cId="1011193140" sldId="259"/>
            <ac:spMk id="222" creationId="{EF590DC9-F732-20A3-0608-55DD9B759B1E}"/>
          </ac:spMkLst>
        </pc:spChg>
        <pc:spChg chg="mod">
          <ac:chgData name="Aastha Dodeja" userId="127dcee6-c045-4ab3-87c9-3322bdaab09f" providerId="ADAL" clId="{691A25F4-CDBF-4212-A9BC-99C45A5E2144}" dt="2024-06-28T06:53:38.991" v="3938" actId="27803"/>
          <ac:spMkLst>
            <pc:docMk/>
            <pc:sldMk cId="1011193140" sldId="259"/>
            <ac:spMk id="223" creationId="{DD111CF0-ED9D-740D-7218-B15E017BD9E2}"/>
          </ac:spMkLst>
        </pc:spChg>
        <pc:spChg chg="mod">
          <ac:chgData name="Aastha Dodeja" userId="127dcee6-c045-4ab3-87c9-3322bdaab09f" providerId="ADAL" clId="{691A25F4-CDBF-4212-A9BC-99C45A5E2144}" dt="2024-06-28T06:53:38.991" v="3938" actId="27803"/>
          <ac:spMkLst>
            <pc:docMk/>
            <pc:sldMk cId="1011193140" sldId="259"/>
            <ac:spMk id="224" creationId="{A0A1AA49-48CB-3260-CF56-9AC92A1A82C0}"/>
          </ac:spMkLst>
        </pc:spChg>
        <pc:spChg chg="mod">
          <ac:chgData name="Aastha Dodeja" userId="127dcee6-c045-4ab3-87c9-3322bdaab09f" providerId="ADAL" clId="{691A25F4-CDBF-4212-A9BC-99C45A5E2144}" dt="2024-06-28T06:53:38.991" v="3938" actId="27803"/>
          <ac:spMkLst>
            <pc:docMk/>
            <pc:sldMk cId="1011193140" sldId="259"/>
            <ac:spMk id="225" creationId="{F0A47D69-B17C-3159-67E9-CF30CA67D213}"/>
          </ac:spMkLst>
        </pc:spChg>
        <pc:spChg chg="mod">
          <ac:chgData name="Aastha Dodeja" userId="127dcee6-c045-4ab3-87c9-3322bdaab09f" providerId="ADAL" clId="{691A25F4-CDBF-4212-A9BC-99C45A5E2144}" dt="2024-06-28T06:53:38.991" v="3938" actId="27803"/>
          <ac:spMkLst>
            <pc:docMk/>
            <pc:sldMk cId="1011193140" sldId="259"/>
            <ac:spMk id="226" creationId="{2FCB9311-7F94-6BF1-9321-073B0B9C561A}"/>
          </ac:spMkLst>
        </pc:spChg>
        <pc:spChg chg="mod">
          <ac:chgData name="Aastha Dodeja" userId="127dcee6-c045-4ab3-87c9-3322bdaab09f" providerId="ADAL" clId="{691A25F4-CDBF-4212-A9BC-99C45A5E2144}" dt="2024-06-28T06:53:38.991" v="3938" actId="27803"/>
          <ac:spMkLst>
            <pc:docMk/>
            <pc:sldMk cId="1011193140" sldId="259"/>
            <ac:spMk id="227" creationId="{60E74721-9E6E-5635-A227-8288BDF9E9A6}"/>
          </ac:spMkLst>
        </pc:spChg>
        <pc:spChg chg="mod">
          <ac:chgData name="Aastha Dodeja" userId="127dcee6-c045-4ab3-87c9-3322bdaab09f" providerId="ADAL" clId="{691A25F4-CDBF-4212-A9BC-99C45A5E2144}" dt="2024-06-28T06:53:38.991" v="3938" actId="27803"/>
          <ac:spMkLst>
            <pc:docMk/>
            <pc:sldMk cId="1011193140" sldId="259"/>
            <ac:spMk id="228" creationId="{591B6527-EEC0-5847-63DC-93E10808F04C}"/>
          </ac:spMkLst>
        </pc:spChg>
        <pc:spChg chg="mod">
          <ac:chgData name="Aastha Dodeja" userId="127dcee6-c045-4ab3-87c9-3322bdaab09f" providerId="ADAL" clId="{691A25F4-CDBF-4212-A9BC-99C45A5E2144}" dt="2024-06-28T06:53:38.991" v="3938" actId="27803"/>
          <ac:spMkLst>
            <pc:docMk/>
            <pc:sldMk cId="1011193140" sldId="259"/>
            <ac:spMk id="232" creationId="{43AC0084-BC74-A929-BC4D-C99A87B26418}"/>
          </ac:spMkLst>
        </pc:spChg>
        <pc:spChg chg="mod">
          <ac:chgData name="Aastha Dodeja" userId="127dcee6-c045-4ab3-87c9-3322bdaab09f" providerId="ADAL" clId="{691A25F4-CDBF-4212-A9BC-99C45A5E2144}" dt="2024-06-28T06:53:38.991" v="3938" actId="27803"/>
          <ac:spMkLst>
            <pc:docMk/>
            <pc:sldMk cId="1011193140" sldId="259"/>
            <ac:spMk id="233" creationId="{3A675A42-0C40-A602-2417-42BDFC96284B}"/>
          </ac:spMkLst>
        </pc:spChg>
        <pc:spChg chg="mod">
          <ac:chgData name="Aastha Dodeja" userId="127dcee6-c045-4ab3-87c9-3322bdaab09f" providerId="ADAL" clId="{691A25F4-CDBF-4212-A9BC-99C45A5E2144}" dt="2024-06-28T06:53:38.991" v="3938" actId="27803"/>
          <ac:spMkLst>
            <pc:docMk/>
            <pc:sldMk cId="1011193140" sldId="259"/>
            <ac:spMk id="235" creationId="{1FF6DD50-21F9-A857-EA7C-C0F86790B3CD}"/>
          </ac:spMkLst>
        </pc:spChg>
        <pc:spChg chg="mod">
          <ac:chgData name="Aastha Dodeja" userId="127dcee6-c045-4ab3-87c9-3322bdaab09f" providerId="ADAL" clId="{691A25F4-CDBF-4212-A9BC-99C45A5E2144}" dt="2024-06-28T06:53:38.991" v="3938" actId="27803"/>
          <ac:spMkLst>
            <pc:docMk/>
            <pc:sldMk cId="1011193140" sldId="259"/>
            <ac:spMk id="236" creationId="{011CE93E-6291-FD08-6019-BC1627E32D16}"/>
          </ac:spMkLst>
        </pc:spChg>
        <pc:spChg chg="mod">
          <ac:chgData name="Aastha Dodeja" userId="127dcee6-c045-4ab3-87c9-3322bdaab09f" providerId="ADAL" clId="{691A25F4-CDBF-4212-A9BC-99C45A5E2144}" dt="2024-06-28T06:53:38.991" v="3938" actId="27803"/>
          <ac:spMkLst>
            <pc:docMk/>
            <pc:sldMk cId="1011193140" sldId="259"/>
            <ac:spMk id="237" creationId="{8DD85B24-1B19-51AB-3631-4A3EE4C97A1C}"/>
          </ac:spMkLst>
        </pc:spChg>
        <pc:spChg chg="mod">
          <ac:chgData name="Aastha Dodeja" userId="127dcee6-c045-4ab3-87c9-3322bdaab09f" providerId="ADAL" clId="{691A25F4-CDBF-4212-A9BC-99C45A5E2144}" dt="2024-06-28T06:53:38.991" v="3938" actId="27803"/>
          <ac:spMkLst>
            <pc:docMk/>
            <pc:sldMk cId="1011193140" sldId="259"/>
            <ac:spMk id="240" creationId="{8C5A50A0-FC1B-D546-D785-4E7EEFE632FB}"/>
          </ac:spMkLst>
        </pc:spChg>
        <pc:spChg chg="mod">
          <ac:chgData name="Aastha Dodeja" userId="127dcee6-c045-4ab3-87c9-3322bdaab09f" providerId="ADAL" clId="{691A25F4-CDBF-4212-A9BC-99C45A5E2144}" dt="2024-06-28T06:53:38.991" v="3938" actId="27803"/>
          <ac:spMkLst>
            <pc:docMk/>
            <pc:sldMk cId="1011193140" sldId="259"/>
            <ac:spMk id="241" creationId="{8A31DB9B-D01D-E564-7365-9F95F236AD78}"/>
          </ac:spMkLst>
        </pc:spChg>
        <pc:spChg chg="mod">
          <ac:chgData name="Aastha Dodeja" userId="127dcee6-c045-4ab3-87c9-3322bdaab09f" providerId="ADAL" clId="{691A25F4-CDBF-4212-A9BC-99C45A5E2144}" dt="2024-06-28T06:53:38.991" v="3938" actId="27803"/>
          <ac:spMkLst>
            <pc:docMk/>
            <pc:sldMk cId="1011193140" sldId="259"/>
            <ac:spMk id="243" creationId="{243674FC-079B-E0D9-7E68-A4C1F51AE4CD}"/>
          </ac:spMkLst>
        </pc:spChg>
        <pc:spChg chg="mod">
          <ac:chgData name="Aastha Dodeja" userId="127dcee6-c045-4ab3-87c9-3322bdaab09f" providerId="ADAL" clId="{691A25F4-CDBF-4212-A9BC-99C45A5E2144}" dt="2024-06-28T06:53:38.991" v="3938" actId="27803"/>
          <ac:spMkLst>
            <pc:docMk/>
            <pc:sldMk cId="1011193140" sldId="259"/>
            <ac:spMk id="244" creationId="{C5BADA40-A9DC-E95A-6C34-A2BD3F546639}"/>
          </ac:spMkLst>
        </pc:spChg>
        <pc:spChg chg="mod">
          <ac:chgData name="Aastha Dodeja" userId="127dcee6-c045-4ab3-87c9-3322bdaab09f" providerId="ADAL" clId="{691A25F4-CDBF-4212-A9BC-99C45A5E2144}" dt="2024-06-28T06:53:38.991" v="3938" actId="27803"/>
          <ac:spMkLst>
            <pc:docMk/>
            <pc:sldMk cId="1011193140" sldId="259"/>
            <ac:spMk id="245" creationId="{D4121539-1544-C04D-F1D3-DBE416B0351A}"/>
          </ac:spMkLst>
        </pc:spChg>
        <pc:spChg chg="mod">
          <ac:chgData name="Aastha Dodeja" userId="127dcee6-c045-4ab3-87c9-3322bdaab09f" providerId="ADAL" clId="{691A25F4-CDBF-4212-A9BC-99C45A5E2144}" dt="2024-06-28T06:53:38.991" v="3938" actId="27803"/>
          <ac:spMkLst>
            <pc:docMk/>
            <pc:sldMk cId="1011193140" sldId="259"/>
            <ac:spMk id="248" creationId="{8B389209-2C58-A98C-537D-2A3DB36FE017}"/>
          </ac:spMkLst>
        </pc:spChg>
        <pc:spChg chg="mod">
          <ac:chgData name="Aastha Dodeja" userId="127dcee6-c045-4ab3-87c9-3322bdaab09f" providerId="ADAL" clId="{691A25F4-CDBF-4212-A9BC-99C45A5E2144}" dt="2024-06-28T06:53:38.991" v="3938" actId="27803"/>
          <ac:spMkLst>
            <pc:docMk/>
            <pc:sldMk cId="1011193140" sldId="259"/>
            <ac:spMk id="249" creationId="{02B6B1CE-0A34-26B7-7F2B-CD7347C7C35E}"/>
          </ac:spMkLst>
        </pc:spChg>
        <pc:spChg chg="mod">
          <ac:chgData name="Aastha Dodeja" userId="127dcee6-c045-4ab3-87c9-3322bdaab09f" providerId="ADAL" clId="{691A25F4-CDBF-4212-A9BC-99C45A5E2144}" dt="2024-06-28T06:53:38.991" v="3938" actId="27803"/>
          <ac:spMkLst>
            <pc:docMk/>
            <pc:sldMk cId="1011193140" sldId="259"/>
            <ac:spMk id="251" creationId="{A2AD359A-7D60-B81A-38FB-8527E2F7C61B}"/>
          </ac:spMkLst>
        </pc:spChg>
        <pc:spChg chg="mod">
          <ac:chgData name="Aastha Dodeja" userId="127dcee6-c045-4ab3-87c9-3322bdaab09f" providerId="ADAL" clId="{691A25F4-CDBF-4212-A9BC-99C45A5E2144}" dt="2024-06-28T06:53:38.991" v="3938" actId="27803"/>
          <ac:spMkLst>
            <pc:docMk/>
            <pc:sldMk cId="1011193140" sldId="259"/>
            <ac:spMk id="252" creationId="{449404FE-8315-8F24-5019-8A59FF77CE78}"/>
          </ac:spMkLst>
        </pc:spChg>
        <pc:spChg chg="mod">
          <ac:chgData name="Aastha Dodeja" userId="127dcee6-c045-4ab3-87c9-3322bdaab09f" providerId="ADAL" clId="{691A25F4-CDBF-4212-A9BC-99C45A5E2144}" dt="2024-06-28T06:53:38.991" v="3938" actId="27803"/>
          <ac:spMkLst>
            <pc:docMk/>
            <pc:sldMk cId="1011193140" sldId="259"/>
            <ac:spMk id="253" creationId="{45F3F249-88E0-238F-E8D2-0612042C03FE}"/>
          </ac:spMkLst>
        </pc:spChg>
        <pc:spChg chg="mod">
          <ac:chgData name="Aastha Dodeja" userId="127dcee6-c045-4ab3-87c9-3322bdaab09f" providerId="ADAL" clId="{691A25F4-CDBF-4212-A9BC-99C45A5E2144}" dt="2024-06-28T06:53:38.991" v="3938" actId="27803"/>
          <ac:spMkLst>
            <pc:docMk/>
            <pc:sldMk cId="1011193140" sldId="259"/>
            <ac:spMk id="256" creationId="{38C36A3F-61DB-DCA7-71A8-2186234AB0D6}"/>
          </ac:spMkLst>
        </pc:spChg>
        <pc:spChg chg="mod">
          <ac:chgData name="Aastha Dodeja" userId="127dcee6-c045-4ab3-87c9-3322bdaab09f" providerId="ADAL" clId="{691A25F4-CDBF-4212-A9BC-99C45A5E2144}" dt="2024-06-28T06:53:38.991" v="3938" actId="27803"/>
          <ac:spMkLst>
            <pc:docMk/>
            <pc:sldMk cId="1011193140" sldId="259"/>
            <ac:spMk id="257" creationId="{BCE6FABF-0F44-DC74-58BC-B3A4B4B1C4BA}"/>
          </ac:spMkLst>
        </pc:spChg>
        <pc:spChg chg="mod">
          <ac:chgData name="Aastha Dodeja" userId="127dcee6-c045-4ab3-87c9-3322bdaab09f" providerId="ADAL" clId="{691A25F4-CDBF-4212-A9BC-99C45A5E2144}" dt="2024-06-28T06:53:38.991" v="3938" actId="27803"/>
          <ac:spMkLst>
            <pc:docMk/>
            <pc:sldMk cId="1011193140" sldId="259"/>
            <ac:spMk id="259" creationId="{05746182-629B-1BAA-ADA8-CF7BE1959EF0}"/>
          </ac:spMkLst>
        </pc:spChg>
        <pc:spChg chg="mod">
          <ac:chgData name="Aastha Dodeja" userId="127dcee6-c045-4ab3-87c9-3322bdaab09f" providerId="ADAL" clId="{691A25F4-CDBF-4212-A9BC-99C45A5E2144}" dt="2024-06-28T06:53:38.991" v="3938" actId="27803"/>
          <ac:spMkLst>
            <pc:docMk/>
            <pc:sldMk cId="1011193140" sldId="259"/>
            <ac:spMk id="260" creationId="{81720221-BDB3-E722-C1F4-CAAA8F179CC4}"/>
          </ac:spMkLst>
        </pc:spChg>
        <pc:spChg chg="mod">
          <ac:chgData name="Aastha Dodeja" userId="127dcee6-c045-4ab3-87c9-3322bdaab09f" providerId="ADAL" clId="{691A25F4-CDBF-4212-A9BC-99C45A5E2144}" dt="2024-06-28T06:53:38.991" v="3938" actId="27803"/>
          <ac:spMkLst>
            <pc:docMk/>
            <pc:sldMk cId="1011193140" sldId="259"/>
            <ac:spMk id="262" creationId="{03389F54-310A-9FA8-BBD4-83C58FC726C4}"/>
          </ac:spMkLst>
        </pc:spChg>
        <pc:spChg chg="mod">
          <ac:chgData name="Aastha Dodeja" userId="127dcee6-c045-4ab3-87c9-3322bdaab09f" providerId="ADAL" clId="{691A25F4-CDBF-4212-A9BC-99C45A5E2144}" dt="2024-06-28T06:53:38.991" v="3938" actId="27803"/>
          <ac:spMkLst>
            <pc:docMk/>
            <pc:sldMk cId="1011193140" sldId="259"/>
            <ac:spMk id="263" creationId="{F35E6A84-4E48-FCB9-E9A2-B1FF7C27F9F2}"/>
          </ac:spMkLst>
        </pc:spChg>
        <pc:spChg chg="mod">
          <ac:chgData name="Aastha Dodeja" userId="127dcee6-c045-4ab3-87c9-3322bdaab09f" providerId="ADAL" clId="{691A25F4-CDBF-4212-A9BC-99C45A5E2144}" dt="2024-06-28T06:53:38.991" v="3938" actId="27803"/>
          <ac:spMkLst>
            <pc:docMk/>
            <pc:sldMk cId="1011193140" sldId="259"/>
            <ac:spMk id="266" creationId="{5E27D27E-DB98-C829-D777-B28662DD3110}"/>
          </ac:spMkLst>
        </pc:spChg>
        <pc:spChg chg="mod">
          <ac:chgData name="Aastha Dodeja" userId="127dcee6-c045-4ab3-87c9-3322bdaab09f" providerId="ADAL" clId="{691A25F4-CDBF-4212-A9BC-99C45A5E2144}" dt="2024-06-28T06:53:38.991" v="3938" actId="27803"/>
          <ac:spMkLst>
            <pc:docMk/>
            <pc:sldMk cId="1011193140" sldId="259"/>
            <ac:spMk id="267" creationId="{4D979147-30D4-451E-9496-287270F90346}"/>
          </ac:spMkLst>
        </pc:spChg>
        <pc:spChg chg="mod">
          <ac:chgData name="Aastha Dodeja" userId="127dcee6-c045-4ab3-87c9-3322bdaab09f" providerId="ADAL" clId="{691A25F4-CDBF-4212-A9BC-99C45A5E2144}" dt="2024-06-28T06:53:38.991" v="3938" actId="27803"/>
          <ac:spMkLst>
            <pc:docMk/>
            <pc:sldMk cId="1011193140" sldId="259"/>
            <ac:spMk id="269" creationId="{26EB628C-CC31-94C0-9C53-C4FC72C8F6D6}"/>
          </ac:spMkLst>
        </pc:spChg>
        <pc:spChg chg="mod">
          <ac:chgData name="Aastha Dodeja" userId="127dcee6-c045-4ab3-87c9-3322bdaab09f" providerId="ADAL" clId="{691A25F4-CDBF-4212-A9BC-99C45A5E2144}" dt="2024-06-28T06:53:38.991" v="3938" actId="27803"/>
          <ac:spMkLst>
            <pc:docMk/>
            <pc:sldMk cId="1011193140" sldId="259"/>
            <ac:spMk id="270" creationId="{991705EB-CFF9-6FC6-B9DE-2CABCAB41D01}"/>
          </ac:spMkLst>
        </pc:spChg>
        <pc:spChg chg="mod">
          <ac:chgData name="Aastha Dodeja" userId="127dcee6-c045-4ab3-87c9-3322bdaab09f" providerId="ADAL" clId="{691A25F4-CDBF-4212-A9BC-99C45A5E2144}" dt="2024-06-28T06:53:38.991" v="3938" actId="27803"/>
          <ac:spMkLst>
            <pc:docMk/>
            <pc:sldMk cId="1011193140" sldId="259"/>
            <ac:spMk id="272" creationId="{FAD96574-C885-07C1-17CA-12D45A544A6C}"/>
          </ac:spMkLst>
        </pc:spChg>
        <pc:spChg chg="mod">
          <ac:chgData name="Aastha Dodeja" userId="127dcee6-c045-4ab3-87c9-3322bdaab09f" providerId="ADAL" clId="{691A25F4-CDBF-4212-A9BC-99C45A5E2144}" dt="2024-06-28T06:53:38.991" v="3938" actId="27803"/>
          <ac:spMkLst>
            <pc:docMk/>
            <pc:sldMk cId="1011193140" sldId="259"/>
            <ac:spMk id="273" creationId="{57F1F2E0-1B7F-4B96-4B3B-631545BF3B2E}"/>
          </ac:spMkLst>
        </pc:spChg>
        <pc:spChg chg="mod">
          <ac:chgData name="Aastha Dodeja" userId="127dcee6-c045-4ab3-87c9-3322bdaab09f" providerId="ADAL" clId="{691A25F4-CDBF-4212-A9BC-99C45A5E2144}" dt="2024-06-28T06:53:38.991" v="3938" actId="27803"/>
          <ac:spMkLst>
            <pc:docMk/>
            <pc:sldMk cId="1011193140" sldId="259"/>
            <ac:spMk id="276" creationId="{662B66D7-D04F-2CE6-09BC-DB7844EAEB23}"/>
          </ac:spMkLst>
        </pc:spChg>
        <pc:spChg chg="mod">
          <ac:chgData name="Aastha Dodeja" userId="127dcee6-c045-4ab3-87c9-3322bdaab09f" providerId="ADAL" clId="{691A25F4-CDBF-4212-A9BC-99C45A5E2144}" dt="2024-06-28T06:53:38.991" v="3938" actId="27803"/>
          <ac:spMkLst>
            <pc:docMk/>
            <pc:sldMk cId="1011193140" sldId="259"/>
            <ac:spMk id="277" creationId="{68953FFF-D92E-A9A4-90F8-1594DB98E4C3}"/>
          </ac:spMkLst>
        </pc:spChg>
        <pc:spChg chg="mod">
          <ac:chgData name="Aastha Dodeja" userId="127dcee6-c045-4ab3-87c9-3322bdaab09f" providerId="ADAL" clId="{691A25F4-CDBF-4212-A9BC-99C45A5E2144}" dt="2024-06-28T06:53:38.991" v="3938" actId="27803"/>
          <ac:spMkLst>
            <pc:docMk/>
            <pc:sldMk cId="1011193140" sldId="259"/>
            <ac:spMk id="279" creationId="{9B5D173D-A91F-A317-89F3-43B0F8EE0745}"/>
          </ac:spMkLst>
        </pc:spChg>
        <pc:spChg chg="mod">
          <ac:chgData name="Aastha Dodeja" userId="127dcee6-c045-4ab3-87c9-3322bdaab09f" providerId="ADAL" clId="{691A25F4-CDBF-4212-A9BC-99C45A5E2144}" dt="2024-06-28T06:53:38.991" v="3938" actId="27803"/>
          <ac:spMkLst>
            <pc:docMk/>
            <pc:sldMk cId="1011193140" sldId="259"/>
            <ac:spMk id="280" creationId="{0C45AA15-43EF-F7BC-B31B-44FEDDA4CF85}"/>
          </ac:spMkLst>
        </pc:spChg>
        <pc:spChg chg="mod">
          <ac:chgData name="Aastha Dodeja" userId="127dcee6-c045-4ab3-87c9-3322bdaab09f" providerId="ADAL" clId="{691A25F4-CDBF-4212-A9BC-99C45A5E2144}" dt="2024-06-28T06:53:38.991" v="3938" actId="27803"/>
          <ac:spMkLst>
            <pc:docMk/>
            <pc:sldMk cId="1011193140" sldId="259"/>
            <ac:spMk id="282" creationId="{126E01EE-1B9B-A8A8-5F88-A76218C03EB7}"/>
          </ac:spMkLst>
        </pc:spChg>
        <pc:spChg chg="mod">
          <ac:chgData name="Aastha Dodeja" userId="127dcee6-c045-4ab3-87c9-3322bdaab09f" providerId="ADAL" clId="{691A25F4-CDBF-4212-A9BC-99C45A5E2144}" dt="2024-06-28T06:53:38.991" v="3938" actId="27803"/>
          <ac:spMkLst>
            <pc:docMk/>
            <pc:sldMk cId="1011193140" sldId="259"/>
            <ac:spMk id="283" creationId="{88CF9883-575A-5CF3-A158-6F87FCE5C707}"/>
          </ac:spMkLst>
        </pc:spChg>
        <pc:spChg chg="mod">
          <ac:chgData name="Aastha Dodeja" userId="127dcee6-c045-4ab3-87c9-3322bdaab09f" providerId="ADAL" clId="{691A25F4-CDBF-4212-A9BC-99C45A5E2144}" dt="2024-06-28T06:53:38.991" v="3938" actId="27803"/>
          <ac:spMkLst>
            <pc:docMk/>
            <pc:sldMk cId="1011193140" sldId="259"/>
            <ac:spMk id="286" creationId="{CA9BD9F5-B3F7-750B-5B5D-7F83FCC97F06}"/>
          </ac:spMkLst>
        </pc:spChg>
        <pc:spChg chg="mod">
          <ac:chgData name="Aastha Dodeja" userId="127dcee6-c045-4ab3-87c9-3322bdaab09f" providerId="ADAL" clId="{691A25F4-CDBF-4212-A9BC-99C45A5E2144}" dt="2024-06-28T06:53:38.991" v="3938" actId="27803"/>
          <ac:spMkLst>
            <pc:docMk/>
            <pc:sldMk cId="1011193140" sldId="259"/>
            <ac:spMk id="287" creationId="{BBC4B406-ED64-F46D-DA11-55E0C6DA50B4}"/>
          </ac:spMkLst>
        </pc:spChg>
        <pc:spChg chg="mod">
          <ac:chgData name="Aastha Dodeja" userId="127dcee6-c045-4ab3-87c9-3322bdaab09f" providerId="ADAL" clId="{691A25F4-CDBF-4212-A9BC-99C45A5E2144}" dt="2024-06-28T06:53:38.991" v="3938" actId="27803"/>
          <ac:spMkLst>
            <pc:docMk/>
            <pc:sldMk cId="1011193140" sldId="259"/>
            <ac:spMk id="289" creationId="{8D35F4D3-CD54-93F7-1AA6-7F9BAEAC1991}"/>
          </ac:spMkLst>
        </pc:spChg>
        <pc:spChg chg="mod">
          <ac:chgData name="Aastha Dodeja" userId="127dcee6-c045-4ab3-87c9-3322bdaab09f" providerId="ADAL" clId="{691A25F4-CDBF-4212-A9BC-99C45A5E2144}" dt="2024-06-28T06:53:38.991" v="3938" actId="27803"/>
          <ac:spMkLst>
            <pc:docMk/>
            <pc:sldMk cId="1011193140" sldId="259"/>
            <ac:spMk id="290" creationId="{1EE4F084-E58D-91AC-C1B8-C6C9A8AB6B03}"/>
          </ac:spMkLst>
        </pc:spChg>
        <pc:spChg chg="mod">
          <ac:chgData name="Aastha Dodeja" userId="127dcee6-c045-4ab3-87c9-3322bdaab09f" providerId="ADAL" clId="{691A25F4-CDBF-4212-A9BC-99C45A5E2144}" dt="2024-06-28T06:53:38.991" v="3938" actId="27803"/>
          <ac:spMkLst>
            <pc:docMk/>
            <pc:sldMk cId="1011193140" sldId="259"/>
            <ac:spMk id="291" creationId="{593B235B-56EB-8824-6190-CE57B362AB31}"/>
          </ac:spMkLst>
        </pc:spChg>
        <pc:spChg chg="mod">
          <ac:chgData name="Aastha Dodeja" userId="127dcee6-c045-4ab3-87c9-3322bdaab09f" providerId="ADAL" clId="{691A25F4-CDBF-4212-A9BC-99C45A5E2144}" dt="2024-06-28T06:53:38.991" v="3938" actId="27803"/>
          <ac:spMkLst>
            <pc:docMk/>
            <pc:sldMk cId="1011193140" sldId="259"/>
            <ac:spMk id="293" creationId="{C08E21D6-51B8-7091-1C23-F4BEF474CDC4}"/>
          </ac:spMkLst>
        </pc:spChg>
        <pc:spChg chg="mod">
          <ac:chgData name="Aastha Dodeja" userId="127dcee6-c045-4ab3-87c9-3322bdaab09f" providerId="ADAL" clId="{691A25F4-CDBF-4212-A9BC-99C45A5E2144}" dt="2024-06-28T06:53:38.991" v="3938" actId="27803"/>
          <ac:spMkLst>
            <pc:docMk/>
            <pc:sldMk cId="1011193140" sldId="259"/>
            <ac:spMk id="294" creationId="{8BDEDD03-D809-BB28-219E-A08992DA304B}"/>
          </ac:spMkLst>
        </pc:spChg>
        <pc:spChg chg="mod">
          <ac:chgData name="Aastha Dodeja" userId="127dcee6-c045-4ab3-87c9-3322bdaab09f" providerId="ADAL" clId="{691A25F4-CDBF-4212-A9BC-99C45A5E2144}" dt="2024-06-28T06:53:38.991" v="3938" actId="27803"/>
          <ac:spMkLst>
            <pc:docMk/>
            <pc:sldMk cId="1011193140" sldId="259"/>
            <ac:spMk id="295" creationId="{DE3A6425-70BC-ED8A-1E12-32B38C1B8C2D}"/>
          </ac:spMkLst>
        </pc:spChg>
        <pc:spChg chg="mod">
          <ac:chgData name="Aastha Dodeja" userId="127dcee6-c045-4ab3-87c9-3322bdaab09f" providerId="ADAL" clId="{691A25F4-CDBF-4212-A9BC-99C45A5E2144}" dt="2024-06-28T06:53:38.991" v="3938" actId="27803"/>
          <ac:spMkLst>
            <pc:docMk/>
            <pc:sldMk cId="1011193140" sldId="259"/>
            <ac:spMk id="296" creationId="{58E311F1-BBAD-82FB-4755-390326D1C632}"/>
          </ac:spMkLst>
        </pc:spChg>
        <pc:spChg chg="mod">
          <ac:chgData name="Aastha Dodeja" userId="127dcee6-c045-4ab3-87c9-3322bdaab09f" providerId="ADAL" clId="{691A25F4-CDBF-4212-A9BC-99C45A5E2144}" dt="2024-06-28T06:53:38.991" v="3938" actId="27803"/>
          <ac:spMkLst>
            <pc:docMk/>
            <pc:sldMk cId="1011193140" sldId="259"/>
            <ac:spMk id="297" creationId="{879A29D6-F071-CE81-83DB-A33F933EFF1A}"/>
          </ac:spMkLst>
        </pc:spChg>
        <pc:spChg chg="mod">
          <ac:chgData name="Aastha Dodeja" userId="127dcee6-c045-4ab3-87c9-3322bdaab09f" providerId="ADAL" clId="{691A25F4-CDBF-4212-A9BC-99C45A5E2144}" dt="2024-06-28T06:53:38.991" v="3938" actId="27803"/>
          <ac:spMkLst>
            <pc:docMk/>
            <pc:sldMk cId="1011193140" sldId="259"/>
            <ac:spMk id="298" creationId="{370174C4-417E-89D3-E4F4-E7B0EE3911AC}"/>
          </ac:spMkLst>
        </pc:spChg>
        <pc:spChg chg="mod">
          <ac:chgData name="Aastha Dodeja" userId="127dcee6-c045-4ab3-87c9-3322bdaab09f" providerId="ADAL" clId="{691A25F4-CDBF-4212-A9BC-99C45A5E2144}" dt="2024-06-28T06:53:38.991" v="3938" actId="27803"/>
          <ac:spMkLst>
            <pc:docMk/>
            <pc:sldMk cId="1011193140" sldId="259"/>
            <ac:spMk id="299" creationId="{D2FE39E8-FBE3-23CB-790F-E259BF69E326}"/>
          </ac:spMkLst>
        </pc:spChg>
        <pc:spChg chg="mod">
          <ac:chgData name="Aastha Dodeja" userId="127dcee6-c045-4ab3-87c9-3322bdaab09f" providerId="ADAL" clId="{691A25F4-CDBF-4212-A9BC-99C45A5E2144}" dt="2024-06-28T06:53:38.991" v="3938" actId="27803"/>
          <ac:spMkLst>
            <pc:docMk/>
            <pc:sldMk cId="1011193140" sldId="259"/>
            <ac:spMk id="300" creationId="{06DE272C-71BF-A5D5-8944-FDC8AD842774}"/>
          </ac:spMkLst>
        </pc:spChg>
        <pc:spChg chg="mod">
          <ac:chgData name="Aastha Dodeja" userId="127dcee6-c045-4ab3-87c9-3322bdaab09f" providerId="ADAL" clId="{691A25F4-CDBF-4212-A9BC-99C45A5E2144}" dt="2024-06-28T06:53:38.991" v="3938" actId="27803"/>
          <ac:spMkLst>
            <pc:docMk/>
            <pc:sldMk cId="1011193140" sldId="259"/>
            <ac:spMk id="301" creationId="{DF2D2DEF-2F0E-5C60-338F-23D814883BF8}"/>
          </ac:spMkLst>
        </pc:spChg>
        <pc:spChg chg="mod">
          <ac:chgData name="Aastha Dodeja" userId="127dcee6-c045-4ab3-87c9-3322bdaab09f" providerId="ADAL" clId="{691A25F4-CDBF-4212-A9BC-99C45A5E2144}" dt="2024-06-28T06:53:38.991" v="3938" actId="27803"/>
          <ac:spMkLst>
            <pc:docMk/>
            <pc:sldMk cId="1011193140" sldId="259"/>
            <ac:spMk id="302" creationId="{791AB484-54FC-5A07-7675-36CFF4DE1495}"/>
          </ac:spMkLst>
        </pc:spChg>
        <pc:spChg chg="mod">
          <ac:chgData name="Aastha Dodeja" userId="127dcee6-c045-4ab3-87c9-3322bdaab09f" providerId="ADAL" clId="{691A25F4-CDBF-4212-A9BC-99C45A5E2144}" dt="2024-06-28T06:53:38.991" v="3938" actId="27803"/>
          <ac:spMkLst>
            <pc:docMk/>
            <pc:sldMk cId="1011193140" sldId="259"/>
            <ac:spMk id="303" creationId="{B72DCF85-9453-7287-8EDB-50BC57F124EB}"/>
          </ac:spMkLst>
        </pc:spChg>
        <pc:spChg chg="mod">
          <ac:chgData name="Aastha Dodeja" userId="127dcee6-c045-4ab3-87c9-3322bdaab09f" providerId="ADAL" clId="{691A25F4-CDBF-4212-A9BC-99C45A5E2144}" dt="2024-06-28T06:53:38.991" v="3938" actId="27803"/>
          <ac:spMkLst>
            <pc:docMk/>
            <pc:sldMk cId="1011193140" sldId="259"/>
            <ac:spMk id="304" creationId="{153E5EFA-8599-B114-9391-F481E835A454}"/>
          </ac:spMkLst>
        </pc:spChg>
        <pc:spChg chg="mod">
          <ac:chgData name="Aastha Dodeja" userId="127dcee6-c045-4ab3-87c9-3322bdaab09f" providerId="ADAL" clId="{691A25F4-CDBF-4212-A9BC-99C45A5E2144}" dt="2024-06-28T06:53:38.991" v="3938" actId="27803"/>
          <ac:spMkLst>
            <pc:docMk/>
            <pc:sldMk cId="1011193140" sldId="259"/>
            <ac:spMk id="305" creationId="{54105C60-2602-D035-746A-5D21E122105A}"/>
          </ac:spMkLst>
        </pc:spChg>
        <pc:spChg chg="mod">
          <ac:chgData name="Aastha Dodeja" userId="127dcee6-c045-4ab3-87c9-3322bdaab09f" providerId="ADAL" clId="{691A25F4-CDBF-4212-A9BC-99C45A5E2144}" dt="2024-06-28T06:53:38.991" v="3938" actId="27803"/>
          <ac:spMkLst>
            <pc:docMk/>
            <pc:sldMk cId="1011193140" sldId="259"/>
            <ac:spMk id="306" creationId="{AC2C23C1-9AF2-8BBE-5403-FDD0F000742F}"/>
          </ac:spMkLst>
        </pc:spChg>
        <pc:spChg chg="mod">
          <ac:chgData name="Aastha Dodeja" userId="127dcee6-c045-4ab3-87c9-3322bdaab09f" providerId="ADAL" clId="{691A25F4-CDBF-4212-A9BC-99C45A5E2144}" dt="2024-06-28T06:53:38.991" v="3938" actId="27803"/>
          <ac:spMkLst>
            <pc:docMk/>
            <pc:sldMk cId="1011193140" sldId="259"/>
            <ac:spMk id="307" creationId="{E7513996-CD3B-B6DE-EA2D-7B934171C04B}"/>
          </ac:spMkLst>
        </pc:spChg>
        <pc:spChg chg="mod">
          <ac:chgData name="Aastha Dodeja" userId="127dcee6-c045-4ab3-87c9-3322bdaab09f" providerId="ADAL" clId="{691A25F4-CDBF-4212-A9BC-99C45A5E2144}" dt="2024-06-28T06:53:38.991" v="3938" actId="27803"/>
          <ac:spMkLst>
            <pc:docMk/>
            <pc:sldMk cId="1011193140" sldId="259"/>
            <ac:spMk id="308" creationId="{7C405902-3261-D38A-587A-0B0FB24E128B}"/>
          </ac:spMkLst>
        </pc:spChg>
        <pc:spChg chg="mod">
          <ac:chgData name="Aastha Dodeja" userId="127dcee6-c045-4ab3-87c9-3322bdaab09f" providerId="ADAL" clId="{691A25F4-CDBF-4212-A9BC-99C45A5E2144}" dt="2024-06-28T06:53:38.991" v="3938" actId="27803"/>
          <ac:spMkLst>
            <pc:docMk/>
            <pc:sldMk cId="1011193140" sldId="259"/>
            <ac:spMk id="311" creationId="{5C0ED1E0-681D-6023-4D16-996471832C40}"/>
          </ac:spMkLst>
        </pc:spChg>
        <pc:spChg chg="mod">
          <ac:chgData name="Aastha Dodeja" userId="127dcee6-c045-4ab3-87c9-3322bdaab09f" providerId="ADAL" clId="{691A25F4-CDBF-4212-A9BC-99C45A5E2144}" dt="2024-06-28T06:53:38.991" v="3938" actId="27803"/>
          <ac:spMkLst>
            <pc:docMk/>
            <pc:sldMk cId="1011193140" sldId="259"/>
            <ac:spMk id="313" creationId="{75796A48-8EB9-04FA-257E-130DAF3752A2}"/>
          </ac:spMkLst>
        </pc:spChg>
        <pc:spChg chg="mod">
          <ac:chgData name="Aastha Dodeja" userId="127dcee6-c045-4ab3-87c9-3322bdaab09f" providerId="ADAL" clId="{691A25F4-CDBF-4212-A9BC-99C45A5E2144}" dt="2024-06-28T06:53:38.991" v="3938" actId="27803"/>
          <ac:spMkLst>
            <pc:docMk/>
            <pc:sldMk cId="1011193140" sldId="259"/>
            <ac:spMk id="314" creationId="{B7561C87-114D-717E-A983-4AE4C16E1D8C}"/>
          </ac:spMkLst>
        </pc:spChg>
        <pc:spChg chg="mod">
          <ac:chgData name="Aastha Dodeja" userId="127dcee6-c045-4ab3-87c9-3322bdaab09f" providerId="ADAL" clId="{691A25F4-CDBF-4212-A9BC-99C45A5E2144}" dt="2024-06-28T06:53:38.991" v="3938" actId="27803"/>
          <ac:spMkLst>
            <pc:docMk/>
            <pc:sldMk cId="1011193140" sldId="259"/>
            <ac:spMk id="316" creationId="{D009EEFC-518B-DB31-E9B4-67AF98635BBB}"/>
          </ac:spMkLst>
        </pc:spChg>
        <pc:spChg chg="mod">
          <ac:chgData name="Aastha Dodeja" userId="127dcee6-c045-4ab3-87c9-3322bdaab09f" providerId="ADAL" clId="{691A25F4-CDBF-4212-A9BC-99C45A5E2144}" dt="2024-06-28T06:53:38.991" v="3938" actId="27803"/>
          <ac:spMkLst>
            <pc:docMk/>
            <pc:sldMk cId="1011193140" sldId="259"/>
            <ac:spMk id="317" creationId="{202DEDDF-0521-4208-A5B8-077EF9A1D5AC}"/>
          </ac:spMkLst>
        </pc:spChg>
        <pc:spChg chg="mod">
          <ac:chgData name="Aastha Dodeja" userId="127dcee6-c045-4ab3-87c9-3322bdaab09f" providerId="ADAL" clId="{691A25F4-CDBF-4212-A9BC-99C45A5E2144}" dt="2024-06-28T06:53:38.991" v="3938" actId="27803"/>
          <ac:spMkLst>
            <pc:docMk/>
            <pc:sldMk cId="1011193140" sldId="259"/>
            <ac:spMk id="318" creationId="{38345018-069B-5CCB-3517-17B57928DA78}"/>
          </ac:spMkLst>
        </pc:spChg>
        <pc:spChg chg="mod">
          <ac:chgData name="Aastha Dodeja" userId="127dcee6-c045-4ab3-87c9-3322bdaab09f" providerId="ADAL" clId="{691A25F4-CDBF-4212-A9BC-99C45A5E2144}" dt="2024-06-28T06:53:38.991" v="3938" actId="27803"/>
          <ac:spMkLst>
            <pc:docMk/>
            <pc:sldMk cId="1011193140" sldId="259"/>
            <ac:spMk id="319" creationId="{11A46FBC-B02C-2EB2-5230-64EF819F1A8D}"/>
          </ac:spMkLst>
        </pc:spChg>
        <pc:spChg chg="mod">
          <ac:chgData name="Aastha Dodeja" userId="127dcee6-c045-4ab3-87c9-3322bdaab09f" providerId="ADAL" clId="{691A25F4-CDBF-4212-A9BC-99C45A5E2144}" dt="2024-06-28T06:53:38.991" v="3938" actId="27803"/>
          <ac:spMkLst>
            <pc:docMk/>
            <pc:sldMk cId="1011193140" sldId="259"/>
            <ac:spMk id="320" creationId="{DA7468DD-062C-2553-8CDB-3CBABA53F9CF}"/>
          </ac:spMkLst>
        </pc:spChg>
        <pc:spChg chg="mod">
          <ac:chgData name="Aastha Dodeja" userId="127dcee6-c045-4ab3-87c9-3322bdaab09f" providerId="ADAL" clId="{691A25F4-CDBF-4212-A9BC-99C45A5E2144}" dt="2024-06-28T06:53:38.991" v="3938" actId="27803"/>
          <ac:spMkLst>
            <pc:docMk/>
            <pc:sldMk cId="1011193140" sldId="259"/>
            <ac:spMk id="321" creationId="{8189028A-0B60-75D2-F267-882F05D8BF51}"/>
          </ac:spMkLst>
        </pc:spChg>
        <pc:spChg chg="mod">
          <ac:chgData name="Aastha Dodeja" userId="127dcee6-c045-4ab3-87c9-3322bdaab09f" providerId="ADAL" clId="{691A25F4-CDBF-4212-A9BC-99C45A5E2144}" dt="2024-06-28T06:53:38.991" v="3938" actId="27803"/>
          <ac:spMkLst>
            <pc:docMk/>
            <pc:sldMk cId="1011193140" sldId="259"/>
            <ac:spMk id="322" creationId="{52C3D1FF-E8D0-1E10-C8B1-31F5B651FC7F}"/>
          </ac:spMkLst>
        </pc:spChg>
        <pc:spChg chg="mod">
          <ac:chgData name="Aastha Dodeja" userId="127dcee6-c045-4ab3-87c9-3322bdaab09f" providerId="ADAL" clId="{691A25F4-CDBF-4212-A9BC-99C45A5E2144}" dt="2024-06-28T06:53:38.991" v="3938" actId="27803"/>
          <ac:spMkLst>
            <pc:docMk/>
            <pc:sldMk cId="1011193140" sldId="259"/>
            <ac:spMk id="323" creationId="{EFA94024-F7CA-B387-F7CD-97A765ADE9BA}"/>
          </ac:spMkLst>
        </pc:spChg>
        <pc:spChg chg="mod">
          <ac:chgData name="Aastha Dodeja" userId="127dcee6-c045-4ab3-87c9-3322bdaab09f" providerId="ADAL" clId="{691A25F4-CDBF-4212-A9BC-99C45A5E2144}" dt="2024-06-28T06:53:38.991" v="3938" actId="27803"/>
          <ac:spMkLst>
            <pc:docMk/>
            <pc:sldMk cId="1011193140" sldId="259"/>
            <ac:spMk id="324" creationId="{2C8DC4A6-8387-5D8C-6432-B335D4B4C8DE}"/>
          </ac:spMkLst>
        </pc:spChg>
        <pc:spChg chg="mod">
          <ac:chgData name="Aastha Dodeja" userId="127dcee6-c045-4ab3-87c9-3322bdaab09f" providerId="ADAL" clId="{691A25F4-CDBF-4212-A9BC-99C45A5E2144}" dt="2024-06-28T06:53:38.991" v="3938" actId="27803"/>
          <ac:spMkLst>
            <pc:docMk/>
            <pc:sldMk cId="1011193140" sldId="259"/>
            <ac:spMk id="325" creationId="{34B6526F-BA0B-565F-9B92-2F9FAF297219}"/>
          </ac:spMkLst>
        </pc:spChg>
        <pc:spChg chg="mod">
          <ac:chgData name="Aastha Dodeja" userId="127dcee6-c045-4ab3-87c9-3322bdaab09f" providerId="ADAL" clId="{691A25F4-CDBF-4212-A9BC-99C45A5E2144}" dt="2024-06-28T06:53:38.991" v="3938" actId="27803"/>
          <ac:spMkLst>
            <pc:docMk/>
            <pc:sldMk cId="1011193140" sldId="259"/>
            <ac:spMk id="326" creationId="{537B7737-E787-C489-AAE7-14526C4FFE0F}"/>
          </ac:spMkLst>
        </pc:spChg>
        <pc:spChg chg="mod">
          <ac:chgData name="Aastha Dodeja" userId="127dcee6-c045-4ab3-87c9-3322bdaab09f" providerId="ADAL" clId="{691A25F4-CDBF-4212-A9BC-99C45A5E2144}" dt="2024-06-28T06:53:38.991" v="3938" actId="27803"/>
          <ac:spMkLst>
            <pc:docMk/>
            <pc:sldMk cId="1011193140" sldId="259"/>
            <ac:spMk id="327" creationId="{61EE6725-EA7A-ABFB-A12F-5612CF0885AA}"/>
          </ac:spMkLst>
        </pc:spChg>
        <pc:spChg chg="mod">
          <ac:chgData name="Aastha Dodeja" userId="127dcee6-c045-4ab3-87c9-3322bdaab09f" providerId="ADAL" clId="{691A25F4-CDBF-4212-A9BC-99C45A5E2144}" dt="2024-06-28T06:53:38.991" v="3938" actId="27803"/>
          <ac:spMkLst>
            <pc:docMk/>
            <pc:sldMk cId="1011193140" sldId="259"/>
            <ac:spMk id="328" creationId="{5D408BA5-08F5-F57C-3DD3-5A1DF2BAE6C3}"/>
          </ac:spMkLst>
        </pc:spChg>
        <pc:spChg chg="mod">
          <ac:chgData name="Aastha Dodeja" userId="127dcee6-c045-4ab3-87c9-3322bdaab09f" providerId="ADAL" clId="{691A25F4-CDBF-4212-A9BC-99C45A5E2144}" dt="2024-06-28T06:53:38.991" v="3938" actId="27803"/>
          <ac:spMkLst>
            <pc:docMk/>
            <pc:sldMk cId="1011193140" sldId="259"/>
            <ac:spMk id="330" creationId="{B16610C8-541D-D022-D18F-8C6F2021F3E4}"/>
          </ac:spMkLst>
        </pc:spChg>
        <pc:spChg chg="mod">
          <ac:chgData name="Aastha Dodeja" userId="127dcee6-c045-4ab3-87c9-3322bdaab09f" providerId="ADAL" clId="{691A25F4-CDBF-4212-A9BC-99C45A5E2144}" dt="2024-06-28T06:53:38.991" v="3938" actId="27803"/>
          <ac:spMkLst>
            <pc:docMk/>
            <pc:sldMk cId="1011193140" sldId="259"/>
            <ac:spMk id="331" creationId="{55AF9601-9B50-9B40-F412-3125C01931E3}"/>
          </ac:spMkLst>
        </pc:spChg>
        <pc:spChg chg="mod">
          <ac:chgData name="Aastha Dodeja" userId="127dcee6-c045-4ab3-87c9-3322bdaab09f" providerId="ADAL" clId="{691A25F4-CDBF-4212-A9BC-99C45A5E2144}" dt="2024-06-28T06:53:38.991" v="3938" actId="27803"/>
          <ac:spMkLst>
            <pc:docMk/>
            <pc:sldMk cId="1011193140" sldId="259"/>
            <ac:spMk id="332" creationId="{436B8E8C-795E-D57B-091C-45DFD8E43C3D}"/>
          </ac:spMkLst>
        </pc:spChg>
        <pc:spChg chg="mod">
          <ac:chgData name="Aastha Dodeja" userId="127dcee6-c045-4ab3-87c9-3322bdaab09f" providerId="ADAL" clId="{691A25F4-CDBF-4212-A9BC-99C45A5E2144}" dt="2024-06-28T06:53:38.991" v="3938" actId="27803"/>
          <ac:spMkLst>
            <pc:docMk/>
            <pc:sldMk cId="1011193140" sldId="259"/>
            <ac:spMk id="334" creationId="{FCF09364-E30F-7D76-1FB9-BA0F093969F3}"/>
          </ac:spMkLst>
        </pc:spChg>
        <pc:spChg chg="mod">
          <ac:chgData name="Aastha Dodeja" userId="127dcee6-c045-4ab3-87c9-3322bdaab09f" providerId="ADAL" clId="{691A25F4-CDBF-4212-A9BC-99C45A5E2144}" dt="2024-06-28T06:53:38.991" v="3938" actId="27803"/>
          <ac:spMkLst>
            <pc:docMk/>
            <pc:sldMk cId="1011193140" sldId="259"/>
            <ac:spMk id="336" creationId="{F924CB52-228C-DD30-3916-A70B58217C42}"/>
          </ac:spMkLst>
        </pc:spChg>
        <pc:spChg chg="mod">
          <ac:chgData name="Aastha Dodeja" userId="127dcee6-c045-4ab3-87c9-3322bdaab09f" providerId="ADAL" clId="{691A25F4-CDBF-4212-A9BC-99C45A5E2144}" dt="2024-06-28T06:53:38.991" v="3938" actId="27803"/>
          <ac:spMkLst>
            <pc:docMk/>
            <pc:sldMk cId="1011193140" sldId="259"/>
            <ac:spMk id="337" creationId="{C84533E4-23FC-FCD7-501E-DA45D3868CE1}"/>
          </ac:spMkLst>
        </pc:spChg>
        <pc:spChg chg="mod">
          <ac:chgData name="Aastha Dodeja" userId="127dcee6-c045-4ab3-87c9-3322bdaab09f" providerId="ADAL" clId="{691A25F4-CDBF-4212-A9BC-99C45A5E2144}" dt="2024-06-28T06:53:38.991" v="3938" actId="27803"/>
          <ac:spMkLst>
            <pc:docMk/>
            <pc:sldMk cId="1011193140" sldId="259"/>
            <ac:spMk id="338" creationId="{F5150932-99D7-4574-6B95-D358BA2E2007}"/>
          </ac:spMkLst>
        </pc:spChg>
        <pc:spChg chg="mod">
          <ac:chgData name="Aastha Dodeja" userId="127dcee6-c045-4ab3-87c9-3322bdaab09f" providerId="ADAL" clId="{691A25F4-CDBF-4212-A9BC-99C45A5E2144}" dt="2024-06-28T06:53:38.991" v="3938" actId="27803"/>
          <ac:spMkLst>
            <pc:docMk/>
            <pc:sldMk cId="1011193140" sldId="259"/>
            <ac:spMk id="339" creationId="{CC71FD0E-05CF-7C7F-F8C7-CC2B1A8C4F85}"/>
          </ac:spMkLst>
        </pc:spChg>
        <pc:spChg chg="mod">
          <ac:chgData name="Aastha Dodeja" userId="127dcee6-c045-4ab3-87c9-3322bdaab09f" providerId="ADAL" clId="{691A25F4-CDBF-4212-A9BC-99C45A5E2144}" dt="2024-06-28T06:53:38.991" v="3938" actId="27803"/>
          <ac:spMkLst>
            <pc:docMk/>
            <pc:sldMk cId="1011193140" sldId="259"/>
            <ac:spMk id="342" creationId="{41A8CE19-F70F-DEA2-C51C-DCDDC7911941}"/>
          </ac:spMkLst>
        </pc:spChg>
        <pc:spChg chg="mod">
          <ac:chgData name="Aastha Dodeja" userId="127dcee6-c045-4ab3-87c9-3322bdaab09f" providerId="ADAL" clId="{691A25F4-CDBF-4212-A9BC-99C45A5E2144}" dt="2024-06-28T06:53:38.991" v="3938" actId="27803"/>
          <ac:spMkLst>
            <pc:docMk/>
            <pc:sldMk cId="1011193140" sldId="259"/>
            <ac:spMk id="343" creationId="{B8F0F6F8-6137-5E25-8FBF-0F2ABEEEB330}"/>
          </ac:spMkLst>
        </pc:spChg>
        <pc:spChg chg="mod">
          <ac:chgData name="Aastha Dodeja" userId="127dcee6-c045-4ab3-87c9-3322bdaab09f" providerId="ADAL" clId="{691A25F4-CDBF-4212-A9BC-99C45A5E2144}" dt="2024-06-28T06:53:38.991" v="3938" actId="27803"/>
          <ac:spMkLst>
            <pc:docMk/>
            <pc:sldMk cId="1011193140" sldId="259"/>
            <ac:spMk id="344" creationId="{EC66E730-4565-F298-14EE-24147277D56E}"/>
          </ac:spMkLst>
        </pc:spChg>
        <pc:spChg chg="mod">
          <ac:chgData name="Aastha Dodeja" userId="127dcee6-c045-4ab3-87c9-3322bdaab09f" providerId="ADAL" clId="{691A25F4-CDBF-4212-A9BC-99C45A5E2144}" dt="2024-06-28T06:53:38.991" v="3938" actId="27803"/>
          <ac:spMkLst>
            <pc:docMk/>
            <pc:sldMk cId="1011193140" sldId="259"/>
            <ac:spMk id="346" creationId="{A1F0FE44-EA47-2379-8643-8498F2A88435}"/>
          </ac:spMkLst>
        </pc:spChg>
        <pc:spChg chg="mod">
          <ac:chgData name="Aastha Dodeja" userId="127dcee6-c045-4ab3-87c9-3322bdaab09f" providerId="ADAL" clId="{691A25F4-CDBF-4212-A9BC-99C45A5E2144}" dt="2024-06-28T06:53:38.991" v="3938" actId="27803"/>
          <ac:spMkLst>
            <pc:docMk/>
            <pc:sldMk cId="1011193140" sldId="259"/>
            <ac:spMk id="347" creationId="{9EC86DF0-AAAC-4A61-44EC-D76B3565AC9E}"/>
          </ac:spMkLst>
        </pc:spChg>
        <pc:spChg chg="mod">
          <ac:chgData name="Aastha Dodeja" userId="127dcee6-c045-4ab3-87c9-3322bdaab09f" providerId="ADAL" clId="{691A25F4-CDBF-4212-A9BC-99C45A5E2144}" dt="2024-06-28T06:53:38.991" v="3938" actId="27803"/>
          <ac:spMkLst>
            <pc:docMk/>
            <pc:sldMk cId="1011193140" sldId="259"/>
            <ac:spMk id="348" creationId="{11EAB30E-D6F9-C222-CBCF-448EE369A303}"/>
          </ac:spMkLst>
        </pc:spChg>
        <pc:spChg chg="mod">
          <ac:chgData name="Aastha Dodeja" userId="127dcee6-c045-4ab3-87c9-3322bdaab09f" providerId="ADAL" clId="{691A25F4-CDBF-4212-A9BC-99C45A5E2144}" dt="2024-06-28T06:53:38.991" v="3938" actId="27803"/>
          <ac:spMkLst>
            <pc:docMk/>
            <pc:sldMk cId="1011193140" sldId="259"/>
            <ac:spMk id="350" creationId="{39618DCD-D251-DB00-552F-5F3E3B406533}"/>
          </ac:spMkLst>
        </pc:spChg>
        <pc:spChg chg="mod">
          <ac:chgData name="Aastha Dodeja" userId="127dcee6-c045-4ab3-87c9-3322bdaab09f" providerId="ADAL" clId="{691A25F4-CDBF-4212-A9BC-99C45A5E2144}" dt="2024-06-28T06:53:38.991" v="3938" actId="27803"/>
          <ac:spMkLst>
            <pc:docMk/>
            <pc:sldMk cId="1011193140" sldId="259"/>
            <ac:spMk id="351" creationId="{F44449AE-DA17-927D-FB37-B5502FF0F922}"/>
          </ac:spMkLst>
        </pc:spChg>
        <pc:spChg chg="mod">
          <ac:chgData name="Aastha Dodeja" userId="127dcee6-c045-4ab3-87c9-3322bdaab09f" providerId="ADAL" clId="{691A25F4-CDBF-4212-A9BC-99C45A5E2144}" dt="2024-06-28T06:53:38.991" v="3938" actId="27803"/>
          <ac:spMkLst>
            <pc:docMk/>
            <pc:sldMk cId="1011193140" sldId="259"/>
            <ac:spMk id="352" creationId="{C3DAB72F-F848-5686-6809-B6181742738F}"/>
          </ac:spMkLst>
        </pc:spChg>
        <pc:spChg chg="mod">
          <ac:chgData name="Aastha Dodeja" userId="127dcee6-c045-4ab3-87c9-3322bdaab09f" providerId="ADAL" clId="{691A25F4-CDBF-4212-A9BC-99C45A5E2144}" dt="2024-06-28T06:53:38.991" v="3938" actId="27803"/>
          <ac:spMkLst>
            <pc:docMk/>
            <pc:sldMk cId="1011193140" sldId="259"/>
            <ac:spMk id="354" creationId="{0481716A-247A-E7E3-FFB3-A99E5FC4E215}"/>
          </ac:spMkLst>
        </pc:spChg>
        <pc:spChg chg="mod">
          <ac:chgData name="Aastha Dodeja" userId="127dcee6-c045-4ab3-87c9-3322bdaab09f" providerId="ADAL" clId="{691A25F4-CDBF-4212-A9BC-99C45A5E2144}" dt="2024-06-28T06:53:38.991" v="3938" actId="27803"/>
          <ac:spMkLst>
            <pc:docMk/>
            <pc:sldMk cId="1011193140" sldId="259"/>
            <ac:spMk id="355" creationId="{7B9898A7-0B42-FD0F-76C4-6812723778AE}"/>
          </ac:spMkLst>
        </pc:spChg>
        <pc:spChg chg="mod">
          <ac:chgData name="Aastha Dodeja" userId="127dcee6-c045-4ab3-87c9-3322bdaab09f" providerId="ADAL" clId="{691A25F4-CDBF-4212-A9BC-99C45A5E2144}" dt="2024-06-28T06:53:38.991" v="3938" actId="27803"/>
          <ac:spMkLst>
            <pc:docMk/>
            <pc:sldMk cId="1011193140" sldId="259"/>
            <ac:spMk id="356" creationId="{5A91167F-C43A-A0AA-647E-7A635975FE24}"/>
          </ac:spMkLst>
        </pc:spChg>
        <pc:spChg chg="mod">
          <ac:chgData name="Aastha Dodeja" userId="127dcee6-c045-4ab3-87c9-3322bdaab09f" providerId="ADAL" clId="{691A25F4-CDBF-4212-A9BC-99C45A5E2144}" dt="2024-06-28T06:53:38.991" v="3938" actId="27803"/>
          <ac:spMkLst>
            <pc:docMk/>
            <pc:sldMk cId="1011193140" sldId="259"/>
            <ac:spMk id="358" creationId="{D6895A05-4348-71BF-5EF0-10D95AD2DD06}"/>
          </ac:spMkLst>
        </pc:spChg>
        <pc:spChg chg="mod">
          <ac:chgData name="Aastha Dodeja" userId="127dcee6-c045-4ab3-87c9-3322bdaab09f" providerId="ADAL" clId="{691A25F4-CDBF-4212-A9BC-99C45A5E2144}" dt="2024-06-28T06:53:38.991" v="3938" actId="27803"/>
          <ac:spMkLst>
            <pc:docMk/>
            <pc:sldMk cId="1011193140" sldId="259"/>
            <ac:spMk id="359" creationId="{2D9FACC5-08EB-7A6D-937F-0F29350025AE}"/>
          </ac:spMkLst>
        </pc:spChg>
        <pc:spChg chg="mod">
          <ac:chgData name="Aastha Dodeja" userId="127dcee6-c045-4ab3-87c9-3322bdaab09f" providerId="ADAL" clId="{691A25F4-CDBF-4212-A9BC-99C45A5E2144}" dt="2024-06-28T06:53:38.991" v="3938" actId="27803"/>
          <ac:spMkLst>
            <pc:docMk/>
            <pc:sldMk cId="1011193140" sldId="259"/>
            <ac:spMk id="360" creationId="{55FA39B3-4EDD-EC86-2F85-D494D4675D28}"/>
          </ac:spMkLst>
        </pc:spChg>
        <pc:spChg chg="mod">
          <ac:chgData name="Aastha Dodeja" userId="127dcee6-c045-4ab3-87c9-3322bdaab09f" providerId="ADAL" clId="{691A25F4-CDBF-4212-A9BC-99C45A5E2144}" dt="2024-06-28T06:53:38.991" v="3938" actId="27803"/>
          <ac:spMkLst>
            <pc:docMk/>
            <pc:sldMk cId="1011193140" sldId="259"/>
            <ac:spMk id="362" creationId="{DD1ADA9B-3B6A-E1DA-27B5-5ABF470FC1D5}"/>
          </ac:spMkLst>
        </pc:spChg>
        <pc:spChg chg="mod">
          <ac:chgData name="Aastha Dodeja" userId="127dcee6-c045-4ab3-87c9-3322bdaab09f" providerId="ADAL" clId="{691A25F4-CDBF-4212-A9BC-99C45A5E2144}" dt="2024-06-28T06:53:38.991" v="3938" actId="27803"/>
          <ac:spMkLst>
            <pc:docMk/>
            <pc:sldMk cId="1011193140" sldId="259"/>
            <ac:spMk id="363" creationId="{4C27E4A3-A121-9931-040F-FDDD1EFFBCAD}"/>
          </ac:spMkLst>
        </pc:spChg>
        <pc:spChg chg="mod">
          <ac:chgData name="Aastha Dodeja" userId="127dcee6-c045-4ab3-87c9-3322bdaab09f" providerId="ADAL" clId="{691A25F4-CDBF-4212-A9BC-99C45A5E2144}" dt="2024-06-28T06:53:38.991" v="3938" actId="27803"/>
          <ac:spMkLst>
            <pc:docMk/>
            <pc:sldMk cId="1011193140" sldId="259"/>
            <ac:spMk id="364" creationId="{D1302AE6-4DB5-443C-FD68-618833975C60}"/>
          </ac:spMkLst>
        </pc:spChg>
        <pc:spChg chg="mod">
          <ac:chgData name="Aastha Dodeja" userId="127dcee6-c045-4ab3-87c9-3322bdaab09f" providerId="ADAL" clId="{691A25F4-CDBF-4212-A9BC-99C45A5E2144}" dt="2024-06-28T06:53:38.991" v="3938" actId="27803"/>
          <ac:spMkLst>
            <pc:docMk/>
            <pc:sldMk cId="1011193140" sldId="259"/>
            <ac:spMk id="366" creationId="{06EB6DC8-89EC-169B-BE43-5B88DFA0ED5E}"/>
          </ac:spMkLst>
        </pc:spChg>
        <pc:spChg chg="mod">
          <ac:chgData name="Aastha Dodeja" userId="127dcee6-c045-4ab3-87c9-3322bdaab09f" providerId="ADAL" clId="{691A25F4-CDBF-4212-A9BC-99C45A5E2144}" dt="2024-06-28T06:53:38.991" v="3938" actId="27803"/>
          <ac:spMkLst>
            <pc:docMk/>
            <pc:sldMk cId="1011193140" sldId="259"/>
            <ac:spMk id="367" creationId="{A2BEA547-3DC9-334A-8265-024C80A2E244}"/>
          </ac:spMkLst>
        </pc:spChg>
        <pc:spChg chg="mod">
          <ac:chgData name="Aastha Dodeja" userId="127dcee6-c045-4ab3-87c9-3322bdaab09f" providerId="ADAL" clId="{691A25F4-CDBF-4212-A9BC-99C45A5E2144}" dt="2024-06-28T06:53:38.991" v="3938" actId="27803"/>
          <ac:spMkLst>
            <pc:docMk/>
            <pc:sldMk cId="1011193140" sldId="259"/>
            <ac:spMk id="368" creationId="{3C35DEF3-1367-30E3-0417-C3FA4CB68EED}"/>
          </ac:spMkLst>
        </pc:spChg>
        <pc:spChg chg="mod">
          <ac:chgData name="Aastha Dodeja" userId="127dcee6-c045-4ab3-87c9-3322bdaab09f" providerId="ADAL" clId="{691A25F4-CDBF-4212-A9BC-99C45A5E2144}" dt="2024-06-28T06:53:38.991" v="3938" actId="27803"/>
          <ac:spMkLst>
            <pc:docMk/>
            <pc:sldMk cId="1011193140" sldId="259"/>
            <ac:spMk id="370" creationId="{196A2235-F767-77D4-C8CB-1439817AA14B}"/>
          </ac:spMkLst>
        </pc:spChg>
        <pc:spChg chg="mod">
          <ac:chgData name="Aastha Dodeja" userId="127dcee6-c045-4ab3-87c9-3322bdaab09f" providerId="ADAL" clId="{691A25F4-CDBF-4212-A9BC-99C45A5E2144}" dt="2024-06-28T06:53:38.991" v="3938" actId="27803"/>
          <ac:spMkLst>
            <pc:docMk/>
            <pc:sldMk cId="1011193140" sldId="259"/>
            <ac:spMk id="371" creationId="{7DCE98F4-0120-90CC-4BE9-557F9DC8CBA9}"/>
          </ac:spMkLst>
        </pc:spChg>
        <pc:spChg chg="mod">
          <ac:chgData name="Aastha Dodeja" userId="127dcee6-c045-4ab3-87c9-3322bdaab09f" providerId="ADAL" clId="{691A25F4-CDBF-4212-A9BC-99C45A5E2144}" dt="2024-06-28T06:53:38.991" v="3938" actId="27803"/>
          <ac:spMkLst>
            <pc:docMk/>
            <pc:sldMk cId="1011193140" sldId="259"/>
            <ac:spMk id="372" creationId="{A8726431-0BD4-39D8-AEFD-A7C3B4A92284}"/>
          </ac:spMkLst>
        </pc:spChg>
        <pc:spChg chg="mod">
          <ac:chgData name="Aastha Dodeja" userId="127dcee6-c045-4ab3-87c9-3322bdaab09f" providerId="ADAL" clId="{691A25F4-CDBF-4212-A9BC-99C45A5E2144}" dt="2024-06-28T06:53:38.991" v="3938" actId="27803"/>
          <ac:spMkLst>
            <pc:docMk/>
            <pc:sldMk cId="1011193140" sldId="259"/>
            <ac:spMk id="374" creationId="{9C5623CE-6DBC-65CD-06B6-9530FE207598}"/>
          </ac:spMkLst>
        </pc:spChg>
        <pc:spChg chg="mod">
          <ac:chgData name="Aastha Dodeja" userId="127dcee6-c045-4ab3-87c9-3322bdaab09f" providerId="ADAL" clId="{691A25F4-CDBF-4212-A9BC-99C45A5E2144}" dt="2024-06-28T06:53:38.991" v="3938" actId="27803"/>
          <ac:spMkLst>
            <pc:docMk/>
            <pc:sldMk cId="1011193140" sldId="259"/>
            <ac:spMk id="375" creationId="{E309A8D2-83CF-A49D-A5EF-9E5CAB32F26A}"/>
          </ac:spMkLst>
        </pc:spChg>
        <pc:spChg chg="mod">
          <ac:chgData name="Aastha Dodeja" userId="127dcee6-c045-4ab3-87c9-3322bdaab09f" providerId="ADAL" clId="{691A25F4-CDBF-4212-A9BC-99C45A5E2144}" dt="2024-06-28T06:53:38.991" v="3938" actId="27803"/>
          <ac:spMkLst>
            <pc:docMk/>
            <pc:sldMk cId="1011193140" sldId="259"/>
            <ac:spMk id="376" creationId="{9A98467A-2063-BF47-AC2C-AD41B3018845}"/>
          </ac:spMkLst>
        </pc:spChg>
        <pc:spChg chg="mod">
          <ac:chgData name="Aastha Dodeja" userId="127dcee6-c045-4ab3-87c9-3322bdaab09f" providerId="ADAL" clId="{691A25F4-CDBF-4212-A9BC-99C45A5E2144}" dt="2024-06-28T06:53:38.991" v="3938" actId="27803"/>
          <ac:spMkLst>
            <pc:docMk/>
            <pc:sldMk cId="1011193140" sldId="259"/>
            <ac:spMk id="378" creationId="{B7DBF136-AA4B-E9E1-A7B0-37B2767FC727}"/>
          </ac:spMkLst>
        </pc:spChg>
        <pc:spChg chg="mod">
          <ac:chgData name="Aastha Dodeja" userId="127dcee6-c045-4ab3-87c9-3322bdaab09f" providerId="ADAL" clId="{691A25F4-CDBF-4212-A9BC-99C45A5E2144}" dt="2024-06-28T06:53:38.991" v="3938" actId="27803"/>
          <ac:spMkLst>
            <pc:docMk/>
            <pc:sldMk cId="1011193140" sldId="259"/>
            <ac:spMk id="379" creationId="{39DC502D-C300-E270-4B11-0F8768CBBDAA}"/>
          </ac:spMkLst>
        </pc:spChg>
        <pc:spChg chg="mod">
          <ac:chgData name="Aastha Dodeja" userId="127dcee6-c045-4ab3-87c9-3322bdaab09f" providerId="ADAL" clId="{691A25F4-CDBF-4212-A9BC-99C45A5E2144}" dt="2024-06-28T06:53:38.991" v="3938" actId="27803"/>
          <ac:spMkLst>
            <pc:docMk/>
            <pc:sldMk cId="1011193140" sldId="259"/>
            <ac:spMk id="380" creationId="{8B354269-7A54-9EB1-6BD9-B84045801878}"/>
          </ac:spMkLst>
        </pc:spChg>
        <pc:spChg chg="mod">
          <ac:chgData name="Aastha Dodeja" userId="127dcee6-c045-4ab3-87c9-3322bdaab09f" providerId="ADAL" clId="{691A25F4-CDBF-4212-A9BC-99C45A5E2144}" dt="2024-06-28T06:53:38.991" v="3938" actId="27803"/>
          <ac:spMkLst>
            <pc:docMk/>
            <pc:sldMk cId="1011193140" sldId="259"/>
            <ac:spMk id="382" creationId="{A3F28CDF-9D43-1212-131A-9399727AE30A}"/>
          </ac:spMkLst>
        </pc:spChg>
        <pc:spChg chg="mod">
          <ac:chgData name="Aastha Dodeja" userId="127dcee6-c045-4ab3-87c9-3322bdaab09f" providerId="ADAL" clId="{691A25F4-CDBF-4212-A9BC-99C45A5E2144}" dt="2024-06-28T06:53:38.991" v="3938" actId="27803"/>
          <ac:spMkLst>
            <pc:docMk/>
            <pc:sldMk cId="1011193140" sldId="259"/>
            <ac:spMk id="383" creationId="{55D3EB35-564B-F47E-C44D-5818B5AB4279}"/>
          </ac:spMkLst>
        </pc:spChg>
        <pc:spChg chg="mod">
          <ac:chgData name="Aastha Dodeja" userId="127dcee6-c045-4ab3-87c9-3322bdaab09f" providerId="ADAL" clId="{691A25F4-CDBF-4212-A9BC-99C45A5E2144}" dt="2024-06-28T06:53:38.991" v="3938" actId="27803"/>
          <ac:spMkLst>
            <pc:docMk/>
            <pc:sldMk cId="1011193140" sldId="259"/>
            <ac:spMk id="384" creationId="{B20E963D-623F-7585-E14B-F4FFA498E637}"/>
          </ac:spMkLst>
        </pc:spChg>
        <pc:spChg chg="mod">
          <ac:chgData name="Aastha Dodeja" userId="127dcee6-c045-4ab3-87c9-3322bdaab09f" providerId="ADAL" clId="{691A25F4-CDBF-4212-A9BC-99C45A5E2144}" dt="2024-06-28T06:53:38.991" v="3938" actId="27803"/>
          <ac:spMkLst>
            <pc:docMk/>
            <pc:sldMk cId="1011193140" sldId="259"/>
            <ac:spMk id="386" creationId="{919C1A48-4B41-F6EE-63BE-837CAF21E056}"/>
          </ac:spMkLst>
        </pc:spChg>
        <pc:spChg chg="mod">
          <ac:chgData name="Aastha Dodeja" userId="127dcee6-c045-4ab3-87c9-3322bdaab09f" providerId="ADAL" clId="{691A25F4-CDBF-4212-A9BC-99C45A5E2144}" dt="2024-06-28T06:53:38.991" v="3938" actId="27803"/>
          <ac:spMkLst>
            <pc:docMk/>
            <pc:sldMk cId="1011193140" sldId="259"/>
            <ac:spMk id="387" creationId="{B47738C5-7F25-7C6F-937D-46B686732F1E}"/>
          </ac:spMkLst>
        </pc:spChg>
        <pc:spChg chg="mod">
          <ac:chgData name="Aastha Dodeja" userId="127dcee6-c045-4ab3-87c9-3322bdaab09f" providerId="ADAL" clId="{691A25F4-CDBF-4212-A9BC-99C45A5E2144}" dt="2024-06-28T06:53:38.991" v="3938" actId="27803"/>
          <ac:spMkLst>
            <pc:docMk/>
            <pc:sldMk cId="1011193140" sldId="259"/>
            <ac:spMk id="388" creationId="{3BCB0E3C-BAE0-E7D3-4434-251FB1213F0D}"/>
          </ac:spMkLst>
        </pc:spChg>
        <pc:spChg chg="mod">
          <ac:chgData name="Aastha Dodeja" userId="127dcee6-c045-4ab3-87c9-3322bdaab09f" providerId="ADAL" clId="{691A25F4-CDBF-4212-A9BC-99C45A5E2144}" dt="2024-06-28T06:53:38.991" v="3938" actId="27803"/>
          <ac:spMkLst>
            <pc:docMk/>
            <pc:sldMk cId="1011193140" sldId="259"/>
            <ac:spMk id="390" creationId="{B4DDDFD4-8B53-422E-8482-22A657A3C98B}"/>
          </ac:spMkLst>
        </pc:spChg>
        <pc:spChg chg="mod">
          <ac:chgData name="Aastha Dodeja" userId="127dcee6-c045-4ab3-87c9-3322bdaab09f" providerId="ADAL" clId="{691A25F4-CDBF-4212-A9BC-99C45A5E2144}" dt="2024-06-28T06:53:38.991" v="3938" actId="27803"/>
          <ac:spMkLst>
            <pc:docMk/>
            <pc:sldMk cId="1011193140" sldId="259"/>
            <ac:spMk id="391" creationId="{C4BEE463-7F68-D0CE-FBAB-05DBE5239B22}"/>
          </ac:spMkLst>
        </pc:spChg>
        <pc:spChg chg="mod">
          <ac:chgData name="Aastha Dodeja" userId="127dcee6-c045-4ab3-87c9-3322bdaab09f" providerId="ADAL" clId="{691A25F4-CDBF-4212-A9BC-99C45A5E2144}" dt="2024-06-28T06:53:38.991" v="3938" actId="27803"/>
          <ac:spMkLst>
            <pc:docMk/>
            <pc:sldMk cId="1011193140" sldId="259"/>
            <ac:spMk id="392" creationId="{1035B916-65E2-344D-8495-75DC6529D198}"/>
          </ac:spMkLst>
        </pc:spChg>
        <pc:spChg chg="mod">
          <ac:chgData name="Aastha Dodeja" userId="127dcee6-c045-4ab3-87c9-3322bdaab09f" providerId="ADAL" clId="{691A25F4-CDBF-4212-A9BC-99C45A5E2144}" dt="2024-06-28T06:53:38.991" v="3938" actId="27803"/>
          <ac:spMkLst>
            <pc:docMk/>
            <pc:sldMk cId="1011193140" sldId="259"/>
            <ac:spMk id="394" creationId="{7897E385-E0FB-9F7C-CA36-D71A9D72212E}"/>
          </ac:spMkLst>
        </pc:spChg>
        <pc:spChg chg="mod">
          <ac:chgData name="Aastha Dodeja" userId="127dcee6-c045-4ab3-87c9-3322bdaab09f" providerId="ADAL" clId="{691A25F4-CDBF-4212-A9BC-99C45A5E2144}" dt="2024-06-28T06:53:38.991" v="3938" actId="27803"/>
          <ac:spMkLst>
            <pc:docMk/>
            <pc:sldMk cId="1011193140" sldId="259"/>
            <ac:spMk id="395" creationId="{49CA9B89-540E-5DEB-5CA2-59F7AAD333E3}"/>
          </ac:spMkLst>
        </pc:spChg>
        <pc:spChg chg="mod">
          <ac:chgData name="Aastha Dodeja" userId="127dcee6-c045-4ab3-87c9-3322bdaab09f" providerId="ADAL" clId="{691A25F4-CDBF-4212-A9BC-99C45A5E2144}" dt="2024-06-28T06:53:38.991" v="3938" actId="27803"/>
          <ac:spMkLst>
            <pc:docMk/>
            <pc:sldMk cId="1011193140" sldId="259"/>
            <ac:spMk id="396" creationId="{878530B0-178B-D41A-3BB5-F7452BC291D0}"/>
          </ac:spMkLst>
        </pc:spChg>
        <pc:spChg chg="mod">
          <ac:chgData name="Aastha Dodeja" userId="127dcee6-c045-4ab3-87c9-3322bdaab09f" providerId="ADAL" clId="{691A25F4-CDBF-4212-A9BC-99C45A5E2144}" dt="2024-06-28T06:53:38.991" v="3938" actId="27803"/>
          <ac:spMkLst>
            <pc:docMk/>
            <pc:sldMk cId="1011193140" sldId="259"/>
            <ac:spMk id="398" creationId="{02AB5640-7FA4-B2B4-FF9F-3E74C947B2D1}"/>
          </ac:spMkLst>
        </pc:spChg>
        <pc:spChg chg="mod">
          <ac:chgData name="Aastha Dodeja" userId="127dcee6-c045-4ab3-87c9-3322bdaab09f" providerId="ADAL" clId="{691A25F4-CDBF-4212-A9BC-99C45A5E2144}" dt="2024-06-28T06:53:38.991" v="3938" actId="27803"/>
          <ac:spMkLst>
            <pc:docMk/>
            <pc:sldMk cId="1011193140" sldId="259"/>
            <ac:spMk id="399" creationId="{B18DAADD-164B-B233-0E4C-E40312F62C55}"/>
          </ac:spMkLst>
        </pc:spChg>
        <pc:spChg chg="mod">
          <ac:chgData name="Aastha Dodeja" userId="127dcee6-c045-4ab3-87c9-3322bdaab09f" providerId="ADAL" clId="{691A25F4-CDBF-4212-A9BC-99C45A5E2144}" dt="2024-06-28T06:53:38.991" v="3938" actId="27803"/>
          <ac:spMkLst>
            <pc:docMk/>
            <pc:sldMk cId="1011193140" sldId="259"/>
            <ac:spMk id="400" creationId="{E9E401D1-9A67-67D7-2A71-7543A3E57B21}"/>
          </ac:spMkLst>
        </pc:spChg>
        <pc:spChg chg="mod">
          <ac:chgData name="Aastha Dodeja" userId="127dcee6-c045-4ab3-87c9-3322bdaab09f" providerId="ADAL" clId="{691A25F4-CDBF-4212-A9BC-99C45A5E2144}" dt="2024-06-28T06:53:38.991" v="3938" actId="27803"/>
          <ac:spMkLst>
            <pc:docMk/>
            <pc:sldMk cId="1011193140" sldId="259"/>
            <ac:spMk id="402" creationId="{AC09EA40-5485-D41D-794E-A9424BA76B23}"/>
          </ac:spMkLst>
        </pc:spChg>
        <pc:spChg chg="mod">
          <ac:chgData name="Aastha Dodeja" userId="127dcee6-c045-4ab3-87c9-3322bdaab09f" providerId="ADAL" clId="{691A25F4-CDBF-4212-A9BC-99C45A5E2144}" dt="2024-06-28T06:53:38.991" v="3938" actId="27803"/>
          <ac:spMkLst>
            <pc:docMk/>
            <pc:sldMk cId="1011193140" sldId="259"/>
            <ac:spMk id="403" creationId="{D564491A-B8A2-F808-6548-13D2D36758F2}"/>
          </ac:spMkLst>
        </pc:spChg>
        <pc:spChg chg="mod">
          <ac:chgData name="Aastha Dodeja" userId="127dcee6-c045-4ab3-87c9-3322bdaab09f" providerId="ADAL" clId="{691A25F4-CDBF-4212-A9BC-99C45A5E2144}" dt="2024-06-28T06:53:38.991" v="3938" actId="27803"/>
          <ac:spMkLst>
            <pc:docMk/>
            <pc:sldMk cId="1011193140" sldId="259"/>
            <ac:spMk id="404" creationId="{7ACA87FD-AF55-E42A-E72F-8FD33AE4AB59}"/>
          </ac:spMkLst>
        </pc:spChg>
        <pc:spChg chg="mod">
          <ac:chgData name="Aastha Dodeja" userId="127dcee6-c045-4ab3-87c9-3322bdaab09f" providerId="ADAL" clId="{691A25F4-CDBF-4212-A9BC-99C45A5E2144}" dt="2024-06-28T06:53:38.991" v="3938" actId="27803"/>
          <ac:spMkLst>
            <pc:docMk/>
            <pc:sldMk cId="1011193140" sldId="259"/>
            <ac:spMk id="406" creationId="{84B6417C-954E-6F9D-E7AA-03FE73CDD2F9}"/>
          </ac:spMkLst>
        </pc:spChg>
        <pc:spChg chg="mod">
          <ac:chgData name="Aastha Dodeja" userId="127dcee6-c045-4ab3-87c9-3322bdaab09f" providerId="ADAL" clId="{691A25F4-CDBF-4212-A9BC-99C45A5E2144}" dt="2024-06-28T06:53:38.991" v="3938" actId="27803"/>
          <ac:spMkLst>
            <pc:docMk/>
            <pc:sldMk cId="1011193140" sldId="259"/>
            <ac:spMk id="407" creationId="{78576BAF-993A-F12B-9057-53E3FAF262D9}"/>
          </ac:spMkLst>
        </pc:spChg>
        <pc:spChg chg="mod">
          <ac:chgData name="Aastha Dodeja" userId="127dcee6-c045-4ab3-87c9-3322bdaab09f" providerId="ADAL" clId="{691A25F4-CDBF-4212-A9BC-99C45A5E2144}" dt="2024-06-28T06:53:38.991" v="3938" actId="27803"/>
          <ac:spMkLst>
            <pc:docMk/>
            <pc:sldMk cId="1011193140" sldId="259"/>
            <ac:spMk id="408" creationId="{263591EE-C946-9AAA-B134-300531BF5EB4}"/>
          </ac:spMkLst>
        </pc:spChg>
        <pc:spChg chg="mod">
          <ac:chgData name="Aastha Dodeja" userId="127dcee6-c045-4ab3-87c9-3322bdaab09f" providerId="ADAL" clId="{691A25F4-CDBF-4212-A9BC-99C45A5E2144}" dt="2024-06-28T06:53:38.991" v="3938" actId="27803"/>
          <ac:spMkLst>
            <pc:docMk/>
            <pc:sldMk cId="1011193140" sldId="259"/>
            <ac:spMk id="410" creationId="{8E08E6EA-48F5-3ABD-0176-6BE29B219C63}"/>
          </ac:spMkLst>
        </pc:spChg>
        <pc:spChg chg="mod">
          <ac:chgData name="Aastha Dodeja" userId="127dcee6-c045-4ab3-87c9-3322bdaab09f" providerId="ADAL" clId="{691A25F4-CDBF-4212-A9BC-99C45A5E2144}" dt="2024-06-28T06:53:38.991" v="3938" actId="27803"/>
          <ac:spMkLst>
            <pc:docMk/>
            <pc:sldMk cId="1011193140" sldId="259"/>
            <ac:spMk id="411" creationId="{5D401F54-73A9-FE25-7E49-3AE57B922B84}"/>
          </ac:spMkLst>
        </pc:spChg>
        <pc:spChg chg="mod">
          <ac:chgData name="Aastha Dodeja" userId="127dcee6-c045-4ab3-87c9-3322bdaab09f" providerId="ADAL" clId="{691A25F4-CDBF-4212-A9BC-99C45A5E2144}" dt="2024-06-28T06:53:38.991" v="3938" actId="27803"/>
          <ac:spMkLst>
            <pc:docMk/>
            <pc:sldMk cId="1011193140" sldId="259"/>
            <ac:spMk id="412" creationId="{158555A3-C1E7-DF1F-4F66-353ED6F351F7}"/>
          </ac:spMkLst>
        </pc:spChg>
        <pc:spChg chg="mod">
          <ac:chgData name="Aastha Dodeja" userId="127dcee6-c045-4ab3-87c9-3322bdaab09f" providerId="ADAL" clId="{691A25F4-CDBF-4212-A9BC-99C45A5E2144}" dt="2024-06-28T06:53:38.991" v="3938" actId="27803"/>
          <ac:spMkLst>
            <pc:docMk/>
            <pc:sldMk cId="1011193140" sldId="259"/>
            <ac:spMk id="414" creationId="{DBFA73E2-10BC-7430-2841-EE023BE061B6}"/>
          </ac:spMkLst>
        </pc:spChg>
        <pc:spChg chg="mod">
          <ac:chgData name="Aastha Dodeja" userId="127dcee6-c045-4ab3-87c9-3322bdaab09f" providerId="ADAL" clId="{691A25F4-CDBF-4212-A9BC-99C45A5E2144}" dt="2024-06-28T06:53:38.991" v="3938" actId="27803"/>
          <ac:spMkLst>
            <pc:docMk/>
            <pc:sldMk cId="1011193140" sldId="259"/>
            <ac:spMk id="415" creationId="{FB7AC7CE-58F9-D578-BE10-B2D89C60282B}"/>
          </ac:spMkLst>
        </pc:spChg>
        <pc:spChg chg="mod">
          <ac:chgData name="Aastha Dodeja" userId="127dcee6-c045-4ab3-87c9-3322bdaab09f" providerId="ADAL" clId="{691A25F4-CDBF-4212-A9BC-99C45A5E2144}" dt="2024-06-28T06:53:38.991" v="3938" actId="27803"/>
          <ac:spMkLst>
            <pc:docMk/>
            <pc:sldMk cId="1011193140" sldId="259"/>
            <ac:spMk id="416" creationId="{28A194CB-ED13-0901-0A63-E9B719A2396E}"/>
          </ac:spMkLst>
        </pc:spChg>
        <pc:spChg chg="mod">
          <ac:chgData name="Aastha Dodeja" userId="127dcee6-c045-4ab3-87c9-3322bdaab09f" providerId="ADAL" clId="{691A25F4-CDBF-4212-A9BC-99C45A5E2144}" dt="2024-06-28T06:53:38.991" v="3938" actId="27803"/>
          <ac:spMkLst>
            <pc:docMk/>
            <pc:sldMk cId="1011193140" sldId="259"/>
            <ac:spMk id="418" creationId="{B157FD48-BFB6-048C-715B-91F73180929C}"/>
          </ac:spMkLst>
        </pc:spChg>
        <pc:spChg chg="mod">
          <ac:chgData name="Aastha Dodeja" userId="127dcee6-c045-4ab3-87c9-3322bdaab09f" providerId="ADAL" clId="{691A25F4-CDBF-4212-A9BC-99C45A5E2144}" dt="2024-06-28T06:53:38.991" v="3938" actId="27803"/>
          <ac:spMkLst>
            <pc:docMk/>
            <pc:sldMk cId="1011193140" sldId="259"/>
            <ac:spMk id="419" creationId="{123C837E-3B23-CB1F-83AC-984EEFF4CB72}"/>
          </ac:spMkLst>
        </pc:spChg>
        <pc:spChg chg="mod">
          <ac:chgData name="Aastha Dodeja" userId="127dcee6-c045-4ab3-87c9-3322bdaab09f" providerId="ADAL" clId="{691A25F4-CDBF-4212-A9BC-99C45A5E2144}" dt="2024-06-28T06:53:38.991" v="3938" actId="27803"/>
          <ac:spMkLst>
            <pc:docMk/>
            <pc:sldMk cId="1011193140" sldId="259"/>
            <ac:spMk id="420" creationId="{BD249E56-6385-8ED3-E17C-8C1F437F9D95}"/>
          </ac:spMkLst>
        </pc:spChg>
        <pc:spChg chg="mod">
          <ac:chgData name="Aastha Dodeja" userId="127dcee6-c045-4ab3-87c9-3322bdaab09f" providerId="ADAL" clId="{691A25F4-CDBF-4212-A9BC-99C45A5E2144}" dt="2024-06-28T06:53:38.991" v="3938" actId="27803"/>
          <ac:spMkLst>
            <pc:docMk/>
            <pc:sldMk cId="1011193140" sldId="259"/>
            <ac:spMk id="422" creationId="{EA5757A9-4F8B-94CC-29A3-999D93121FEA}"/>
          </ac:spMkLst>
        </pc:spChg>
        <pc:spChg chg="mod">
          <ac:chgData name="Aastha Dodeja" userId="127dcee6-c045-4ab3-87c9-3322bdaab09f" providerId="ADAL" clId="{691A25F4-CDBF-4212-A9BC-99C45A5E2144}" dt="2024-06-28T06:53:38.991" v="3938" actId="27803"/>
          <ac:spMkLst>
            <pc:docMk/>
            <pc:sldMk cId="1011193140" sldId="259"/>
            <ac:spMk id="423" creationId="{A8D2981F-3D15-62EE-7642-902D42AE49B0}"/>
          </ac:spMkLst>
        </pc:spChg>
        <pc:spChg chg="mod">
          <ac:chgData name="Aastha Dodeja" userId="127dcee6-c045-4ab3-87c9-3322bdaab09f" providerId="ADAL" clId="{691A25F4-CDBF-4212-A9BC-99C45A5E2144}" dt="2024-06-28T06:53:38.991" v="3938" actId="27803"/>
          <ac:spMkLst>
            <pc:docMk/>
            <pc:sldMk cId="1011193140" sldId="259"/>
            <ac:spMk id="424" creationId="{FF8769B2-465D-760E-5BEB-D26ED6312292}"/>
          </ac:spMkLst>
        </pc:spChg>
        <pc:spChg chg="mod">
          <ac:chgData name="Aastha Dodeja" userId="127dcee6-c045-4ab3-87c9-3322bdaab09f" providerId="ADAL" clId="{691A25F4-CDBF-4212-A9BC-99C45A5E2144}" dt="2024-06-28T06:53:38.991" v="3938" actId="27803"/>
          <ac:spMkLst>
            <pc:docMk/>
            <pc:sldMk cId="1011193140" sldId="259"/>
            <ac:spMk id="426" creationId="{1359F048-259C-ED98-411D-C07A332CA14B}"/>
          </ac:spMkLst>
        </pc:spChg>
        <pc:spChg chg="mod">
          <ac:chgData name="Aastha Dodeja" userId="127dcee6-c045-4ab3-87c9-3322bdaab09f" providerId="ADAL" clId="{691A25F4-CDBF-4212-A9BC-99C45A5E2144}" dt="2024-06-28T06:53:38.991" v="3938" actId="27803"/>
          <ac:spMkLst>
            <pc:docMk/>
            <pc:sldMk cId="1011193140" sldId="259"/>
            <ac:spMk id="427" creationId="{CCBCC478-F7A8-0B6F-73C0-F81C942F34D4}"/>
          </ac:spMkLst>
        </pc:spChg>
        <pc:spChg chg="mod">
          <ac:chgData name="Aastha Dodeja" userId="127dcee6-c045-4ab3-87c9-3322bdaab09f" providerId="ADAL" clId="{691A25F4-CDBF-4212-A9BC-99C45A5E2144}" dt="2024-06-28T06:53:38.991" v="3938" actId="27803"/>
          <ac:spMkLst>
            <pc:docMk/>
            <pc:sldMk cId="1011193140" sldId="259"/>
            <ac:spMk id="428" creationId="{5AB2DB9B-CA62-AD89-8898-E3DAB1045856}"/>
          </ac:spMkLst>
        </pc:spChg>
        <pc:spChg chg="mod">
          <ac:chgData name="Aastha Dodeja" userId="127dcee6-c045-4ab3-87c9-3322bdaab09f" providerId="ADAL" clId="{691A25F4-CDBF-4212-A9BC-99C45A5E2144}" dt="2024-06-28T06:53:38.991" v="3938" actId="27803"/>
          <ac:spMkLst>
            <pc:docMk/>
            <pc:sldMk cId="1011193140" sldId="259"/>
            <ac:spMk id="430" creationId="{2DE6D4A4-2899-02BD-96EF-00B94665BAF1}"/>
          </ac:spMkLst>
        </pc:spChg>
        <pc:spChg chg="mod">
          <ac:chgData name="Aastha Dodeja" userId="127dcee6-c045-4ab3-87c9-3322bdaab09f" providerId="ADAL" clId="{691A25F4-CDBF-4212-A9BC-99C45A5E2144}" dt="2024-06-28T06:53:38.991" v="3938" actId="27803"/>
          <ac:spMkLst>
            <pc:docMk/>
            <pc:sldMk cId="1011193140" sldId="259"/>
            <ac:spMk id="431" creationId="{7633A0E7-2040-679F-AADB-E2F371CEFC96}"/>
          </ac:spMkLst>
        </pc:spChg>
        <pc:spChg chg="mod">
          <ac:chgData name="Aastha Dodeja" userId="127dcee6-c045-4ab3-87c9-3322bdaab09f" providerId="ADAL" clId="{691A25F4-CDBF-4212-A9BC-99C45A5E2144}" dt="2024-06-28T06:53:38.991" v="3938" actId="27803"/>
          <ac:spMkLst>
            <pc:docMk/>
            <pc:sldMk cId="1011193140" sldId="259"/>
            <ac:spMk id="432" creationId="{A2D32EB0-9CDF-5A4A-4542-8809A7C9BE43}"/>
          </ac:spMkLst>
        </pc:spChg>
        <pc:spChg chg="mod">
          <ac:chgData name="Aastha Dodeja" userId="127dcee6-c045-4ab3-87c9-3322bdaab09f" providerId="ADAL" clId="{691A25F4-CDBF-4212-A9BC-99C45A5E2144}" dt="2024-06-28T06:53:38.991" v="3938" actId="27803"/>
          <ac:spMkLst>
            <pc:docMk/>
            <pc:sldMk cId="1011193140" sldId="259"/>
            <ac:spMk id="434" creationId="{A87CDAFC-63D3-E621-1974-D603F43D6F08}"/>
          </ac:spMkLst>
        </pc:spChg>
        <pc:spChg chg="mod">
          <ac:chgData name="Aastha Dodeja" userId="127dcee6-c045-4ab3-87c9-3322bdaab09f" providerId="ADAL" clId="{691A25F4-CDBF-4212-A9BC-99C45A5E2144}" dt="2024-06-28T06:53:38.991" v="3938" actId="27803"/>
          <ac:spMkLst>
            <pc:docMk/>
            <pc:sldMk cId="1011193140" sldId="259"/>
            <ac:spMk id="435" creationId="{9B48F82C-9465-DBE9-01DE-483CBF4C783F}"/>
          </ac:spMkLst>
        </pc:spChg>
        <pc:spChg chg="mod">
          <ac:chgData name="Aastha Dodeja" userId="127dcee6-c045-4ab3-87c9-3322bdaab09f" providerId="ADAL" clId="{691A25F4-CDBF-4212-A9BC-99C45A5E2144}" dt="2024-06-28T06:53:38.991" v="3938" actId="27803"/>
          <ac:spMkLst>
            <pc:docMk/>
            <pc:sldMk cId="1011193140" sldId="259"/>
            <ac:spMk id="436" creationId="{852814F4-3CC8-FBBF-C9BD-B55CFAA8E065}"/>
          </ac:spMkLst>
        </pc:spChg>
        <pc:spChg chg="mod">
          <ac:chgData name="Aastha Dodeja" userId="127dcee6-c045-4ab3-87c9-3322bdaab09f" providerId="ADAL" clId="{691A25F4-CDBF-4212-A9BC-99C45A5E2144}" dt="2024-06-28T06:53:38.991" v="3938" actId="27803"/>
          <ac:spMkLst>
            <pc:docMk/>
            <pc:sldMk cId="1011193140" sldId="259"/>
            <ac:spMk id="438" creationId="{EBA77D94-DCFE-D41A-886F-46AFC536A1BD}"/>
          </ac:spMkLst>
        </pc:spChg>
        <pc:spChg chg="mod">
          <ac:chgData name="Aastha Dodeja" userId="127dcee6-c045-4ab3-87c9-3322bdaab09f" providerId="ADAL" clId="{691A25F4-CDBF-4212-A9BC-99C45A5E2144}" dt="2024-06-28T06:53:38.991" v="3938" actId="27803"/>
          <ac:spMkLst>
            <pc:docMk/>
            <pc:sldMk cId="1011193140" sldId="259"/>
            <ac:spMk id="439" creationId="{7AA00AF2-FAC3-65C5-5C74-23548BDFF630}"/>
          </ac:spMkLst>
        </pc:spChg>
        <pc:spChg chg="mod">
          <ac:chgData name="Aastha Dodeja" userId="127dcee6-c045-4ab3-87c9-3322bdaab09f" providerId="ADAL" clId="{691A25F4-CDBF-4212-A9BC-99C45A5E2144}" dt="2024-06-28T06:53:38.991" v="3938" actId="27803"/>
          <ac:spMkLst>
            <pc:docMk/>
            <pc:sldMk cId="1011193140" sldId="259"/>
            <ac:spMk id="440" creationId="{2950DC58-5C38-F4B0-4E3E-6D2E8ECAC1E1}"/>
          </ac:spMkLst>
        </pc:spChg>
        <pc:spChg chg="mod">
          <ac:chgData name="Aastha Dodeja" userId="127dcee6-c045-4ab3-87c9-3322bdaab09f" providerId="ADAL" clId="{691A25F4-CDBF-4212-A9BC-99C45A5E2144}" dt="2024-06-28T06:53:38.991" v="3938" actId="27803"/>
          <ac:spMkLst>
            <pc:docMk/>
            <pc:sldMk cId="1011193140" sldId="259"/>
            <ac:spMk id="442" creationId="{B0F6B937-73D4-06A6-9F8A-8B00274AFC2B}"/>
          </ac:spMkLst>
        </pc:spChg>
        <pc:spChg chg="mod">
          <ac:chgData name="Aastha Dodeja" userId="127dcee6-c045-4ab3-87c9-3322bdaab09f" providerId="ADAL" clId="{691A25F4-CDBF-4212-A9BC-99C45A5E2144}" dt="2024-06-28T06:53:38.991" v="3938" actId="27803"/>
          <ac:spMkLst>
            <pc:docMk/>
            <pc:sldMk cId="1011193140" sldId="259"/>
            <ac:spMk id="443" creationId="{A5923A9E-22A2-C941-D9DE-A50024701770}"/>
          </ac:spMkLst>
        </pc:spChg>
        <pc:spChg chg="mod">
          <ac:chgData name="Aastha Dodeja" userId="127dcee6-c045-4ab3-87c9-3322bdaab09f" providerId="ADAL" clId="{691A25F4-CDBF-4212-A9BC-99C45A5E2144}" dt="2024-06-28T06:53:38.991" v="3938" actId="27803"/>
          <ac:spMkLst>
            <pc:docMk/>
            <pc:sldMk cId="1011193140" sldId="259"/>
            <ac:spMk id="444" creationId="{AC2D2788-AA8C-9768-AB95-8709A48B833B}"/>
          </ac:spMkLst>
        </pc:spChg>
        <pc:spChg chg="mod">
          <ac:chgData name="Aastha Dodeja" userId="127dcee6-c045-4ab3-87c9-3322bdaab09f" providerId="ADAL" clId="{691A25F4-CDBF-4212-A9BC-99C45A5E2144}" dt="2024-06-28T06:53:38.991" v="3938" actId="27803"/>
          <ac:spMkLst>
            <pc:docMk/>
            <pc:sldMk cId="1011193140" sldId="259"/>
            <ac:spMk id="446" creationId="{912A9FF6-5005-5024-9F31-2147253DA43B}"/>
          </ac:spMkLst>
        </pc:spChg>
        <pc:spChg chg="mod">
          <ac:chgData name="Aastha Dodeja" userId="127dcee6-c045-4ab3-87c9-3322bdaab09f" providerId="ADAL" clId="{691A25F4-CDBF-4212-A9BC-99C45A5E2144}" dt="2024-06-28T06:53:38.991" v="3938" actId="27803"/>
          <ac:spMkLst>
            <pc:docMk/>
            <pc:sldMk cId="1011193140" sldId="259"/>
            <ac:spMk id="447" creationId="{416B9208-361B-9A7B-D8A5-0CFA5B3F029A}"/>
          </ac:spMkLst>
        </pc:spChg>
        <pc:spChg chg="mod">
          <ac:chgData name="Aastha Dodeja" userId="127dcee6-c045-4ab3-87c9-3322bdaab09f" providerId="ADAL" clId="{691A25F4-CDBF-4212-A9BC-99C45A5E2144}" dt="2024-06-28T06:53:38.991" v="3938" actId="27803"/>
          <ac:spMkLst>
            <pc:docMk/>
            <pc:sldMk cId="1011193140" sldId="259"/>
            <ac:spMk id="448" creationId="{9E7EF633-E95A-B53D-DC9F-5CA2B920B830}"/>
          </ac:spMkLst>
        </pc:spChg>
        <pc:spChg chg="mod">
          <ac:chgData name="Aastha Dodeja" userId="127dcee6-c045-4ab3-87c9-3322bdaab09f" providerId="ADAL" clId="{691A25F4-CDBF-4212-A9BC-99C45A5E2144}" dt="2024-06-28T06:53:38.991" v="3938" actId="27803"/>
          <ac:spMkLst>
            <pc:docMk/>
            <pc:sldMk cId="1011193140" sldId="259"/>
            <ac:spMk id="450" creationId="{3AE5FD43-087D-A120-5B76-B0FBA934D053}"/>
          </ac:spMkLst>
        </pc:spChg>
        <pc:spChg chg="mod">
          <ac:chgData name="Aastha Dodeja" userId="127dcee6-c045-4ab3-87c9-3322bdaab09f" providerId="ADAL" clId="{691A25F4-CDBF-4212-A9BC-99C45A5E2144}" dt="2024-06-28T06:53:38.991" v="3938" actId="27803"/>
          <ac:spMkLst>
            <pc:docMk/>
            <pc:sldMk cId="1011193140" sldId="259"/>
            <ac:spMk id="451" creationId="{DCDEA829-4666-A76D-E104-6EF7AD23037D}"/>
          </ac:spMkLst>
        </pc:spChg>
        <pc:spChg chg="mod">
          <ac:chgData name="Aastha Dodeja" userId="127dcee6-c045-4ab3-87c9-3322bdaab09f" providerId="ADAL" clId="{691A25F4-CDBF-4212-A9BC-99C45A5E2144}" dt="2024-06-28T06:53:38.991" v="3938" actId="27803"/>
          <ac:spMkLst>
            <pc:docMk/>
            <pc:sldMk cId="1011193140" sldId="259"/>
            <ac:spMk id="452" creationId="{EDD76CA4-D6C5-091D-529B-715EFF071FE0}"/>
          </ac:spMkLst>
        </pc:spChg>
        <pc:spChg chg="mod">
          <ac:chgData name="Aastha Dodeja" userId="127dcee6-c045-4ab3-87c9-3322bdaab09f" providerId="ADAL" clId="{691A25F4-CDBF-4212-A9BC-99C45A5E2144}" dt="2024-06-28T06:53:38.991" v="3938" actId="27803"/>
          <ac:spMkLst>
            <pc:docMk/>
            <pc:sldMk cId="1011193140" sldId="259"/>
            <ac:spMk id="454" creationId="{6A52DCDD-051B-AAB1-E7EF-51F9ABBD5882}"/>
          </ac:spMkLst>
        </pc:spChg>
        <pc:spChg chg="mod">
          <ac:chgData name="Aastha Dodeja" userId="127dcee6-c045-4ab3-87c9-3322bdaab09f" providerId="ADAL" clId="{691A25F4-CDBF-4212-A9BC-99C45A5E2144}" dt="2024-06-28T06:53:38.991" v="3938" actId="27803"/>
          <ac:spMkLst>
            <pc:docMk/>
            <pc:sldMk cId="1011193140" sldId="259"/>
            <ac:spMk id="455" creationId="{6A0D58E7-64C1-4192-F98E-FC56B014B0F0}"/>
          </ac:spMkLst>
        </pc:spChg>
        <pc:spChg chg="mod">
          <ac:chgData name="Aastha Dodeja" userId="127dcee6-c045-4ab3-87c9-3322bdaab09f" providerId="ADAL" clId="{691A25F4-CDBF-4212-A9BC-99C45A5E2144}" dt="2024-06-28T06:53:38.991" v="3938" actId="27803"/>
          <ac:spMkLst>
            <pc:docMk/>
            <pc:sldMk cId="1011193140" sldId="259"/>
            <ac:spMk id="456" creationId="{217298F1-A54E-A81C-F26C-93CE2B96255F}"/>
          </ac:spMkLst>
        </pc:spChg>
        <pc:spChg chg="mod">
          <ac:chgData name="Aastha Dodeja" userId="127dcee6-c045-4ab3-87c9-3322bdaab09f" providerId="ADAL" clId="{691A25F4-CDBF-4212-A9BC-99C45A5E2144}" dt="2024-06-28T06:53:38.991" v="3938" actId="27803"/>
          <ac:spMkLst>
            <pc:docMk/>
            <pc:sldMk cId="1011193140" sldId="259"/>
            <ac:spMk id="458" creationId="{8092A510-5D5B-1EB4-4546-37D9DECA62B8}"/>
          </ac:spMkLst>
        </pc:spChg>
        <pc:spChg chg="mod">
          <ac:chgData name="Aastha Dodeja" userId="127dcee6-c045-4ab3-87c9-3322bdaab09f" providerId="ADAL" clId="{691A25F4-CDBF-4212-A9BC-99C45A5E2144}" dt="2024-06-28T06:53:38.991" v="3938" actId="27803"/>
          <ac:spMkLst>
            <pc:docMk/>
            <pc:sldMk cId="1011193140" sldId="259"/>
            <ac:spMk id="459" creationId="{4A75192E-3D92-699B-533E-60DC625B3370}"/>
          </ac:spMkLst>
        </pc:spChg>
        <pc:spChg chg="mod">
          <ac:chgData name="Aastha Dodeja" userId="127dcee6-c045-4ab3-87c9-3322bdaab09f" providerId="ADAL" clId="{691A25F4-CDBF-4212-A9BC-99C45A5E2144}" dt="2024-06-28T06:53:38.991" v="3938" actId="27803"/>
          <ac:spMkLst>
            <pc:docMk/>
            <pc:sldMk cId="1011193140" sldId="259"/>
            <ac:spMk id="460" creationId="{47431900-EEB1-FD8D-7788-D8FEC1BFF539}"/>
          </ac:spMkLst>
        </pc:spChg>
        <pc:spChg chg="mod">
          <ac:chgData name="Aastha Dodeja" userId="127dcee6-c045-4ab3-87c9-3322bdaab09f" providerId="ADAL" clId="{691A25F4-CDBF-4212-A9BC-99C45A5E2144}" dt="2024-06-28T06:53:38.991" v="3938" actId="27803"/>
          <ac:spMkLst>
            <pc:docMk/>
            <pc:sldMk cId="1011193140" sldId="259"/>
            <ac:spMk id="462" creationId="{608C46CD-1AA5-B588-CAFF-ADA08008BA6D}"/>
          </ac:spMkLst>
        </pc:spChg>
        <pc:spChg chg="mod">
          <ac:chgData name="Aastha Dodeja" userId="127dcee6-c045-4ab3-87c9-3322bdaab09f" providerId="ADAL" clId="{691A25F4-CDBF-4212-A9BC-99C45A5E2144}" dt="2024-06-28T06:53:38.991" v="3938" actId="27803"/>
          <ac:spMkLst>
            <pc:docMk/>
            <pc:sldMk cId="1011193140" sldId="259"/>
            <ac:spMk id="463" creationId="{158FBFB4-EB3D-A473-825A-90C17BE7D106}"/>
          </ac:spMkLst>
        </pc:spChg>
        <pc:spChg chg="mod">
          <ac:chgData name="Aastha Dodeja" userId="127dcee6-c045-4ab3-87c9-3322bdaab09f" providerId="ADAL" clId="{691A25F4-CDBF-4212-A9BC-99C45A5E2144}" dt="2024-06-28T06:53:38.991" v="3938" actId="27803"/>
          <ac:spMkLst>
            <pc:docMk/>
            <pc:sldMk cId="1011193140" sldId="259"/>
            <ac:spMk id="464" creationId="{70241BEA-C301-0A77-B7A6-20B56500D8B1}"/>
          </ac:spMkLst>
        </pc:spChg>
        <pc:spChg chg="mod">
          <ac:chgData name="Aastha Dodeja" userId="127dcee6-c045-4ab3-87c9-3322bdaab09f" providerId="ADAL" clId="{691A25F4-CDBF-4212-A9BC-99C45A5E2144}" dt="2024-06-28T06:53:38.991" v="3938" actId="27803"/>
          <ac:spMkLst>
            <pc:docMk/>
            <pc:sldMk cId="1011193140" sldId="259"/>
            <ac:spMk id="466" creationId="{539A72E5-752A-5B5F-A921-07FC63C53ACD}"/>
          </ac:spMkLst>
        </pc:spChg>
        <pc:spChg chg="mod">
          <ac:chgData name="Aastha Dodeja" userId="127dcee6-c045-4ab3-87c9-3322bdaab09f" providerId="ADAL" clId="{691A25F4-CDBF-4212-A9BC-99C45A5E2144}" dt="2024-06-28T06:53:38.991" v="3938" actId="27803"/>
          <ac:spMkLst>
            <pc:docMk/>
            <pc:sldMk cId="1011193140" sldId="259"/>
            <ac:spMk id="467" creationId="{E47499A8-335E-65DF-8961-C6F9812A3EA8}"/>
          </ac:spMkLst>
        </pc:spChg>
        <pc:spChg chg="mod">
          <ac:chgData name="Aastha Dodeja" userId="127dcee6-c045-4ab3-87c9-3322bdaab09f" providerId="ADAL" clId="{691A25F4-CDBF-4212-A9BC-99C45A5E2144}" dt="2024-06-28T06:53:38.991" v="3938" actId="27803"/>
          <ac:spMkLst>
            <pc:docMk/>
            <pc:sldMk cId="1011193140" sldId="259"/>
            <ac:spMk id="468" creationId="{2F933886-3635-CBE0-A37F-604CBAD0DBAB}"/>
          </ac:spMkLst>
        </pc:spChg>
        <pc:spChg chg="mod">
          <ac:chgData name="Aastha Dodeja" userId="127dcee6-c045-4ab3-87c9-3322bdaab09f" providerId="ADAL" clId="{691A25F4-CDBF-4212-A9BC-99C45A5E2144}" dt="2024-06-28T06:53:38.991" v="3938" actId="27803"/>
          <ac:spMkLst>
            <pc:docMk/>
            <pc:sldMk cId="1011193140" sldId="259"/>
            <ac:spMk id="470" creationId="{3E791995-DB12-A2E6-C3C9-4F963B8EB130}"/>
          </ac:spMkLst>
        </pc:spChg>
        <pc:spChg chg="mod">
          <ac:chgData name="Aastha Dodeja" userId="127dcee6-c045-4ab3-87c9-3322bdaab09f" providerId="ADAL" clId="{691A25F4-CDBF-4212-A9BC-99C45A5E2144}" dt="2024-06-28T06:53:38.991" v="3938" actId="27803"/>
          <ac:spMkLst>
            <pc:docMk/>
            <pc:sldMk cId="1011193140" sldId="259"/>
            <ac:spMk id="471" creationId="{D2CCF39F-6BF3-3431-F5B7-8805F35472BA}"/>
          </ac:spMkLst>
        </pc:spChg>
        <pc:spChg chg="mod">
          <ac:chgData name="Aastha Dodeja" userId="127dcee6-c045-4ab3-87c9-3322bdaab09f" providerId="ADAL" clId="{691A25F4-CDBF-4212-A9BC-99C45A5E2144}" dt="2024-06-28T06:53:38.991" v="3938" actId="27803"/>
          <ac:spMkLst>
            <pc:docMk/>
            <pc:sldMk cId="1011193140" sldId="259"/>
            <ac:spMk id="472" creationId="{2AC978F7-BEBD-6A11-4BDB-B3E82736407A}"/>
          </ac:spMkLst>
        </pc:spChg>
        <pc:spChg chg="mod">
          <ac:chgData name="Aastha Dodeja" userId="127dcee6-c045-4ab3-87c9-3322bdaab09f" providerId="ADAL" clId="{691A25F4-CDBF-4212-A9BC-99C45A5E2144}" dt="2024-06-28T06:53:38.991" v="3938" actId="27803"/>
          <ac:spMkLst>
            <pc:docMk/>
            <pc:sldMk cId="1011193140" sldId="259"/>
            <ac:spMk id="474" creationId="{C5F2DAF9-C4CF-0EC1-DCF1-3B8B6C77BF40}"/>
          </ac:spMkLst>
        </pc:spChg>
        <pc:spChg chg="mod">
          <ac:chgData name="Aastha Dodeja" userId="127dcee6-c045-4ab3-87c9-3322bdaab09f" providerId="ADAL" clId="{691A25F4-CDBF-4212-A9BC-99C45A5E2144}" dt="2024-06-28T06:53:38.991" v="3938" actId="27803"/>
          <ac:spMkLst>
            <pc:docMk/>
            <pc:sldMk cId="1011193140" sldId="259"/>
            <ac:spMk id="475" creationId="{BABEF2C0-CE17-31EC-7A22-329263444E35}"/>
          </ac:spMkLst>
        </pc:spChg>
        <pc:spChg chg="mod">
          <ac:chgData name="Aastha Dodeja" userId="127dcee6-c045-4ab3-87c9-3322bdaab09f" providerId="ADAL" clId="{691A25F4-CDBF-4212-A9BC-99C45A5E2144}" dt="2024-06-28T06:53:38.991" v="3938" actId="27803"/>
          <ac:spMkLst>
            <pc:docMk/>
            <pc:sldMk cId="1011193140" sldId="259"/>
            <ac:spMk id="476" creationId="{F2BE44FF-ADB0-32F2-439E-003C659EB4F5}"/>
          </ac:spMkLst>
        </pc:spChg>
        <pc:spChg chg="mod">
          <ac:chgData name="Aastha Dodeja" userId="127dcee6-c045-4ab3-87c9-3322bdaab09f" providerId="ADAL" clId="{691A25F4-CDBF-4212-A9BC-99C45A5E2144}" dt="2024-06-28T06:53:38.991" v="3938" actId="27803"/>
          <ac:spMkLst>
            <pc:docMk/>
            <pc:sldMk cId="1011193140" sldId="259"/>
            <ac:spMk id="477" creationId="{136A0078-268B-C9AA-D750-3703B12EC14A}"/>
          </ac:spMkLst>
        </pc:spChg>
        <pc:spChg chg="mod">
          <ac:chgData name="Aastha Dodeja" userId="127dcee6-c045-4ab3-87c9-3322bdaab09f" providerId="ADAL" clId="{691A25F4-CDBF-4212-A9BC-99C45A5E2144}" dt="2024-06-28T06:53:38.991" v="3938" actId="27803"/>
          <ac:spMkLst>
            <pc:docMk/>
            <pc:sldMk cId="1011193140" sldId="259"/>
            <ac:spMk id="478" creationId="{3027897C-29B0-EDC3-9F60-BE8E86CD9371}"/>
          </ac:spMkLst>
        </pc:spChg>
        <pc:spChg chg="mod">
          <ac:chgData name="Aastha Dodeja" userId="127dcee6-c045-4ab3-87c9-3322bdaab09f" providerId="ADAL" clId="{691A25F4-CDBF-4212-A9BC-99C45A5E2144}" dt="2024-06-28T06:53:38.991" v="3938" actId="27803"/>
          <ac:spMkLst>
            <pc:docMk/>
            <pc:sldMk cId="1011193140" sldId="259"/>
            <ac:spMk id="479" creationId="{6506B379-0B6A-A2ED-88AB-DA4338884A0A}"/>
          </ac:spMkLst>
        </pc:spChg>
        <pc:spChg chg="mod">
          <ac:chgData name="Aastha Dodeja" userId="127dcee6-c045-4ab3-87c9-3322bdaab09f" providerId="ADAL" clId="{691A25F4-CDBF-4212-A9BC-99C45A5E2144}" dt="2024-06-28T06:53:38.991" v="3938" actId="27803"/>
          <ac:spMkLst>
            <pc:docMk/>
            <pc:sldMk cId="1011193140" sldId="259"/>
            <ac:spMk id="480" creationId="{4121EF5B-9A08-13D7-F0D7-4E3FD5AF8657}"/>
          </ac:spMkLst>
        </pc:spChg>
        <pc:spChg chg="mod">
          <ac:chgData name="Aastha Dodeja" userId="127dcee6-c045-4ab3-87c9-3322bdaab09f" providerId="ADAL" clId="{691A25F4-CDBF-4212-A9BC-99C45A5E2144}" dt="2024-06-28T06:53:38.991" v="3938" actId="27803"/>
          <ac:spMkLst>
            <pc:docMk/>
            <pc:sldMk cId="1011193140" sldId="259"/>
            <ac:spMk id="481" creationId="{A4B2C319-5A6F-5970-D090-F94497C74740}"/>
          </ac:spMkLst>
        </pc:spChg>
        <pc:spChg chg="add mod ord">
          <ac:chgData name="Aastha Dodeja" userId="127dcee6-c045-4ab3-87c9-3322bdaab09f" providerId="ADAL" clId="{691A25F4-CDBF-4212-A9BC-99C45A5E2144}" dt="2024-06-28T07:04:48.302" v="4027" actId="14100"/>
          <ac:spMkLst>
            <pc:docMk/>
            <pc:sldMk cId="1011193140" sldId="259"/>
            <ac:spMk id="482" creationId="{33061F17-2AF0-81D5-E68C-699F54227588}"/>
          </ac:spMkLst>
        </pc:spChg>
        <pc:spChg chg="add del">
          <ac:chgData name="Aastha Dodeja" userId="127dcee6-c045-4ab3-87c9-3322bdaab09f" providerId="ADAL" clId="{691A25F4-CDBF-4212-A9BC-99C45A5E2144}" dt="2024-06-28T06:57:42.503" v="3997" actId="22"/>
          <ac:spMkLst>
            <pc:docMk/>
            <pc:sldMk cId="1011193140" sldId="259"/>
            <ac:spMk id="484" creationId="{07F6E514-F52E-C486-8DB7-959329325EB4}"/>
          </ac:spMkLst>
        </pc:spChg>
        <pc:spChg chg="add del mod">
          <ac:chgData name="Aastha Dodeja" userId="127dcee6-c045-4ab3-87c9-3322bdaab09f" providerId="ADAL" clId="{691A25F4-CDBF-4212-A9BC-99C45A5E2144}" dt="2024-06-28T08:27:14.351" v="4113" actId="21"/>
          <ac:spMkLst>
            <pc:docMk/>
            <pc:sldMk cId="1011193140" sldId="259"/>
            <ac:spMk id="486" creationId="{32B5D93E-EDFB-350E-41A8-89ED03CCB0E7}"/>
          </ac:spMkLst>
        </pc:spChg>
        <pc:spChg chg="add del mod">
          <ac:chgData name="Aastha Dodeja" userId="127dcee6-c045-4ab3-87c9-3322bdaab09f" providerId="ADAL" clId="{691A25F4-CDBF-4212-A9BC-99C45A5E2144}" dt="2024-06-28T07:04:52.815" v="4028" actId="478"/>
          <ac:spMkLst>
            <pc:docMk/>
            <pc:sldMk cId="1011193140" sldId="259"/>
            <ac:spMk id="488" creationId="{0B95DA5B-BCC0-E70D-A1AA-5C31381D02E0}"/>
          </ac:spMkLst>
        </pc:spChg>
        <pc:spChg chg="add del mod">
          <ac:chgData name="Aastha Dodeja" userId="127dcee6-c045-4ab3-87c9-3322bdaab09f" providerId="ADAL" clId="{691A25F4-CDBF-4212-A9BC-99C45A5E2144}" dt="2024-06-28T07:37:34.187" v="4086" actId="478"/>
          <ac:spMkLst>
            <pc:docMk/>
            <pc:sldMk cId="1011193140" sldId="259"/>
            <ac:spMk id="491" creationId="{2BA35108-51CB-E5F4-A855-8BCA3F8E3D3D}"/>
          </ac:spMkLst>
        </pc:spChg>
        <pc:spChg chg="add mod topLvl">
          <ac:chgData name="Aastha Dodeja" userId="127dcee6-c045-4ab3-87c9-3322bdaab09f" providerId="ADAL" clId="{691A25F4-CDBF-4212-A9BC-99C45A5E2144}" dt="2024-06-28T09:10:36.096" v="4241" actId="12789"/>
          <ac:spMkLst>
            <pc:docMk/>
            <pc:sldMk cId="1011193140" sldId="259"/>
            <ac:spMk id="493" creationId="{BDBEA673-14A2-CF0B-CE30-93AD7DEB38B4}"/>
          </ac:spMkLst>
        </pc:spChg>
        <pc:spChg chg="add del mod topLvl">
          <ac:chgData name="Aastha Dodeja" userId="127dcee6-c045-4ab3-87c9-3322bdaab09f" providerId="ADAL" clId="{691A25F4-CDBF-4212-A9BC-99C45A5E2144}" dt="2024-06-28T09:09:41.047" v="4232" actId="478"/>
          <ac:spMkLst>
            <pc:docMk/>
            <pc:sldMk cId="1011193140" sldId="259"/>
            <ac:spMk id="498" creationId="{0BB515AD-35B1-04A6-7BFE-D7506AC65311}"/>
          </ac:spMkLst>
        </pc:spChg>
        <pc:spChg chg="add mod">
          <ac:chgData name="Aastha Dodeja" userId="127dcee6-c045-4ab3-87c9-3322bdaab09f" providerId="ADAL" clId="{691A25F4-CDBF-4212-A9BC-99C45A5E2144}" dt="2024-06-28T08:34:03.918" v="4191" actId="164"/>
          <ac:spMkLst>
            <pc:docMk/>
            <pc:sldMk cId="1011193140" sldId="259"/>
            <ac:spMk id="499" creationId="{E547788D-4DFC-CD6F-DFC9-479D9F2417E4}"/>
          </ac:spMkLst>
        </pc:spChg>
        <pc:spChg chg="add mod">
          <ac:chgData name="Aastha Dodeja" userId="127dcee6-c045-4ab3-87c9-3322bdaab09f" providerId="ADAL" clId="{691A25F4-CDBF-4212-A9BC-99C45A5E2144}" dt="2024-06-28T08:27:19.473" v="4115"/>
          <ac:spMkLst>
            <pc:docMk/>
            <pc:sldMk cId="1011193140" sldId="259"/>
            <ac:spMk id="500" creationId="{32B5D93E-EDFB-350E-41A8-89ED03CCB0E7}"/>
          </ac:spMkLst>
        </pc:spChg>
        <pc:spChg chg="add mod">
          <ac:chgData name="Aastha Dodeja" userId="127dcee6-c045-4ab3-87c9-3322bdaab09f" providerId="ADAL" clId="{691A25F4-CDBF-4212-A9BC-99C45A5E2144}" dt="2024-06-28T08:34:03.918" v="4191" actId="164"/>
          <ac:spMkLst>
            <pc:docMk/>
            <pc:sldMk cId="1011193140" sldId="259"/>
            <ac:spMk id="501" creationId="{6CB2CE34-7ADB-E37B-0215-FE0C4DF66684}"/>
          </ac:spMkLst>
        </pc:spChg>
        <pc:spChg chg="mod topLvl">
          <ac:chgData name="Aastha Dodeja" userId="127dcee6-c045-4ab3-87c9-3322bdaab09f" providerId="ADAL" clId="{691A25F4-CDBF-4212-A9BC-99C45A5E2144}" dt="2024-06-28T09:10:40.871" v="4242" actId="12789"/>
          <ac:spMkLst>
            <pc:docMk/>
            <pc:sldMk cId="1011193140" sldId="259"/>
            <ac:spMk id="504" creationId="{3007E802-E635-3DC4-8F11-4FB9F42088B5}"/>
          </ac:spMkLst>
        </pc:spChg>
        <pc:spChg chg="del mod topLvl">
          <ac:chgData name="Aastha Dodeja" userId="127dcee6-c045-4ab3-87c9-3322bdaab09f" providerId="ADAL" clId="{691A25F4-CDBF-4212-A9BC-99C45A5E2144}" dt="2024-06-28T09:09:50.718" v="4235" actId="478"/>
          <ac:spMkLst>
            <pc:docMk/>
            <pc:sldMk cId="1011193140" sldId="259"/>
            <ac:spMk id="505" creationId="{3E41091F-EA0E-87C6-F164-710E1F74F20B}"/>
          </ac:spMkLst>
        </pc:spChg>
        <pc:spChg chg="mod topLvl">
          <ac:chgData name="Aastha Dodeja" userId="127dcee6-c045-4ab3-87c9-3322bdaab09f" providerId="ADAL" clId="{691A25F4-CDBF-4212-A9BC-99C45A5E2144}" dt="2024-06-28T09:10:45.910" v="4243" actId="12789"/>
          <ac:spMkLst>
            <pc:docMk/>
            <pc:sldMk cId="1011193140" sldId="259"/>
            <ac:spMk id="507" creationId="{F9220652-DC32-1E8F-0DA8-4A771C866230}"/>
          </ac:spMkLst>
        </pc:spChg>
        <pc:spChg chg="del mod topLvl">
          <ac:chgData name="Aastha Dodeja" userId="127dcee6-c045-4ab3-87c9-3322bdaab09f" providerId="ADAL" clId="{691A25F4-CDBF-4212-A9BC-99C45A5E2144}" dt="2024-06-28T09:09:33.095" v="4230" actId="478"/>
          <ac:spMkLst>
            <pc:docMk/>
            <pc:sldMk cId="1011193140" sldId="259"/>
            <ac:spMk id="508" creationId="{B8DCBDD9-D9B2-07B1-1704-C0D380D9921C}"/>
          </ac:spMkLst>
        </pc:spChg>
        <pc:spChg chg="mod topLvl">
          <ac:chgData name="Aastha Dodeja" userId="127dcee6-c045-4ab3-87c9-3322bdaab09f" providerId="ADAL" clId="{691A25F4-CDBF-4212-A9BC-99C45A5E2144}" dt="2024-06-28T09:10:50.702" v="4244" actId="12789"/>
          <ac:spMkLst>
            <pc:docMk/>
            <pc:sldMk cId="1011193140" sldId="259"/>
            <ac:spMk id="510" creationId="{6B7A0432-12E3-F24A-3F12-8B7893CAE75E}"/>
          </ac:spMkLst>
        </pc:spChg>
        <pc:spChg chg="mod topLvl">
          <ac:chgData name="Aastha Dodeja" userId="127dcee6-c045-4ab3-87c9-3322bdaab09f" providerId="ADAL" clId="{691A25F4-CDBF-4212-A9BC-99C45A5E2144}" dt="2024-06-28T09:10:50.702" v="4244" actId="12789"/>
          <ac:spMkLst>
            <pc:docMk/>
            <pc:sldMk cId="1011193140" sldId="259"/>
            <ac:spMk id="511" creationId="{F0D1615F-1F25-D793-59CC-2F7C527187F3}"/>
          </ac:spMkLst>
        </pc:spChg>
        <pc:spChg chg="add mod">
          <ac:chgData name="Aastha Dodeja" userId="127dcee6-c045-4ab3-87c9-3322bdaab09f" providerId="ADAL" clId="{691A25F4-CDBF-4212-A9BC-99C45A5E2144}" dt="2024-06-28T09:10:45.910" v="4243" actId="12789"/>
          <ac:spMkLst>
            <pc:docMk/>
            <pc:sldMk cId="1011193140" sldId="259"/>
            <ac:spMk id="517" creationId="{01DEBBD0-FF0E-CCE8-F68F-913A8C0FCD35}"/>
          </ac:spMkLst>
        </pc:spChg>
        <pc:spChg chg="add mod">
          <ac:chgData name="Aastha Dodeja" userId="127dcee6-c045-4ab3-87c9-3322bdaab09f" providerId="ADAL" clId="{691A25F4-CDBF-4212-A9BC-99C45A5E2144}" dt="2024-06-28T09:10:36.096" v="4241" actId="12789"/>
          <ac:spMkLst>
            <pc:docMk/>
            <pc:sldMk cId="1011193140" sldId="259"/>
            <ac:spMk id="518" creationId="{5D9DDD53-32B3-F9E2-503C-0F598F2899E6}"/>
          </ac:spMkLst>
        </pc:spChg>
        <pc:spChg chg="add mod">
          <ac:chgData name="Aastha Dodeja" userId="127dcee6-c045-4ab3-87c9-3322bdaab09f" providerId="ADAL" clId="{691A25F4-CDBF-4212-A9BC-99C45A5E2144}" dt="2024-06-28T09:10:40.871" v="4242" actId="12789"/>
          <ac:spMkLst>
            <pc:docMk/>
            <pc:sldMk cId="1011193140" sldId="259"/>
            <ac:spMk id="519" creationId="{A35216C1-53E7-CFB5-77BF-1BF8C5C1FFF9}"/>
          </ac:spMkLst>
        </pc:spChg>
        <pc:grpChg chg="add del mod">
          <ac:chgData name="Aastha Dodeja" userId="127dcee6-c045-4ab3-87c9-3322bdaab09f" providerId="ADAL" clId="{691A25F4-CDBF-4212-A9BC-99C45A5E2144}" dt="2024-06-28T06:53:38.991" v="3938" actId="27803"/>
          <ac:grpSpMkLst>
            <pc:docMk/>
            <pc:sldMk cId="1011193140" sldId="259"/>
            <ac:grpSpMk id="2" creationId="{6537A333-92D1-9F21-2FE9-3CB8DB0AEE53}"/>
          </ac:grpSpMkLst>
        </pc:grpChg>
        <pc:grpChg chg="add mod">
          <ac:chgData name="Aastha Dodeja" userId="127dcee6-c045-4ab3-87c9-3322bdaab09f" providerId="ADAL" clId="{691A25F4-CDBF-4212-A9BC-99C45A5E2144}" dt="2024-06-27T06:43:12.370" v="3442" actId="164"/>
          <ac:grpSpMkLst>
            <pc:docMk/>
            <pc:sldMk cId="1011193140" sldId="259"/>
            <ac:grpSpMk id="9" creationId="{E5191587-ED86-F49F-2F17-255324A33B4F}"/>
          </ac:grpSpMkLst>
        </pc:grpChg>
        <pc:grpChg chg="add mod">
          <ac:chgData name="Aastha Dodeja" userId="127dcee6-c045-4ab3-87c9-3322bdaab09f" providerId="ADAL" clId="{691A25F4-CDBF-4212-A9BC-99C45A5E2144}" dt="2024-06-27T06:43:12.370" v="3442" actId="164"/>
          <ac:grpSpMkLst>
            <pc:docMk/>
            <pc:sldMk cId="1011193140" sldId="259"/>
            <ac:grpSpMk id="12" creationId="{3517FBEC-AC8D-0125-CD75-88E1D88C0127}"/>
          </ac:grpSpMkLst>
        </pc:grpChg>
        <pc:grpChg chg="add mod">
          <ac:chgData name="Aastha Dodeja" userId="127dcee6-c045-4ab3-87c9-3322bdaab09f" providerId="ADAL" clId="{691A25F4-CDBF-4212-A9BC-99C45A5E2144}" dt="2024-06-28T08:34:09.116" v="4193" actId="1076"/>
          <ac:grpSpMkLst>
            <pc:docMk/>
            <pc:sldMk cId="1011193140" sldId="259"/>
            <ac:grpSpMk id="15" creationId="{785CB846-AAC8-5290-078B-9D69F7DBF6C9}"/>
          </ac:grpSpMkLst>
        </pc:grpChg>
        <pc:grpChg chg="mod">
          <ac:chgData name="Aastha Dodeja" userId="127dcee6-c045-4ab3-87c9-3322bdaab09f" providerId="ADAL" clId="{691A25F4-CDBF-4212-A9BC-99C45A5E2144}" dt="2024-06-28T06:53:38.991" v="3938" actId="27803"/>
          <ac:grpSpMkLst>
            <pc:docMk/>
            <pc:sldMk cId="1011193140" sldId="259"/>
            <ac:grpSpMk id="24" creationId="{24E2B661-5283-348F-58D0-D46781118F60}"/>
          </ac:grpSpMkLst>
        </pc:grpChg>
        <pc:grpChg chg="mod">
          <ac:chgData name="Aastha Dodeja" userId="127dcee6-c045-4ab3-87c9-3322bdaab09f" providerId="ADAL" clId="{691A25F4-CDBF-4212-A9BC-99C45A5E2144}" dt="2024-06-28T06:53:38.991" v="3938" actId="27803"/>
          <ac:grpSpMkLst>
            <pc:docMk/>
            <pc:sldMk cId="1011193140" sldId="259"/>
            <ac:grpSpMk id="28" creationId="{0CABEF68-91FC-93A5-9F5E-A21E4A8A84A3}"/>
          </ac:grpSpMkLst>
        </pc:grpChg>
        <pc:grpChg chg="mod">
          <ac:chgData name="Aastha Dodeja" userId="127dcee6-c045-4ab3-87c9-3322bdaab09f" providerId="ADAL" clId="{691A25F4-CDBF-4212-A9BC-99C45A5E2144}" dt="2024-06-28T06:53:38.991" v="3938" actId="27803"/>
          <ac:grpSpMkLst>
            <pc:docMk/>
            <pc:sldMk cId="1011193140" sldId="259"/>
            <ac:grpSpMk id="40" creationId="{75217A84-EC1E-9C7D-1EC3-8D1BCAF1973E}"/>
          </ac:grpSpMkLst>
        </pc:grpChg>
        <pc:grpChg chg="mod">
          <ac:chgData name="Aastha Dodeja" userId="127dcee6-c045-4ab3-87c9-3322bdaab09f" providerId="ADAL" clId="{691A25F4-CDBF-4212-A9BC-99C45A5E2144}" dt="2024-06-28T06:53:38.991" v="3938" actId="27803"/>
          <ac:grpSpMkLst>
            <pc:docMk/>
            <pc:sldMk cId="1011193140" sldId="259"/>
            <ac:grpSpMk id="46" creationId="{E661E5F6-7C38-6A04-A49A-2E5F21DF3865}"/>
          </ac:grpSpMkLst>
        </pc:grpChg>
        <pc:grpChg chg="mod">
          <ac:chgData name="Aastha Dodeja" userId="127dcee6-c045-4ab3-87c9-3322bdaab09f" providerId="ADAL" clId="{691A25F4-CDBF-4212-A9BC-99C45A5E2144}" dt="2024-06-28T06:53:38.991" v="3938" actId="27803"/>
          <ac:grpSpMkLst>
            <pc:docMk/>
            <pc:sldMk cId="1011193140" sldId="259"/>
            <ac:grpSpMk id="55" creationId="{57C7B8F7-8DF1-7050-605E-079E177AE645}"/>
          </ac:grpSpMkLst>
        </pc:grpChg>
        <pc:grpChg chg="mod">
          <ac:chgData name="Aastha Dodeja" userId="127dcee6-c045-4ab3-87c9-3322bdaab09f" providerId="ADAL" clId="{691A25F4-CDBF-4212-A9BC-99C45A5E2144}" dt="2024-06-28T06:53:38.991" v="3938" actId="27803"/>
          <ac:grpSpMkLst>
            <pc:docMk/>
            <pc:sldMk cId="1011193140" sldId="259"/>
            <ac:grpSpMk id="56" creationId="{086DC8BA-0410-0811-43F0-4C56C9BDE478}"/>
          </ac:grpSpMkLst>
        </pc:grpChg>
        <pc:grpChg chg="mod">
          <ac:chgData name="Aastha Dodeja" userId="127dcee6-c045-4ab3-87c9-3322bdaab09f" providerId="ADAL" clId="{691A25F4-CDBF-4212-A9BC-99C45A5E2144}" dt="2024-06-28T06:53:38.991" v="3938" actId="27803"/>
          <ac:grpSpMkLst>
            <pc:docMk/>
            <pc:sldMk cId="1011193140" sldId="259"/>
            <ac:grpSpMk id="57" creationId="{59EE3011-014A-4F43-AFD1-9D7A3E57B6E1}"/>
          </ac:grpSpMkLst>
        </pc:grpChg>
        <pc:grpChg chg="mod">
          <ac:chgData name="Aastha Dodeja" userId="127dcee6-c045-4ab3-87c9-3322bdaab09f" providerId="ADAL" clId="{691A25F4-CDBF-4212-A9BC-99C45A5E2144}" dt="2024-06-28T06:53:38.991" v="3938" actId="27803"/>
          <ac:grpSpMkLst>
            <pc:docMk/>
            <pc:sldMk cId="1011193140" sldId="259"/>
            <ac:grpSpMk id="61" creationId="{30E06BCB-FD2D-4E35-AA9E-3297DD2D7136}"/>
          </ac:grpSpMkLst>
        </pc:grpChg>
        <pc:grpChg chg="mod">
          <ac:chgData name="Aastha Dodeja" userId="127dcee6-c045-4ab3-87c9-3322bdaab09f" providerId="ADAL" clId="{691A25F4-CDBF-4212-A9BC-99C45A5E2144}" dt="2024-06-28T06:53:38.991" v="3938" actId="27803"/>
          <ac:grpSpMkLst>
            <pc:docMk/>
            <pc:sldMk cId="1011193140" sldId="259"/>
            <ac:grpSpMk id="66" creationId="{6B544FE8-63F4-2466-1ACA-99185B6AE9AA}"/>
          </ac:grpSpMkLst>
        </pc:grpChg>
        <pc:grpChg chg="mod">
          <ac:chgData name="Aastha Dodeja" userId="127dcee6-c045-4ab3-87c9-3322bdaab09f" providerId="ADAL" clId="{691A25F4-CDBF-4212-A9BC-99C45A5E2144}" dt="2024-06-28T06:53:38.991" v="3938" actId="27803"/>
          <ac:grpSpMkLst>
            <pc:docMk/>
            <pc:sldMk cId="1011193140" sldId="259"/>
            <ac:grpSpMk id="67" creationId="{1DC3EB4C-B3F8-688D-EEE0-FBEDAB090205}"/>
          </ac:grpSpMkLst>
        </pc:grpChg>
        <pc:grpChg chg="mod">
          <ac:chgData name="Aastha Dodeja" userId="127dcee6-c045-4ab3-87c9-3322bdaab09f" providerId="ADAL" clId="{691A25F4-CDBF-4212-A9BC-99C45A5E2144}" dt="2024-06-28T06:53:38.991" v="3938" actId="27803"/>
          <ac:grpSpMkLst>
            <pc:docMk/>
            <pc:sldMk cId="1011193140" sldId="259"/>
            <ac:grpSpMk id="72" creationId="{1CDEA0D7-E10C-A14A-DEA2-B4DB7D381D4C}"/>
          </ac:grpSpMkLst>
        </pc:grpChg>
        <pc:grpChg chg="mod">
          <ac:chgData name="Aastha Dodeja" userId="127dcee6-c045-4ab3-87c9-3322bdaab09f" providerId="ADAL" clId="{691A25F4-CDBF-4212-A9BC-99C45A5E2144}" dt="2024-06-28T06:53:38.991" v="3938" actId="27803"/>
          <ac:grpSpMkLst>
            <pc:docMk/>
            <pc:sldMk cId="1011193140" sldId="259"/>
            <ac:grpSpMk id="81" creationId="{D2BC3258-285F-E418-6B48-E3A6A6864030}"/>
          </ac:grpSpMkLst>
        </pc:grpChg>
        <pc:grpChg chg="mod">
          <ac:chgData name="Aastha Dodeja" userId="127dcee6-c045-4ab3-87c9-3322bdaab09f" providerId="ADAL" clId="{691A25F4-CDBF-4212-A9BC-99C45A5E2144}" dt="2024-06-28T06:53:38.991" v="3938" actId="27803"/>
          <ac:grpSpMkLst>
            <pc:docMk/>
            <pc:sldMk cId="1011193140" sldId="259"/>
            <ac:grpSpMk id="88" creationId="{1D82B960-0665-E0E4-ECB1-D8AA44B12F62}"/>
          </ac:grpSpMkLst>
        </pc:grpChg>
        <pc:grpChg chg="mod">
          <ac:chgData name="Aastha Dodeja" userId="127dcee6-c045-4ab3-87c9-3322bdaab09f" providerId="ADAL" clId="{691A25F4-CDBF-4212-A9BC-99C45A5E2144}" dt="2024-06-28T06:53:38.991" v="3938" actId="27803"/>
          <ac:grpSpMkLst>
            <pc:docMk/>
            <pc:sldMk cId="1011193140" sldId="259"/>
            <ac:grpSpMk id="89" creationId="{00EE3E23-63E8-030C-1652-832C5B0DA5E1}"/>
          </ac:grpSpMkLst>
        </pc:grpChg>
        <pc:grpChg chg="mod">
          <ac:chgData name="Aastha Dodeja" userId="127dcee6-c045-4ab3-87c9-3322bdaab09f" providerId="ADAL" clId="{691A25F4-CDBF-4212-A9BC-99C45A5E2144}" dt="2024-06-28T06:53:38.991" v="3938" actId="27803"/>
          <ac:grpSpMkLst>
            <pc:docMk/>
            <pc:sldMk cId="1011193140" sldId="259"/>
            <ac:grpSpMk id="92" creationId="{C7000C33-B42E-D5FB-2994-C26148AAFCBD}"/>
          </ac:grpSpMkLst>
        </pc:grpChg>
        <pc:grpChg chg="mod">
          <ac:chgData name="Aastha Dodeja" userId="127dcee6-c045-4ab3-87c9-3322bdaab09f" providerId="ADAL" clId="{691A25F4-CDBF-4212-A9BC-99C45A5E2144}" dt="2024-06-28T06:53:38.991" v="3938" actId="27803"/>
          <ac:grpSpMkLst>
            <pc:docMk/>
            <pc:sldMk cId="1011193140" sldId="259"/>
            <ac:grpSpMk id="93" creationId="{D2775167-B604-078D-EDBB-BECF57B1A093}"/>
          </ac:grpSpMkLst>
        </pc:grpChg>
        <pc:grpChg chg="mod">
          <ac:chgData name="Aastha Dodeja" userId="127dcee6-c045-4ab3-87c9-3322bdaab09f" providerId="ADAL" clId="{691A25F4-CDBF-4212-A9BC-99C45A5E2144}" dt="2024-06-28T06:53:38.991" v="3938" actId="27803"/>
          <ac:grpSpMkLst>
            <pc:docMk/>
            <pc:sldMk cId="1011193140" sldId="259"/>
            <ac:grpSpMk id="98" creationId="{7DDC7651-C40B-9E19-539D-84902D4939F8}"/>
          </ac:grpSpMkLst>
        </pc:grpChg>
        <pc:grpChg chg="add mod">
          <ac:chgData name="Aastha Dodeja" userId="127dcee6-c045-4ab3-87c9-3322bdaab09f" providerId="ADAL" clId="{691A25F4-CDBF-4212-A9BC-99C45A5E2144}" dt="2024-06-28T06:56:03.428" v="3995" actId="1076"/>
          <ac:grpSpMkLst>
            <pc:docMk/>
            <pc:sldMk cId="1011193140" sldId="259"/>
            <ac:grpSpMk id="99" creationId="{3FF61B98-4ADB-AFC1-CF7B-E6529DE7DE96}"/>
          </ac:grpSpMkLst>
        </pc:grpChg>
        <pc:grpChg chg="mod">
          <ac:chgData name="Aastha Dodeja" userId="127dcee6-c045-4ab3-87c9-3322bdaab09f" providerId="ADAL" clId="{691A25F4-CDBF-4212-A9BC-99C45A5E2144}" dt="2024-06-28T06:53:38.991" v="3938" actId="27803"/>
          <ac:grpSpMkLst>
            <pc:docMk/>
            <pc:sldMk cId="1011193140" sldId="259"/>
            <ac:grpSpMk id="102" creationId="{49BB158F-5874-9EDF-C7D5-B85EB9FBCA26}"/>
          </ac:grpSpMkLst>
        </pc:grpChg>
        <pc:grpChg chg="mod">
          <ac:chgData name="Aastha Dodeja" userId="127dcee6-c045-4ab3-87c9-3322bdaab09f" providerId="ADAL" clId="{691A25F4-CDBF-4212-A9BC-99C45A5E2144}" dt="2024-06-28T06:53:38.991" v="3938" actId="27803"/>
          <ac:grpSpMkLst>
            <pc:docMk/>
            <pc:sldMk cId="1011193140" sldId="259"/>
            <ac:grpSpMk id="103" creationId="{BE0EF3A3-BA07-DEE0-5B48-94E9DFB9E964}"/>
          </ac:grpSpMkLst>
        </pc:grpChg>
        <pc:grpChg chg="mod">
          <ac:chgData name="Aastha Dodeja" userId="127dcee6-c045-4ab3-87c9-3322bdaab09f" providerId="ADAL" clId="{691A25F4-CDBF-4212-A9BC-99C45A5E2144}" dt="2024-06-28T06:53:38.991" v="3938" actId="27803"/>
          <ac:grpSpMkLst>
            <pc:docMk/>
            <pc:sldMk cId="1011193140" sldId="259"/>
            <ac:grpSpMk id="106" creationId="{2610C2B5-B0E1-42C0-7621-80804217FC22}"/>
          </ac:grpSpMkLst>
        </pc:grpChg>
        <pc:grpChg chg="mod">
          <ac:chgData name="Aastha Dodeja" userId="127dcee6-c045-4ab3-87c9-3322bdaab09f" providerId="ADAL" clId="{691A25F4-CDBF-4212-A9BC-99C45A5E2144}" dt="2024-06-28T06:53:38.991" v="3938" actId="27803"/>
          <ac:grpSpMkLst>
            <pc:docMk/>
            <pc:sldMk cId="1011193140" sldId="259"/>
            <ac:grpSpMk id="109" creationId="{37BB76B1-44DD-3250-DA48-42B30E2881C6}"/>
          </ac:grpSpMkLst>
        </pc:grpChg>
        <pc:grpChg chg="mod">
          <ac:chgData name="Aastha Dodeja" userId="127dcee6-c045-4ab3-87c9-3322bdaab09f" providerId="ADAL" clId="{691A25F4-CDBF-4212-A9BC-99C45A5E2144}" dt="2024-06-28T06:53:38.991" v="3938" actId="27803"/>
          <ac:grpSpMkLst>
            <pc:docMk/>
            <pc:sldMk cId="1011193140" sldId="259"/>
            <ac:grpSpMk id="112" creationId="{193115D2-0B84-CDA8-AD8E-5190A2E26CD2}"/>
          </ac:grpSpMkLst>
        </pc:grpChg>
        <pc:grpChg chg="mod">
          <ac:chgData name="Aastha Dodeja" userId="127dcee6-c045-4ab3-87c9-3322bdaab09f" providerId="ADAL" clId="{691A25F4-CDBF-4212-A9BC-99C45A5E2144}" dt="2024-06-28T06:53:38.991" v="3938" actId="27803"/>
          <ac:grpSpMkLst>
            <pc:docMk/>
            <pc:sldMk cId="1011193140" sldId="259"/>
            <ac:grpSpMk id="115" creationId="{4EEE3859-164E-4120-A3B2-B2E1D7B20FC5}"/>
          </ac:grpSpMkLst>
        </pc:grpChg>
        <pc:grpChg chg="mod">
          <ac:chgData name="Aastha Dodeja" userId="127dcee6-c045-4ab3-87c9-3322bdaab09f" providerId="ADAL" clId="{691A25F4-CDBF-4212-A9BC-99C45A5E2144}" dt="2024-06-28T06:53:38.991" v="3938" actId="27803"/>
          <ac:grpSpMkLst>
            <pc:docMk/>
            <pc:sldMk cId="1011193140" sldId="259"/>
            <ac:grpSpMk id="118" creationId="{E1757790-4862-53E6-7AB4-E2D9C609FAFD}"/>
          </ac:grpSpMkLst>
        </pc:grpChg>
        <pc:grpChg chg="mod">
          <ac:chgData name="Aastha Dodeja" userId="127dcee6-c045-4ab3-87c9-3322bdaab09f" providerId="ADAL" clId="{691A25F4-CDBF-4212-A9BC-99C45A5E2144}" dt="2024-06-28T06:53:38.991" v="3938" actId="27803"/>
          <ac:grpSpMkLst>
            <pc:docMk/>
            <pc:sldMk cId="1011193140" sldId="259"/>
            <ac:grpSpMk id="123" creationId="{73790527-B1CE-FCA4-626C-40C5471222BC}"/>
          </ac:grpSpMkLst>
        </pc:grpChg>
        <pc:grpChg chg="mod">
          <ac:chgData name="Aastha Dodeja" userId="127dcee6-c045-4ab3-87c9-3322bdaab09f" providerId="ADAL" clId="{691A25F4-CDBF-4212-A9BC-99C45A5E2144}" dt="2024-06-28T06:53:38.991" v="3938" actId="27803"/>
          <ac:grpSpMkLst>
            <pc:docMk/>
            <pc:sldMk cId="1011193140" sldId="259"/>
            <ac:grpSpMk id="126" creationId="{E5E5FE86-BED0-7F7A-9E12-FA01723E64EF}"/>
          </ac:grpSpMkLst>
        </pc:grpChg>
        <pc:grpChg chg="mod">
          <ac:chgData name="Aastha Dodeja" userId="127dcee6-c045-4ab3-87c9-3322bdaab09f" providerId="ADAL" clId="{691A25F4-CDBF-4212-A9BC-99C45A5E2144}" dt="2024-06-28T06:53:38.991" v="3938" actId="27803"/>
          <ac:grpSpMkLst>
            <pc:docMk/>
            <pc:sldMk cId="1011193140" sldId="259"/>
            <ac:grpSpMk id="131" creationId="{52A8170C-F14A-D481-F950-54804624A800}"/>
          </ac:grpSpMkLst>
        </pc:grpChg>
        <pc:grpChg chg="mod">
          <ac:chgData name="Aastha Dodeja" userId="127dcee6-c045-4ab3-87c9-3322bdaab09f" providerId="ADAL" clId="{691A25F4-CDBF-4212-A9BC-99C45A5E2144}" dt="2024-06-28T06:53:38.991" v="3938" actId="27803"/>
          <ac:grpSpMkLst>
            <pc:docMk/>
            <pc:sldMk cId="1011193140" sldId="259"/>
            <ac:grpSpMk id="138" creationId="{0DC20B83-BE05-C6BB-F4CF-E258ECF20438}"/>
          </ac:grpSpMkLst>
        </pc:grpChg>
        <pc:grpChg chg="mod">
          <ac:chgData name="Aastha Dodeja" userId="127dcee6-c045-4ab3-87c9-3322bdaab09f" providerId="ADAL" clId="{691A25F4-CDBF-4212-A9BC-99C45A5E2144}" dt="2024-06-28T06:53:38.991" v="3938" actId="27803"/>
          <ac:grpSpMkLst>
            <pc:docMk/>
            <pc:sldMk cId="1011193140" sldId="259"/>
            <ac:grpSpMk id="139" creationId="{18A6596C-C0A0-E99C-7CD7-393B39E5C901}"/>
          </ac:grpSpMkLst>
        </pc:grpChg>
        <pc:grpChg chg="mod">
          <ac:chgData name="Aastha Dodeja" userId="127dcee6-c045-4ab3-87c9-3322bdaab09f" providerId="ADAL" clId="{691A25F4-CDBF-4212-A9BC-99C45A5E2144}" dt="2024-06-28T06:53:38.991" v="3938" actId="27803"/>
          <ac:grpSpMkLst>
            <pc:docMk/>
            <pc:sldMk cId="1011193140" sldId="259"/>
            <ac:grpSpMk id="142" creationId="{E37FEB29-77DD-C649-95AD-0B6BB66F6245}"/>
          </ac:grpSpMkLst>
        </pc:grpChg>
        <pc:grpChg chg="mod">
          <ac:chgData name="Aastha Dodeja" userId="127dcee6-c045-4ab3-87c9-3322bdaab09f" providerId="ADAL" clId="{691A25F4-CDBF-4212-A9BC-99C45A5E2144}" dt="2024-06-28T06:53:38.991" v="3938" actId="27803"/>
          <ac:grpSpMkLst>
            <pc:docMk/>
            <pc:sldMk cId="1011193140" sldId="259"/>
            <ac:grpSpMk id="145" creationId="{B4BA53F7-0AE5-E781-9A8D-C31E70000FE9}"/>
          </ac:grpSpMkLst>
        </pc:grpChg>
        <pc:grpChg chg="mod">
          <ac:chgData name="Aastha Dodeja" userId="127dcee6-c045-4ab3-87c9-3322bdaab09f" providerId="ADAL" clId="{691A25F4-CDBF-4212-A9BC-99C45A5E2144}" dt="2024-06-28T06:53:38.991" v="3938" actId="27803"/>
          <ac:grpSpMkLst>
            <pc:docMk/>
            <pc:sldMk cId="1011193140" sldId="259"/>
            <ac:grpSpMk id="148" creationId="{CB749D2C-43EC-6B0B-20F0-AE1369CC8A2C}"/>
          </ac:grpSpMkLst>
        </pc:grpChg>
        <pc:grpChg chg="mod">
          <ac:chgData name="Aastha Dodeja" userId="127dcee6-c045-4ab3-87c9-3322bdaab09f" providerId="ADAL" clId="{691A25F4-CDBF-4212-A9BC-99C45A5E2144}" dt="2024-06-28T06:53:38.991" v="3938" actId="27803"/>
          <ac:grpSpMkLst>
            <pc:docMk/>
            <pc:sldMk cId="1011193140" sldId="259"/>
            <ac:grpSpMk id="151" creationId="{17310F2F-B2AD-50D6-BE1C-BD6771D77174}"/>
          </ac:grpSpMkLst>
        </pc:grpChg>
        <pc:grpChg chg="mod">
          <ac:chgData name="Aastha Dodeja" userId="127dcee6-c045-4ab3-87c9-3322bdaab09f" providerId="ADAL" clId="{691A25F4-CDBF-4212-A9BC-99C45A5E2144}" dt="2024-06-28T06:53:38.991" v="3938" actId="27803"/>
          <ac:grpSpMkLst>
            <pc:docMk/>
            <pc:sldMk cId="1011193140" sldId="259"/>
            <ac:grpSpMk id="152" creationId="{D072F6A8-20CC-4028-1263-CF33A6AA4BD2}"/>
          </ac:grpSpMkLst>
        </pc:grpChg>
        <pc:grpChg chg="mod">
          <ac:chgData name="Aastha Dodeja" userId="127dcee6-c045-4ab3-87c9-3322bdaab09f" providerId="ADAL" clId="{691A25F4-CDBF-4212-A9BC-99C45A5E2144}" dt="2024-06-28T06:53:38.991" v="3938" actId="27803"/>
          <ac:grpSpMkLst>
            <pc:docMk/>
            <pc:sldMk cId="1011193140" sldId="259"/>
            <ac:grpSpMk id="155" creationId="{183F33A3-F609-AD12-1D10-4D3AA94EFF53}"/>
          </ac:grpSpMkLst>
        </pc:grpChg>
        <pc:grpChg chg="mod">
          <ac:chgData name="Aastha Dodeja" userId="127dcee6-c045-4ab3-87c9-3322bdaab09f" providerId="ADAL" clId="{691A25F4-CDBF-4212-A9BC-99C45A5E2144}" dt="2024-06-28T06:53:38.991" v="3938" actId="27803"/>
          <ac:grpSpMkLst>
            <pc:docMk/>
            <pc:sldMk cId="1011193140" sldId="259"/>
            <ac:grpSpMk id="158" creationId="{B90B2F0D-FDC1-4B4D-7437-580359BE634C}"/>
          </ac:grpSpMkLst>
        </pc:grpChg>
        <pc:grpChg chg="mod">
          <ac:chgData name="Aastha Dodeja" userId="127dcee6-c045-4ab3-87c9-3322bdaab09f" providerId="ADAL" clId="{691A25F4-CDBF-4212-A9BC-99C45A5E2144}" dt="2024-06-28T06:53:38.991" v="3938" actId="27803"/>
          <ac:grpSpMkLst>
            <pc:docMk/>
            <pc:sldMk cId="1011193140" sldId="259"/>
            <ac:grpSpMk id="161" creationId="{2DA9C0FC-1000-5512-3AF8-C16E5C792DBB}"/>
          </ac:grpSpMkLst>
        </pc:grpChg>
        <pc:grpChg chg="mod">
          <ac:chgData name="Aastha Dodeja" userId="127dcee6-c045-4ab3-87c9-3322bdaab09f" providerId="ADAL" clId="{691A25F4-CDBF-4212-A9BC-99C45A5E2144}" dt="2024-06-28T06:53:38.991" v="3938" actId="27803"/>
          <ac:grpSpMkLst>
            <pc:docMk/>
            <pc:sldMk cId="1011193140" sldId="259"/>
            <ac:grpSpMk id="166" creationId="{AA154DA4-E6DA-3025-000E-77DE56FF1F6E}"/>
          </ac:grpSpMkLst>
        </pc:grpChg>
        <pc:grpChg chg="mod">
          <ac:chgData name="Aastha Dodeja" userId="127dcee6-c045-4ab3-87c9-3322bdaab09f" providerId="ADAL" clId="{691A25F4-CDBF-4212-A9BC-99C45A5E2144}" dt="2024-06-28T06:53:38.991" v="3938" actId="27803"/>
          <ac:grpSpMkLst>
            <pc:docMk/>
            <pc:sldMk cId="1011193140" sldId="259"/>
            <ac:grpSpMk id="169" creationId="{63979F0F-C29D-7DA5-5755-6C2E21632BC9}"/>
          </ac:grpSpMkLst>
        </pc:grpChg>
        <pc:grpChg chg="mod">
          <ac:chgData name="Aastha Dodeja" userId="127dcee6-c045-4ab3-87c9-3322bdaab09f" providerId="ADAL" clId="{691A25F4-CDBF-4212-A9BC-99C45A5E2144}" dt="2024-06-28T06:53:38.991" v="3938" actId="27803"/>
          <ac:grpSpMkLst>
            <pc:docMk/>
            <pc:sldMk cId="1011193140" sldId="259"/>
            <ac:grpSpMk id="170" creationId="{78163C5F-AC09-E5B4-8575-F9D982E3ECFA}"/>
          </ac:grpSpMkLst>
        </pc:grpChg>
        <pc:grpChg chg="mod">
          <ac:chgData name="Aastha Dodeja" userId="127dcee6-c045-4ab3-87c9-3322bdaab09f" providerId="ADAL" clId="{691A25F4-CDBF-4212-A9BC-99C45A5E2144}" dt="2024-06-28T06:53:38.991" v="3938" actId="27803"/>
          <ac:grpSpMkLst>
            <pc:docMk/>
            <pc:sldMk cId="1011193140" sldId="259"/>
            <ac:grpSpMk id="173" creationId="{0ED56656-5CD1-8909-96CD-047FAA3749AF}"/>
          </ac:grpSpMkLst>
        </pc:grpChg>
        <pc:grpChg chg="mod">
          <ac:chgData name="Aastha Dodeja" userId="127dcee6-c045-4ab3-87c9-3322bdaab09f" providerId="ADAL" clId="{691A25F4-CDBF-4212-A9BC-99C45A5E2144}" dt="2024-06-28T06:53:38.991" v="3938" actId="27803"/>
          <ac:grpSpMkLst>
            <pc:docMk/>
            <pc:sldMk cId="1011193140" sldId="259"/>
            <ac:grpSpMk id="176" creationId="{C4EAB491-23D3-9888-648F-2EA2D6CFC351}"/>
          </ac:grpSpMkLst>
        </pc:grpChg>
        <pc:grpChg chg="mod">
          <ac:chgData name="Aastha Dodeja" userId="127dcee6-c045-4ab3-87c9-3322bdaab09f" providerId="ADAL" clId="{691A25F4-CDBF-4212-A9BC-99C45A5E2144}" dt="2024-06-28T06:53:38.991" v="3938" actId="27803"/>
          <ac:grpSpMkLst>
            <pc:docMk/>
            <pc:sldMk cId="1011193140" sldId="259"/>
            <ac:grpSpMk id="179" creationId="{C171E69C-ECF4-59A5-2408-99F83D4FA06B}"/>
          </ac:grpSpMkLst>
        </pc:grpChg>
        <pc:grpChg chg="mod">
          <ac:chgData name="Aastha Dodeja" userId="127dcee6-c045-4ab3-87c9-3322bdaab09f" providerId="ADAL" clId="{691A25F4-CDBF-4212-A9BC-99C45A5E2144}" dt="2024-06-28T06:53:38.991" v="3938" actId="27803"/>
          <ac:grpSpMkLst>
            <pc:docMk/>
            <pc:sldMk cId="1011193140" sldId="259"/>
            <ac:grpSpMk id="180" creationId="{937305D4-9A8D-CC49-6A9E-5AA9A9B5DDC7}"/>
          </ac:grpSpMkLst>
        </pc:grpChg>
        <pc:grpChg chg="mod">
          <ac:chgData name="Aastha Dodeja" userId="127dcee6-c045-4ab3-87c9-3322bdaab09f" providerId="ADAL" clId="{691A25F4-CDBF-4212-A9BC-99C45A5E2144}" dt="2024-06-28T06:53:38.991" v="3938" actId="27803"/>
          <ac:grpSpMkLst>
            <pc:docMk/>
            <pc:sldMk cId="1011193140" sldId="259"/>
            <ac:grpSpMk id="189" creationId="{6CB6D731-8341-2812-EC45-D85093DDB82F}"/>
          </ac:grpSpMkLst>
        </pc:grpChg>
        <pc:grpChg chg="mod">
          <ac:chgData name="Aastha Dodeja" userId="127dcee6-c045-4ab3-87c9-3322bdaab09f" providerId="ADAL" clId="{691A25F4-CDBF-4212-A9BC-99C45A5E2144}" dt="2024-06-28T06:53:38.991" v="3938" actId="27803"/>
          <ac:grpSpMkLst>
            <pc:docMk/>
            <pc:sldMk cId="1011193140" sldId="259"/>
            <ac:grpSpMk id="196" creationId="{D41FDE82-C213-EBBA-ACF8-9B57082D2CAA}"/>
          </ac:grpSpMkLst>
        </pc:grpChg>
        <pc:grpChg chg="mod">
          <ac:chgData name="Aastha Dodeja" userId="127dcee6-c045-4ab3-87c9-3322bdaab09f" providerId="ADAL" clId="{691A25F4-CDBF-4212-A9BC-99C45A5E2144}" dt="2024-06-28T06:53:38.991" v="3938" actId="27803"/>
          <ac:grpSpMkLst>
            <pc:docMk/>
            <pc:sldMk cId="1011193140" sldId="259"/>
            <ac:grpSpMk id="197" creationId="{FFA083BA-BF1D-FF53-FC5E-6ED4686A97AD}"/>
          </ac:grpSpMkLst>
        </pc:grpChg>
        <pc:grpChg chg="mod">
          <ac:chgData name="Aastha Dodeja" userId="127dcee6-c045-4ab3-87c9-3322bdaab09f" providerId="ADAL" clId="{691A25F4-CDBF-4212-A9BC-99C45A5E2144}" dt="2024-06-28T06:53:38.991" v="3938" actId="27803"/>
          <ac:grpSpMkLst>
            <pc:docMk/>
            <pc:sldMk cId="1011193140" sldId="259"/>
            <ac:grpSpMk id="200" creationId="{A924CFA8-384C-C4BD-830B-D65ECE5A612C}"/>
          </ac:grpSpMkLst>
        </pc:grpChg>
        <pc:grpChg chg="mod">
          <ac:chgData name="Aastha Dodeja" userId="127dcee6-c045-4ab3-87c9-3322bdaab09f" providerId="ADAL" clId="{691A25F4-CDBF-4212-A9BC-99C45A5E2144}" dt="2024-06-28T06:53:38.991" v="3938" actId="27803"/>
          <ac:grpSpMkLst>
            <pc:docMk/>
            <pc:sldMk cId="1011193140" sldId="259"/>
            <ac:grpSpMk id="203" creationId="{224B46CE-8929-CBA4-AB0B-427BC72B0320}"/>
          </ac:grpSpMkLst>
        </pc:grpChg>
        <pc:grpChg chg="mod">
          <ac:chgData name="Aastha Dodeja" userId="127dcee6-c045-4ab3-87c9-3322bdaab09f" providerId="ADAL" clId="{691A25F4-CDBF-4212-A9BC-99C45A5E2144}" dt="2024-06-28T06:53:38.991" v="3938" actId="27803"/>
          <ac:grpSpMkLst>
            <pc:docMk/>
            <pc:sldMk cId="1011193140" sldId="259"/>
            <ac:grpSpMk id="206" creationId="{6CE8A862-59B9-E0BA-E54B-01222DDDB0D0}"/>
          </ac:grpSpMkLst>
        </pc:grpChg>
        <pc:grpChg chg="mod">
          <ac:chgData name="Aastha Dodeja" userId="127dcee6-c045-4ab3-87c9-3322bdaab09f" providerId="ADAL" clId="{691A25F4-CDBF-4212-A9BC-99C45A5E2144}" dt="2024-06-28T06:53:38.991" v="3938" actId="27803"/>
          <ac:grpSpMkLst>
            <pc:docMk/>
            <pc:sldMk cId="1011193140" sldId="259"/>
            <ac:grpSpMk id="208" creationId="{318AB690-F9FD-7E62-ECD9-DDEFF3C4CA84}"/>
          </ac:grpSpMkLst>
        </pc:grpChg>
        <pc:grpChg chg="mod">
          <ac:chgData name="Aastha Dodeja" userId="127dcee6-c045-4ab3-87c9-3322bdaab09f" providerId="ADAL" clId="{691A25F4-CDBF-4212-A9BC-99C45A5E2144}" dt="2024-06-28T06:53:38.991" v="3938" actId="27803"/>
          <ac:grpSpMkLst>
            <pc:docMk/>
            <pc:sldMk cId="1011193140" sldId="259"/>
            <ac:grpSpMk id="210" creationId="{21ADC3AD-6059-202F-5BCA-D333FD806E9B}"/>
          </ac:grpSpMkLst>
        </pc:grpChg>
        <pc:grpChg chg="mod">
          <ac:chgData name="Aastha Dodeja" userId="127dcee6-c045-4ab3-87c9-3322bdaab09f" providerId="ADAL" clId="{691A25F4-CDBF-4212-A9BC-99C45A5E2144}" dt="2024-06-28T06:53:38.991" v="3938" actId="27803"/>
          <ac:grpSpMkLst>
            <pc:docMk/>
            <pc:sldMk cId="1011193140" sldId="259"/>
            <ac:grpSpMk id="213" creationId="{0EFD5794-E3B0-CB74-0A95-D6B300076AFF}"/>
          </ac:grpSpMkLst>
        </pc:grpChg>
        <pc:grpChg chg="mod">
          <ac:chgData name="Aastha Dodeja" userId="127dcee6-c045-4ab3-87c9-3322bdaab09f" providerId="ADAL" clId="{691A25F4-CDBF-4212-A9BC-99C45A5E2144}" dt="2024-06-28T06:53:38.991" v="3938" actId="27803"/>
          <ac:grpSpMkLst>
            <pc:docMk/>
            <pc:sldMk cId="1011193140" sldId="259"/>
            <ac:grpSpMk id="229" creationId="{644BF843-6A61-9AA5-2392-8015F9A33971}"/>
          </ac:grpSpMkLst>
        </pc:grpChg>
        <pc:grpChg chg="mod">
          <ac:chgData name="Aastha Dodeja" userId="127dcee6-c045-4ab3-87c9-3322bdaab09f" providerId="ADAL" clId="{691A25F4-CDBF-4212-A9BC-99C45A5E2144}" dt="2024-06-28T06:53:38.991" v="3938" actId="27803"/>
          <ac:grpSpMkLst>
            <pc:docMk/>
            <pc:sldMk cId="1011193140" sldId="259"/>
            <ac:grpSpMk id="230" creationId="{8BB727A9-4869-1F84-300E-7D115F6ECD21}"/>
          </ac:grpSpMkLst>
        </pc:grpChg>
        <pc:grpChg chg="mod">
          <ac:chgData name="Aastha Dodeja" userId="127dcee6-c045-4ab3-87c9-3322bdaab09f" providerId="ADAL" clId="{691A25F4-CDBF-4212-A9BC-99C45A5E2144}" dt="2024-06-28T06:53:38.991" v="3938" actId="27803"/>
          <ac:grpSpMkLst>
            <pc:docMk/>
            <pc:sldMk cId="1011193140" sldId="259"/>
            <ac:grpSpMk id="231" creationId="{78C9835B-8637-E158-AFE3-9F5C449229C9}"/>
          </ac:grpSpMkLst>
        </pc:grpChg>
        <pc:grpChg chg="mod">
          <ac:chgData name="Aastha Dodeja" userId="127dcee6-c045-4ab3-87c9-3322bdaab09f" providerId="ADAL" clId="{691A25F4-CDBF-4212-A9BC-99C45A5E2144}" dt="2024-06-28T06:53:38.991" v="3938" actId="27803"/>
          <ac:grpSpMkLst>
            <pc:docMk/>
            <pc:sldMk cId="1011193140" sldId="259"/>
            <ac:grpSpMk id="234" creationId="{11F034B7-B82D-B308-17AA-F8430D28B39F}"/>
          </ac:grpSpMkLst>
        </pc:grpChg>
        <pc:grpChg chg="mod">
          <ac:chgData name="Aastha Dodeja" userId="127dcee6-c045-4ab3-87c9-3322bdaab09f" providerId="ADAL" clId="{691A25F4-CDBF-4212-A9BC-99C45A5E2144}" dt="2024-06-28T06:53:38.991" v="3938" actId="27803"/>
          <ac:grpSpMkLst>
            <pc:docMk/>
            <pc:sldMk cId="1011193140" sldId="259"/>
            <ac:grpSpMk id="238" creationId="{2E385EEF-708B-3A52-D57D-BC5A36218FF5}"/>
          </ac:grpSpMkLst>
        </pc:grpChg>
        <pc:grpChg chg="mod">
          <ac:chgData name="Aastha Dodeja" userId="127dcee6-c045-4ab3-87c9-3322bdaab09f" providerId="ADAL" clId="{691A25F4-CDBF-4212-A9BC-99C45A5E2144}" dt="2024-06-28T06:53:38.991" v="3938" actId="27803"/>
          <ac:grpSpMkLst>
            <pc:docMk/>
            <pc:sldMk cId="1011193140" sldId="259"/>
            <ac:grpSpMk id="239" creationId="{1746F4A1-13AA-AF3C-92A6-D34AD5D09821}"/>
          </ac:grpSpMkLst>
        </pc:grpChg>
        <pc:grpChg chg="mod">
          <ac:chgData name="Aastha Dodeja" userId="127dcee6-c045-4ab3-87c9-3322bdaab09f" providerId="ADAL" clId="{691A25F4-CDBF-4212-A9BC-99C45A5E2144}" dt="2024-06-28T06:53:38.991" v="3938" actId="27803"/>
          <ac:grpSpMkLst>
            <pc:docMk/>
            <pc:sldMk cId="1011193140" sldId="259"/>
            <ac:grpSpMk id="242" creationId="{DAAB6C8D-2125-F262-7248-39EEE12405F4}"/>
          </ac:grpSpMkLst>
        </pc:grpChg>
        <pc:grpChg chg="mod">
          <ac:chgData name="Aastha Dodeja" userId="127dcee6-c045-4ab3-87c9-3322bdaab09f" providerId="ADAL" clId="{691A25F4-CDBF-4212-A9BC-99C45A5E2144}" dt="2024-06-28T06:53:38.991" v="3938" actId="27803"/>
          <ac:grpSpMkLst>
            <pc:docMk/>
            <pc:sldMk cId="1011193140" sldId="259"/>
            <ac:grpSpMk id="246" creationId="{270307D5-7846-9FE2-B007-7BDA6B87711E}"/>
          </ac:grpSpMkLst>
        </pc:grpChg>
        <pc:grpChg chg="mod">
          <ac:chgData name="Aastha Dodeja" userId="127dcee6-c045-4ab3-87c9-3322bdaab09f" providerId="ADAL" clId="{691A25F4-CDBF-4212-A9BC-99C45A5E2144}" dt="2024-06-28T06:53:38.991" v="3938" actId="27803"/>
          <ac:grpSpMkLst>
            <pc:docMk/>
            <pc:sldMk cId="1011193140" sldId="259"/>
            <ac:grpSpMk id="247" creationId="{AE74BE5B-F753-3B19-FA84-77075F1B5C73}"/>
          </ac:grpSpMkLst>
        </pc:grpChg>
        <pc:grpChg chg="mod">
          <ac:chgData name="Aastha Dodeja" userId="127dcee6-c045-4ab3-87c9-3322bdaab09f" providerId="ADAL" clId="{691A25F4-CDBF-4212-A9BC-99C45A5E2144}" dt="2024-06-28T06:53:38.991" v="3938" actId="27803"/>
          <ac:grpSpMkLst>
            <pc:docMk/>
            <pc:sldMk cId="1011193140" sldId="259"/>
            <ac:grpSpMk id="250" creationId="{91C7816B-5165-DDA7-0139-7DD19E047913}"/>
          </ac:grpSpMkLst>
        </pc:grpChg>
        <pc:grpChg chg="mod">
          <ac:chgData name="Aastha Dodeja" userId="127dcee6-c045-4ab3-87c9-3322bdaab09f" providerId="ADAL" clId="{691A25F4-CDBF-4212-A9BC-99C45A5E2144}" dt="2024-06-28T06:53:38.991" v="3938" actId="27803"/>
          <ac:grpSpMkLst>
            <pc:docMk/>
            <pc:sldMk cId="1011193140" sldId="259"/>
            <ac:grpSpMk id="254" creationId="{18568433-D5B1-7CA3-B420-A5577C25663E}"/>
          </ac:grpSpMkLst>
        </pc:grpChg>
        <pc:grpChg chg="mod">
          <ac:chgData name="Aastha Dodeja" userId="127dcee6-c045-4ab3-87c9-3322bdaab09f" providerId="ADAL" clId="{691A25F4-CDBF-4212-A9BC-99C45A5E2144}" dt="2024-06-28T06:53:38.991" v="3938" actId="27803"/>
          <ac:grpSpMkLst>
            <pc:docMk/>
            <pc:sldMk cId="1011193140" sldId="259"/>
            <ac:grpSpMk id="255" creationId="{72BE48B8-713A-6F98-268F-37D9FB77F074}"/>
          </ac:grpSpMkLst>
        </pc:grpChg>
        <pc:grpChg chg="mod">
          <ac:chgData name="Aastha Dodeja" userId="127dcee6-c045-4ab3-87c9-3322bdaab09f" providerId="ADAL" clId="{691A25F4-CDBF-4212-A9BC-99C45A5E2144}" dt="2024-06-28T06:53:38.991" v="3938" actId="27803"/>
          <ac:grpSpMkLst>
            <pc:docMk/>
            <pc:sldMk cId="1011193140" sldId="259"/>
            <ac:grpSpMk id="258" creationId="{C1CD05F6-D205-7A98-55FC-4E8E4DC811A9}"/>
          </ac:grpSpMkLst>
        </pc:grpChg>
        <pc:grpChg chg="mod">
          <ac:chgData name="Aastha Dodeja" userId="127dcee6-c045-4ab3-87c9-3322bdaab09f" providerId="ADAL" clId="{691A25F4-CDBF-4212-A9BC-99C45A5E2144}" dt="2024-06-28T06:53:38.991" v="3938" actId="27803"/>
          <ac:grpSpMkLst>
            <pc:docMk/>
            <pc:sldMk cId="1011193140" sldId="259"/>
            <ac:grpSpMk id="261" creationId="{C6B78241-F3CA-E108-C5EA-0C06CFCCBEEA}"/>
          </ac:grpSpMkLst>
        </pc:grpChg>
        <pc:grpChg chg="mod">
          <ac:chgData name="Aastha Dodeja" userId="127dcee6-c045-4ab3-87c9-3322bdaab09f" providerId="ADAL" clId="{691A25F4-CDBF-4212-A9BC-99C45A5E2144}" dt="2024-06-28T06:53:38.991" v="3938" actId="27803"/>
          <ac:grpSpMkLst>
            <pc:docMk/>
            <pc:sldMk cId="1011193140" sldId="259"/>
            <ac:grpSpMk id="264" creationId="{A26F8883-046B-9F94-AF57-0B147F120C66}"/>
          </ac:grpSpMkLst>
        </pc:grpChg>
        <pc:grpChg chg="mod">
          <ac:chgData name="Aastha Dodeja" userId="127dcee6-c045-4ab3-87c9-3322bdaab09f" providerId="ADAL" clId="{691A25F4-CDBF-4212-A9BC-99C45A5E2144}" dt="2024-06-28T06:53:38.991" v="3938" actId="27803"/>
          <ac:grpSpMkLst>
            <pc:docMk/>
            <pc:sldMk cId="1011193140" sldId="259"/>
            <ac:grpSpMk id="265" creationId="{A9640ECA-44F9-8672-1AB6-9F8844F09899}"/>
          </ac:grpSpMkLst>
        </pc:grpChg>
        <pc:grpChg chg="mod">
          <ac:chgData name="Aastha Dodeja" userId="127dcee6-c045-4ab3-87c9-3322bdaab09f" providerId="ADAL" clId="{691A25F4-CDBF-4212-A9BC-99C45A5E2144}" dt="2024-06-28T06:53:38.991" v="3938" actId="27803"/>
          <ac:grpSpMkLst>
            <pc:docMk/>
            <pc:sldMk cId="1011193140" sldId="259"/>
            <ac:grpSpMk id="268" creationId="{ACC28D77-975C-511D-7132-DFF0E31A7372}"/>
          </ac:grpSpMkLst>
        </pc:grpChg>
        <pc:grpChg chg="mod">
          <ac:chgData name="Aastha Dodeja" userId="127dcee6-c045-4ab3-87c9-3322bdaab09f" providerId="ADAL" clId="{691A25F4-CDBF-4212-A9BC-99C45A5E2144}" dt="2024-06-28T06:53:38.991" v="3938" actId="27803"/>
          <ac:grpSpMkLst>
            <pc:docMk/>
            <pc:sldMk cId="1011193140" sldId="259"/>
            <ac:grpSpMk id="271" creationId="{382A54B7-89EE-B78C-B161-ED840CBCC99A}"/>
          </ac:grpSpMkLst>
        </pc:grpChg>
        <pc:grpChg chg="mod">
          <ac:chgData name="Aastha Dodeja" userId="127dcee6-c045-4ab3-87c9-3322bdaab09f" providerId="ADAL" clId="{691A25F4-CDBF-4212-A9BC-99C45A5E2144}" dt="2024-06-28T06:53:38.991" v="3938" actId="27803"/>
          <ac:grpSpMkLst>
            <pc:docMk/>
            <pc:sldMk cId="1011193140" sldId="259"/>
            <ac:grpSpMk id="274" creationId="{71AD68A8-F607-B554-E39F-04B932496AA3}"/>
          </ac:grpSpMkLst>
        </pc:grpChg>
        <pc:grpChg chg="mod">
          <ac:chgData name="Aastha Dodeja" userId="127dcee6-c045-4ab3-87c9-3322bdaab09f" providerId="ADAL" clId="{691A25F4-CDBF-4212-A9BC-99C45A5E2144}" dt="2024-06-28T06:53:38.991" v="3938" actId="27803"/>
          <ac:grpSpMkLst>
            <pc:docMk/>
            <pc:sldMk cId="1011193140" sldId="259"/>
            <ac:grpSpMk id="275" creationId="{260BCB09-C2A7-5143-5788-B6882A0F9DC3}"/>
          </ac:grpSpMkLst>
        </pc:grpChg>
        <pc:grpChg chg="mod">
          <ac:chgData name="Aastha Dodeja" userId="127dcee6-c045-4ab3-87c9-3322bdaab09f" providerId="ADAL" clId="{691A25F4-CDBF-4212-A9BC-99C45A5E2144}" dt="2024-06-28T06:53:38.991" v="3938" actId="27803"/>
          <ac:grpSpMkLst>
            <pc:docMk/>
            <pc:sldMk cId="1011193140" sldId="259"/>
            <ac:grpSpMk id="278" creationId="{83D22E8C-9AB4-774C-2C3B-AB601128FEDC}"/>
          </ac:grpSpMkLst>
        </pc:grpChg>
        <pc:grpChg chg="mod">
          <ac:chgData name="Aastha Dodeja" userId="127dcee6-c045-4ab3-87c9-3322bdaab09f" providerId="ADAL" clId="{691A25F4-CDBF-4212-A9BC-99C45A5E2144}" dt="2024-06-28T06:53:38.991" v="3938" actId="27803"/>
          <ac:grpSpMkLst>
            <pc:docMk/>
            <pc:sldMk cId="1011193140" sldId="259"/>
            <ac:grpSpMk id="281" creationId="{41DDF9D7-A10A-CC95-9AFB-B99DA468A424}"/>
          </ac:grpSpMkLst>
        </pc:grpChg>
        <pc:grpChg chg="mod">
          <ac:chgData name="Aastha Dodeja" userId="127dcee6-c045-4ab3-87c9-3322bdaab09f" providerId="ADAL" clId="{691A25F4-CDBF-4212-A9BC-99C45A5E2144}" dt="2024-06-28T06:53:38.991" v="3938" actId="27803"/>
          <ac:grpSpMkLst>
            <pc:docMk/>
            <pc:sldMk cId="1011193140" sldId="259"/>
            <ac:grpSpMk id="284" creationId="{ACBA5121-1A13-5734-29E7-8CE9752FAD44}"/>
          </ac:grpSpMkLst>
        </pc:grpChg>
        <pc:grpChg chg="mod">
          <ac:chgData name="Aastha Dodeja" userId="127dcee6-c045-4ab3-87c9-3322bdaab09f" providerId="ADAL" clId="{691A25F4-CDBF-4212-A9BC-99C45A5E2144}" dt="2024-06-28T06:53:38.991" v="3938" actId="27803"/>
          <ac:grpSpMkLst>
            <pc:docMk/>
            <pc:sldMk cId="1011193140" sldId="259"/>
            <ac:grpSpMk id="285" creationId="{A5A1A5C3-5C56-5203-5AAC-540D47BDFFD9}"/>
          </ac:grpSpMkLst>
        </pc:grpChg>
        <pc:grpChg chg="mod">
          <ac:chgData name="Aastha Dodeja" userId="127dcee6-c045-4ab3-87c9-3322bdaab09f" providerId="ADAL" clId="{691A25F4-CDBF-4212-A9BC-99C45A5E2144}" dt="2024-06-28T06:53:38.991" v="3938" actId="27803"/>
          <ac:grpSpMkLst>
            <pc:docMk/>
            <pc:sldMk cId="1011193140" sldId="259"/>
            <ac:grpSpMk id="288" creationId="{674F4747-5F84-4828-F4F5-143C354230CF}"/>
          </ac:grpSpMkLst>
        </pc:grpChg>
        <pc:grpChg chg="mod">
          <ac:chgData name="Aastha Dodeja" userId="127dcee6-c045-4ab3-87c9-3322bdaab09f" providerId="ADAL" clId="{691A25F4-CDBF-4212-A9BC-99C45A5E2144}" dt="2024-06-28T06:53:38.991" v="3938" actId="27803"/>
          <ac:grpSpMkLst>
            <pc:docMk/>
            <pc:sldMk cId="1011193140" sldId="259"/>
            <ac:grpSpMk id="292" creationId="{530E635D-2B34-0909-8F09-5BE62D41867F}"/>
          </ac:grpSpMkLst>
        </pc:grpChg>
        <pc:grpChg chg="mod">
          <ac:chgData name="Aastha Dodeja" userId="127dcee6-c045-4ab3-87c9-3322bdaab09f" providerId="ADAL" clId="{691A25F4-CDBF-4212-A9BC-99C45A5E2144}" dt="2024-06-28T06:53:38.991" v="3938" actId="27803"/>
          <ac:grpSpMkLst>
            <pc:docMk/>
            <pc:sldMk cId="1011193140" sldId="259"/>
            <ac:grpSpMk id="309" creationId="{E884ABF5-298D-7C02-1826-BBCC71C5350C}"/>
          </ac:grpSpMkLst>
        </pc:grpChg>
        <pc:grpChg chg="mod">
          <ac:chgData name="Aastha Dodeja" userId="127dcee6-c045-4ab3-87c9-3322bdaab09f" providerId="ADAL" clId="{691A25F4-CDBF-4212-A9BC-99C45A5E2144}" dt="2024-06-28T06:53:38.991" v="3938" actId="27803"/>
          <ac:grpSpMkLst>
            <pc:docMk/>
            <pc:sldMk cId="1011193140" sldId="259"/>
            <ac:grpSpMk id="310" creationId="{646FA6FD-2C45-8204-F427-44DB2850C44C}"/>
          </ac:grpSpMkLst>
        </pc:grpChg>
        <pc:grpChg chg="mod">
          <ac:chgData name="Aastha Dodeja" userId="127dcee6-c045-4ab3-87c9-3322bdaab09f" providerId="ADAL" clId="{691A25F4-CDBF-4212-A9BC-99C45A5E2144}" dt="2024-06-28T06:53:38.991" v="3938" actId="27803"/>
          <ac:grpSpMkLst>
            <pc:docMk/>
            <pc:sldMk cId="1011193140" sldId="259"/>
            <ac:grpSpMk id="312" creationId="{92E84671-D9A1-4ACE-36BB-2B185D2DA910}"/>
          </ac:grpSpMkLst>
        </pc:grpChg>
        <pc:grpChg chg="mod">
          <ac:chgData name="Aastha Dodeja" userId="127dcee6-c045-4ab3-87c9-3322bdaab09f" providerId="ADAL" clId="{691A25F4-CDBF-4212-A9BC-99C45A5E2144}" dt="2024-06-28T06:53:38.991" v="3938" actId="27803"/>
          <ac:grpSpMkLst>
            <pc:docMk/>
            <pc:sldMk cId="1011193140" sldId="259"/>
            <ac:grpSpMk id="315" creationId="{3EC32958-F101-DEBB-EE77-16BD34495A78}"/>
          </ac:grpSpMkLst>
        </pc:grpChg>
        <pc:grpChg chg="mod">
          <ac:chgData name="Aastha Dodeja" userId="127dcee6-c045-4ab3-87c9-3322bdaab09f" providerId="ADAL" clId="{691A25F4-CDBF-4212-A9BC-99C45A5E2144}" dt="2024-06-28T06:53:38.991" v="3938" actId="27803"/>
          <ac:grpSpMkLst>
            <pc:docMk/>
            <pc:sldMk cId="1011193140" sldId="259"/>
            <ac:grpSpMk id="329" creationId="{A310D977-08CD-F54A-C59E-BBDA0E7F23D9}"/>
          </ac:grpSpMkLst>
        </pc:grpChg>
        <pc:grpChg chg="mod">
          <ac:chgData name="Aastha Dodeja" userId="127dcee6-c045-4ab3-87c9-3322bdaab09f" providerId="ADAL" clId="{691A25F4-CDBF-4212-A9BC-99C45A5E2144}" dt="2024-06-28T06:53:38.991" v="3938" actId="27803"/>
          <ac:grpSpMkLst>
            <pc:docMk/>
            <pc:sldMk cId="1011193140" sldId="259"/>
            <ac:grpSpMk id="333" creationId="{D7E1C1D8-F46D-B40F-3DB2-C32E1DA8B994}"/>
          </ac:grpSpMkLst>
        </pc:grpChg>
        <pc:grpChg chg="mod">
          <ac:chgData name="Aastha Dodeja" userId="127dcee6-c045-4ab3-87c9-3322bdaab09f" providerId="ADAL" clId="{691A25F4-CDBF-4212-A9BC-99C45A5E2144}" dt="2024-06-28T06:53:38.991" v="3938" actId="27803"/>
          <ac:grpSpMkLst>
            <pc:docMk/>
            <pc:sldMk cId="1011193140" sldId="259"/>
            <ac:grpSpMk id="335" creationId="{F0E4FB09-D3B2-AF0F-2357-0E2872820DE4}"/>
          </ac:grpSpMkLst>
        </pc:grpChg>
        <pc:grpChg chg="mod">
          <ac:chgData name="Aastha Dodeja" userId="127dcee6-c045-4ab3-87c9-3322bdaab09f" providerId="ADAL" clId="{691A25F4-CDBF-4212-A9BC-99C45A5E2144}" dt="2024-06-28T06:53:38.991" v="3938" actId="27803"/>
          <ac:grpSpMkLst>
            <pc:docMk/>
            <pc:sldMk cId="1011193140" sldId="259"/>
            <ac:grpSpMk id="340" creationId="{F9510444-9302-BE1A-ABDC-AA3CF4F1957C}"/>
          </ac:grpSpMkLst>
        </pc:grpChg>
        <pc:grpChg chg="mod">
          <ac:chgData name="Aastha Dodeja" userId="127dcee6-c045-4ab3-87c9-3322bdaab09f" providerId="ADAL" clId="{691A25F4-CDBF-4212-A9BC-99C45A5E2144}" dt="2024-06-28T06:53:38.991" v="3938" actId="27803"/>
          <ac:grpSpMkLst>
            <pc:docMk/>
            <pc:sldMk cId="1011193140" sldId="259"/>
            <ac:grpSpMk id="341" creationId="{8788488F-273C-72AC-34C5-9309E81C7F23}"/>
          </ac:grpSpMkLst>
        </pc:grpChg>
        <pc:grpChg chg="mod">
          <ac:chgData name="Aastha Dodeja" userId="127dcee6-c045-4ab3-87c9-3322bdaab09f" providerId="ADAL" clId="{691A25F4-CDBF-4212-A9BC-99C45A5E2144}" dt="2024-06-28T06:53:38.991" v="3938" actId="27803"/>
          <ac:grpSpMkLst>
            <pc:docMk/>
            <pc:sldMk cId="1011193140" sldId="259"/>
            <ac:grpSpMk id="345" creationId="{CABCAF47-7400-F995-82C9-C7F462CD146A}"/>
          </ac:grpSpMkLst>
        </pc:grpChg>
        <pc:grpChg chg="mod">
          <ac:chgData name="Aastha Dodeja" userId="127dcee6-c045-4ab3-87c9-3322bdaab09f" providerId="ADAL" clId="{691A25F4-CDBF-4212-A9BC-99C45A5E2144}" dt="2024-06-28T06:53:38.991" v="3938" actId="27803"/>
          <ac:grpSpMkLst>
            <pc:docMk/>
            <pc:sldMk cId="1011193140" sldId="259"/>
            <ac:grpSpMk id="349" creationId="{775376CF-B251-9BC1-1AE5-B9B1B87B4F73}"/>
          </ac:grpSpMkLst>
        </pc:grpChg>
        <pc:grpChg chg="mod">
          <ac:chgData name="Aastha Dodeja" userId="127dcee6-c045-4ab3-87c9-3322bdaab09f" providerId="ADAL" clId="{691A25F4-CDBF-4212-A9BC-99C45A5E2144}" dt="2024-06-28T06:53:38.991" v="3938" actId="27803"/>
          <ac:grpSpMkLst>
            <pc:docMk/>
            <pc:sldMk cId="1011193140" sldId="259"/>
            <ac:grpSpMk id="353" creationId="{844E5872-1F01-A964-C1A7-CFDFA6BBE2A7}"/>
          </ac:grpSpMkLst>
        </pc:grpChg>
        <pc:grpChg chg="mod">
          <ac:chgData name="Aastha Dodeja" userId="127dcee6-c045-4ab3-87c9-3322bdaab09f" providerId="ADAL" clId="{691A25F4-CDBF-4212-A9BC-99C45A5E2144}" dt="2024-06-28T06:53:38.991" v="3938" actId="27803"/>
          <ac:grpSpMkLst>
            <pc:docMk/>
            <pc:sldMk cId="1011193140" sldId="259"/>
            <ac:grpSpMk id="357" creationId="{04D0ECA7-4039-5845-7755-CEF25DDE717C}"/>
          </ac:grpSpMkLst>
        </pc:grpChg>
        <pc:grpChg chg="mod">
          <ac:chgData name="Aastha Dodeja" userId="127dcee6-c045-4ab3-87c9-3322bdaab09f" providerId="ADAL" clId="{691A25F4-CDBF-4212-A9BC-99C45A5E2144}" dt="2024-06-28T06:53:38.991" v="3938" actId="27803"/>
          <ac:grpSpMkLst>
            <pc:docMk/>
            <pc:sldMk cId="1011193140" sldId="259"/>
            <ac:grpSpMk id="361" creationId="{26321E18-F602-06B7-D8CD-B767AEEB5481}"/>
          </ac:grpSpMkLst>
        </pc:grpChg>
        <pc:grpChg chg="mod">
          <ac:chgData name="Aastha Dodeja" userId="127dcee6-c045-4ab3-87c9-3322bdaab09f" providerId="ADAL" clId="{691A25F4-CDBF-4212-A9BC-99C45A5E2144}" dt="2024-06-28T06:53:38.991" v="3938" actId="27803"/>
          <ac:grpSpMkLst>
            <pc:docMk/>
            <pc:sldMk cId="1011193140" sldId="259"/>
            <ac:grpSpMk id="365" creationId="{10A046AA-87BA-0429-4651-FCE402FCE87A}"/>
          </ac:grpSpMkLst>
        </pc:grpChg>
        <pc:grpChg chg="mod">
          <ac:chgData name="Aastha Dodeja" userId="127dcee6-c045-4ab3-87c9-3322bdaab09f" providerId="ADAL" clId="{691A25F4-CDBF-4212-A9BC-99C45A5E2144}" dt="2024-06-28T06:53:38.991" v="3938" actId="27803"/>
          <ac:grpSpMkLst>
            <pc:docMk/>
            <pc:sldMk cId="1011193140" sldId="259"/>
            <ac:grpSpMk id="369" creationId="{C12AF7E0-A107-B23B-17CD-03C4154421DA}"/>
          </ac:grpSpMkLst>
        </pc:grpChg>
        <pc:grpChg chg="mod">
          <ac:chgData name="Aastha Dodeja" userId="127dcee6-c045-4ab3-87c9-3322bdaab09f" providerId="ADAL" clId="{691A25F4-CDBF-4212-A9BC-99C45A5E2144}" dt="2024-06-28T06:53:38.991" v="3938" actId="27803"/>
          <ac:grpSpMkLst>
            <pc:docMk/>
            <pc:sldMk cId="1011193140" sldId="259"/>
            <ac:grpSpMk id="373" creationId="{36DAC694-1019-0D59-36C1-D0DC4D5765D4}"/>
          </ac:grpSpMkLst>
        </pc:grpChg>
        <pc:grpChg chg="mod">
          <ac:chgData name="Aastha Dodeja" userId="127dcee6-c045-4ab3-87c9-3322bdaab09f" providerId="ADAL" clId="{691A25F4-CDBF-4212-A9BC-99C45A5E2144}" dt="2024-06-28T06:53:38.991" v="3938" actId="27803"/>
          <ac:grpSpMkLst>
            <pc:docMk/>
            <pc:sldMk cId="1011193140" sldId="259"/>
            <ac:grpSpMk id="377" creationId="{96C4CCB6-3251-3A79-BBE3-7C2A7969DB76}"/>
          </ac:grpSpMkLst>
        </pc:grpChg>
        <pc:grpChg chg="mod">
          <ac:chgData name="Aastha Dodeja" userId="127dcee6-c045-4ab3-87c9-3322bdaab09f" providerId="ADAL" clId="{691A25F4-CDBF-4212-A9BC-99C45A5E2144}" dt="2024-06-28T06:53:38.991" v="3938" actId="27803"/>
          <ac:grpSpMkLst>
            <pc:docMk/>
            <pc:sldMk cId="1011193140" sldId="259"/>
            <ac:grpSpMk id="381" creationId="{2D8CBA81-8D56-C022-E74F-FAE2659C90FB}"/>
          </ac:grpSpMkLst>
        </pc:grpChg>
        <pc:grpChg chg="mod">
          <ac:chgData name="Aastha Dodeja" userId="127dcee6-c045-4ab3-87c9-3322bdaab09f" providerId="ADAL" clId="{691A25F4-CDBF-4212-A9BC-99C45A5E2144}" dt="2024-06-28T06:53:38.991" v="3938" actId="27803"/>
          <ac:grpSpMkLst>
            <pc:docMk/>
            <pc:sldMk cId="1011193140" sldId="259"/>
            <ac:grpSpMk id="385" creationId="{CD9FD6C9-08FB-1B61-983C-9548A7A01437}"/>
          </ac:grpSpMkLst>
        </pc:grpChg>
        <pc:grpChg chg="mod">
          <ac:chgData name="Aastha Dodeja" userId="127dcee6-c045-4ab3-87c9-3322bdaab09f" providerId="ADAL" clId="{691A25F4-CDBF-4212-A9BC-99C45A5E2144}" dt="2024-06-28T06:53:38.991" v="3938" actId="27803"/>
          <ac:grpSpMkLst>
            <pc:docMk/>
            <pc:sldMk cId="1011193140" sldId="259"/>
            <ac:grpSpMk id="389" creationId="{69D0CFAB-315E-934F-FF85-CE533D1F5A1A}"/>
          </ac:grpSpMkLst>
        </pc:grpChg>
        <pc:grpChg chg="mod">
          <ac:chgData name="Aastha Dodeja" userId="127dcee6-c045-4ab3-87c9-3322bdaab09f" providerId="ADAL" clId="{691A25F4-CDBF-4212-A9BC-99C45A5E2144}" dt="2024-06-28T06:53:38.991" v="3938" actId="27803"/>
          <ac:grpSpMkLst>
            <pc:docMk/>
            <pc:sldMk cId="1011193140" sldId="259"/>
            <ac:grpSpMk id="393" creationId="{ED2F3C1B-97B9-83B7-7146-93C2A3C53B84}"/>
          </ac:grpSpMkLst>
        </pc:grpChg>
        <pc:grpChg chg="mod">
          <ac:chgData name="Aastha Dodeja" userId="127dcee6-c045-4ab3-87c9-3322bdaab09f" providerId="ADAL" clId="{691A25F4-CDBF-4212-A9BC-99C45A5E2144}" dt="2024-06-28T06:53:38.991" v="3938" actId="27803"/>
          <ac:grpSpMkLst>
            <pc:docMk/>
            <pc:sldMk cId="1011193140" sldId="259"/>
            <ac:grpSpMk id="397" creationId="{61ED95B0-0571-ACF1-B385-A5C3CEAA3889}"/>
          </ac:grpSpMkLst>
        </pc:grpChg>
        <pc:grpChg chg="mod">
          <ac:chgData name="Aastha Dodeja" userId="127dcee6-c045-4ab3-87c9-3322bdaab09f" providerId="ADAL" clId="{691A25F4-CDBF-4212-A9BC-99C45A5E2144}" dt="2024-06-28T06:53:38.991" v="3938" actId="27803"/>
          <ac:grpSpMkLst>
            <pc:docMk/>
            <pc:sldMk cId="1011193140" sldId="259"/>
            <ac:grpSpMk id="401" creationId="{B42F9310-B9F1-D0F3-88E7-8F0F90D35336}"/>
          </ac:grpSpMkLst>
        </pc:grpChg>
        <pc:grpChg chg="mod">
          <ac:chgData name="Aastha Dodeja" userId="127dcee6-c045-4ab3-87c9-3322bdaab09f" providerId="ADAL" clId="{691A25F4-CDBF-4212-A9BC-99C45A5E2144}" dt="2024-06-28T06:53:38.991" v="3938" actId="27803"/>
          <ac:grpSpMkLst>
            <pc:docMk/>
            <pc:sldMk cId="1011193140" sldId="259"/>
            <ac:grpSpMk id="405" creationId="{9E33AEF2-6EB9-F16E-EEE5-A3DFF40326FB}"/>
          </ac:grpSpMkLst>
        </pc:grpChg>
        <pc:grpChg chg="mod">
          <ac:chgData name="Aastha Dodeja" userId="127dcee6-c045-4ab3-87c9-3322bdaab09f" providerId="ADAL" clId="{691A25F4-CDBF-4212-A9BC-99C45A5E2144}" dt="2024-06-28T06:53:38.991" v="3938" actId="27803"/>
          <ac:grpSpMkLst>
            <pc:docMk/>
            <pc:sldMk cId="1011193140" sldId="259"/>
            <ac:grpSpMk id="409" creationId="{38DDCB4E-1585-6989-E202-6874CFDF757A}"/>
          </ac:grpSpMkLst>
        </pc:grpChg>
        <pc:grpChg chg="mod">
          <ac:chgData name="Aastha Dodeja" userId="127dcee6-c045-4ab3-87c9-3322bdaab09f" providerId="ADAL" clId="{691A25F4-CDBF-4212-A9BC-99C45A5E2144}" dt="2024-06-28T06:53:38.991" v="3938" actId="27803"/>
          <ac:grpSpMkLst>
            <pc:docMk/>
            <pc:sldMk cId="1011193140" sldId="259"/>
            <ac:grpSpMk id="413" creationId="{A8FFFA7A-C1E1-6064-1EEB-056C70E37B4F}"/>
          </ac:grpSpMkLst>
        </pc:grpChg>
        <pc:grpChg chg="mod">
          <ac:chgData name="Aastha Dodeja" userId="127dcee6-c045-4ab3-87c9-3322bdaab09f" providerId="ADAL" clId="{691A25F4-CDBF-4212-A9BC-99C45A5E2144}" dt="2024-06-28T06:53:38.991" v="3938" actId="27803"/>
          <ac:grpSpMkLst>
            <pc:docMk/>
            <pc:sldMk cId="1011193140" sldId="259"/>
            <ac:grpSpMk id="417" creationId="{73C518A9-329B-D905-AEAE-80B40A2FA88A}"/>
          </ac:grpSpMkLst>
        </pc:grpChg>
        <pc:grpChg chg="mod">
          <ac:chgData name="Aastha Dodeja" userId="127dcee6-c045-4ab3-87c9-3322bdaab09f" providerId="ADAL" clId="{691A25F4-CDBF-4212-A9BC-99C45A5E2144}" dt="2024-06-28T06:53:38.991" v="3938" actId="27803"/>
          <ac:grpSpMkLst>
            <pc:docMk/>
            <pc:sldMk cId="1011193140" sldId="259"/>
            <ac:grpSpMk id="421" creationId="{0811579C-41B2-2B2F-1328-0EE4F5E3CB04}"/>
          </ac:grpSpMkLst>
        </pc:grpChg>
        <pc:grpChg chg="mod">
          <ac:chgData name="Aastha Dodeja" userId="127dcee6-c045-4ab3-87c9-3322bdaab09f" providerId="ADAL" clId="{691A25F4-CDBF-4212-A9BC-99C45A5E2144}" dt="2024-06-28T06:53:38.991" v="3938" actId="27803"/>
          <ac:grpSpMkLst>
            <pc:docMk/>
            <pc:sldMk cId="1011193140" sldId="259"/>
            <ac:grpSpMk id="425" creationId="{4E92BA7A-240A-E889-1310-F18CFF6610A7}"/>
          </ac:grpSpMkLst>
        </pc:grpChg>
        <pc:grpChg chg="mod">
          <ac:chgData name="Aastha Dodeja" userId="127dcee6-c045-4ab3-87c9-3322bdaab09f" providerId="ADAL" clId="{691A25F4-CDBF-4212-A9BC-99C45A5E2144}" dt="2024-06-28T06:53:38.991" v="3938" actId="27803"/>
          <ac:grpSpMkLst>
            <pc:docMk/>
            <pc:sldMk cId="1011193140" sldId="259"/>
            <ac:grpSpMk id="429" creationId="{2574BD9F-8013-1ECA-85CC-8057BE5D0CDF}"/>
          </ac:grpSpMkLst>
        </pc:grpChg>
        <pc:grpChg chg="mod">
          <ac:chgData name="Aastha Dodeja" userId="127dcee6-c045-4ab3-87c9-3322bdaab09f" providerId="ADAL" clId="{691A25F4-CDBF-4212-A9BC-99C45A5E2144}" dt="2024-06-28T06:53:38.991" v="3938" actId="27803"/>
          <ac:grpSpMkLst>
            <pc:docMk/>
            <pc:sldMk cId="1011193140" sldId="259"/>
            <ac:grpSpMk id="433" creationId="{2159AB5C-4C24-40AF-E8AD-CBEE1EF35BC1}"/>
          </ac:grpSpMkLst>
        </pc:grpChg>
        <pc:grpChg chg="mod">
          <ac:chgData name="Aastha Dodeja" userId="127dcee6-c045-4ab3-87c9-3322bdaab09f" providerId="ADAL" clId="{691A25F4-CDBF-4212-A9BC-99C45A5E2144}" dt="2024-06-28T06:53:38.991" v="3938" actId="27803"/>
          <ac:grpSpMkLst>
            <pc:docMk/>
            <pc:sldMk cId="1011193140" sldId="259"/>
            <ac:grpSpMk id="437" creationId="{E0CD55DC-266D-4F33-8F74-B59256331A66}"/>
          </ac:grpSpMkLst>
        </pc:grpChg>
        <pc:grpChg chg="mod">
          <ac:chgData name="Aastha Dodeja" userId="127dcee6-c045-4ab3-87c9-3322bdaab09f" providerId="ADAL" clId="{691A25F4-CDBF-4212-A9BC-99C45A5E2144}" dt="2024-06-28T06:53:38.991" v="3938" actId="27803"/>
          <ac:grpSpMkLst>
            <pc:docMk/>
            <pc:sldMk cId="1011193140" sldId="259"/>
            <ac:grpSpMk id="441" creationId="{C4580C1C-96AC-FF58-3574-D6D9A381D791}"/>
          </ac:grpSpMkLst>
        </pc:grpChg>
        <pc:grpChg chg="mod">
          <ac:chgData name="Aastha Dodeja" userId="127dcee6-c045-4ab3-87c9-3322bdaab09f" providerId="ADAL" clId="{691A25F4-CDBF-4212-A9BC-99C45A5E2144}" dt="2024-06-28T06:53:38.991" v="3938" actId="27803"/>
          <ac:grpSpMkLst>
            <pc:docMk/>
            <pc:sldMk cId="1011193140" sldId="259"/>
            <ac:grpSpMk id="445" creationId="{2E675C4D-60C9-3821-9E36-2A71F30A0FCA}"/>
          </ac:grpSpMkLst>
        </pc:grpChg>
        <pc:grpChg chg="mod">
          <ac:chgData name="Aastha Dodeja" userId="127dcee6-c045-4ab3-87c9-3322bdaab09f" providerId="ADAL" clId="{691A25F4-CDBF-4212-A9BC-99C45A5E2144}" dt="2024-06-28T06:53:38.991" v="3938" actId="27803"/>
          <ac:grpSpMkLst>
            <pc:docMk/>
            <pc:sldMk cId="1011193140" sldId="259"/>
            <ac:grpSpMk id="449" creationId="{89349C87-1C4E-6F00-75E5-8B7F3945E765}"/>
          </ac:grpSpMkLst>
        </pc:grpChg>
        <pc:grpChg chg="mod">
          <ac:chgData name="Aastha Dodeja" userId="127dcee6-c045-4ab3-87c9-3322bdaab09f" providerId="ADAL" clId="{691A25F4-CDBF-4212-A9BC-99C45A5E2144}" dt="2024-06-28T06:53:38.991" v="3938" actId="27803"/>
          <ac:grpSpMkLst>
            <pc:docMk/>
            <pc:sldMk cId="1011193140" sldId="259"/>
            <ac:grpSpMk id="453" creationId="{F944948B-3724-BFDC-288A-0C7C9F310523}"/>
          </ac:grpSpMkLst>
        </pc:grpChg>
        <pc:grpChg chg="mod">
          <ac:chgData name="Aastha Dodeja" userId="127dcee6-c045-4ab3-87c9-3322bdaab09f" providerId="ADAL" clId="{691A25F4-CDBF-4212-A9BC-99C45A5E2144}" dt="2024-06-28T06:53:38.991" v="3938" actId="27803"/>
          <ac:grpSpMkLst>
            <pc:docMk/>
            <pc:sldMk cId="1011193140" sldId="259"/>
            <ac:grpSpMk id="457" creationId="{3F89214C-3582-F2C2-B00D-234C17DF129C}"/>
          </ac:grpSpMkLst>
        </pc:grpChg>
        <pc:grpChg chg="mod">
          <ac:chgData name="Aastha Dodeja" userId="127dcee6-c045-4ab3-87c9-3322bdaab09f" providerId="ADAL" clId="{691A25F4-CDBF-4212-A9BC-99C45A5E2144}" dt="2024-06-28T06:53:38.991" v="3938" actId="27803"/>
          <ac:grpSpMkLst>
            <pc:docMk/>
            <pc:sldMk cId="1011193140" sldId="259"/>
            <ac:grpSpMk id="461" creationId="{EAE69F72-7BB6-F3F2-6FE4-0E808ABA0A19}"/>
          </ac:grpSpMkLst>
        </pc:grpChg>
        <pc:grpChg chg="mod">
          <ac:chgData name="Aastha Dodeja" userId="127dcee6-c045-4ab3-87c9-3322bdaab09f" providerId="ADAL" clId="{691A25F4-CDBF-4212-A9BC-99C45A5E2144}" dt="2024-06-28T06:53:38.991" v="3938" actId="27803"/>
          <ac:grpSpMkLst>
            <pc:docMk/>
            <pc:sldMk cId="1011193140" sldId="259"/>
            <ac:grpSpMk id="465" creationId="{47C9453E-693C-421E-767E-89EA625FC091}"/>
          </ac:grpSpMkLst>
        </pc:grpChg>
        <pc:grpChg chg="mod">
          <ac:chgData name="Aastha Dodeja" userId="127dcee6-c045-4ab3-87c9-3322bdaab09f" providerId="ADAL" clId="{691A25F4-CDBF-4212-A9BC-99C45A5E2144}" dt="2024-06-28T06:53:38.991" v="3938" actId="27803"/>
          <ac:grpSpMkLst>
            <pc:docMk/>
            <pc:sldMk cId="1011193140" sldId="259"/>
            <ac:grpSpMk id="469" creationId="{5D59E7F3-8D4C-9496-A0B9-1C5A9C65F071}"/>
          </ac:grpSpMkLst>
        </pc:grpChg>
        <pc:grpChg chg="mod">
          <ac:chgData name="Aastha Dodeja" userId="127dcee6-c045-4ab3-87c9-3322bdaab09f" providerId="ADAL" clId="{691A25F4-CDBF-4212-A9BC-99C45A5E2144}" dt="2024-06-28T06:53:38.991" v="3938" actId="27803"/>
          <ac:grpSpMkLst>
            <pc:docMk/>
            <pc:sldMk cId="1011193140" sldId="259"/>
            <ac:grpSpMk id="473" creationId="{937E2858-7B78-D849-1D21-937942750379}"/>
          </ac:grpSpMkLst>
        </pc:grpChg>
        <pc:grpChg chg="add del mod">
          <ac:chgData name="Aastha Dodeja" userId="127dcee6-c045-4ab3-87c9-3322bdaab09f" providerId="ADAL" clId="{691A25F4-CDBF-4212-A9BC-99C45A5E2144}" dt="2024-06-28T09:09:41.047" v="4232" actId="478"/>
          <ac:grpSpMkLst>
            <pc:docMk/>
            <pc:sldMk cId="1011193140" sldId="259"/>
            <ac:grpSpMk id="502" creationId="{0762F651-F818-8D59-7C95-347800FE8166}"/>
          </ac:grpSpMkLst>
        </pc:grpChg>
        <pc:grpChg chg="add del mod">
          <ac:chgData name="Aastha Dodeja" userId="127dcee6-c045-4ab3-87c9-3322bdaab09f" providerId="ADAL" clId="{691A25F4-CDBF-4212-A9BC-99C45A5E2144}" dt="2024-06-28T09:09:50.718" v="4235" actId="478"/>
          <ac:grpSpMkLst>
            <pc:docMk/>
            <pc:sldMk cId="1011193140" sldId="259"/>
            <ac:grpSpMk id="503" creationId="{896661B0-AAF2-3FDC-4628-BF87BC3C9138}"/>
          </ac:grpSpMkLst>
        </pc:grpChg>
        <pc:grpChg chg="add del mod">
          <ac:chgData name="Aastha Dodeja" userId="127dcee6-c045-4ab3-87c9-3322bdaab09f" providerId="ADAL" clId="{691A25F4-CDBF-4212-A9BC-99C45A5E2144}" dt="2024-06-28T09:09:33.095" v="4230" actId="478"/>
          <ac:grpSpMkLst>
            <pc:docMk/>
            <pc:sldMk cId="1011193140" sldId="259"/>
            <ac:grpSpMk id="506" creationId="{534D24E4-2BB0-A70F-6B3B-C3DF32B0AE64}"/>
          </ac:grpSpMkLst>
        </pc:grpChg>
        <pc:grpChg chg="add del mod">
          <ac:chgData name="Aastha Dodeja" userId="127dcee6-c045-4ab3-87c9-3322bdaab09f" providerId="ADAL" clId="{691A25F4-CDBF-4212-A9BC-99C45A5E2144}" dt="2024-06-28T09:10:16.344" v="4238" actId="165"/>
          <ac:grpSpMkLst>
            <pc:docMk/>
            <pc:sldMk cId="1011193140" sldId="259"/>
            <ac:grpSpMk id="509" creationId="{180E386D-EACF-505F-C5BA-080DFC664A0C}"/>
          </ac:grpSpMkLst>
        </pc:grpChg>
        <pc:grpChg chg="add mod">
          <ac:chgData name="Aastha Dodeja" userId="127dcee6-c045-4ab3-87c9-3322bdaab09f" providerId="ADAL" clId="{691A25F4-CDBF-4212-A9BC-99C45A5E2144}" dt="2024-06-28T08:34:15.692" v="4195" actId="1076"/>
          <ac:grpSpMkLst>
            <pc:docMk/>
            <pc:sldMk cId="1011193140" sldId="259"/>
            <ac:grpSpMk id="512" creationId="{534459E5-FED6-2A96-3CA4-EBCBB7127249}"/>
          </ac:grpSpMkLst>
        </pc:grpChg>
        <pc:picChg chg="add del mod">
          <ac:chgData name="Aastha Dodeja" userId="127dcee6-c045-4ab3-87c9-3322bdaab09f" providerId="ADAL" clId="{691A25F4-CDBF-4212-A9BC-99C45A5E2144}" dt="2024-06-27T06:43:09.559" v="3440" actId="478"/>
          <ac:picMkLst>
            <pc:docMk/>
            <pc:sldMk cId="1011193140" sldId="259"/>
            <ac:picMk id="2" creationId="{A86BCA3B-2B80-8232-4FEB-84344A0EBA60}"/>
          </ac:picMkLst>
        </pc:picChg>
        <pc:picChg chg="add mod">
          <ac:chgData name="Aastha Dodeja" userId="127dcee6-c045-4ab3-87c9-3322bdaab09f" providerId="ADAL" clId="{691A25F4-CDBF-4212-A9BC-99C45A5E2144}" dt="2024-06-27T06:43:12.370" v="3442" actId="164"/>
          <ac:picMkLst>
            <pc:docMk/>
            <pc:sldMk cId="1011193140" sldId="259"/>
            <ac:picMk id="4" creationId="{698D660F-21D0-CD6F-BD19-864239CAB8B9}"/>
          </ac:picMkLst>
        </pc:picChg>
        <pc:picChg chg="mod">
          <ac:chgData name="Aastha Dodeja" userId="127dcee6-c045-4ab3-87c9-3322bdaab09f" providerId="ADAL" clId="{691A25F4-CDBF-4212-A9BC-99C45A5E2144}" dt="2024-06-27T07:18:20.493" v="3465"/>
          <ac:picMkLst>
            <pc:docMk/>
            <pc:sldMk cId="1011193140" sldId="259"/>
            <ac:picMk id="11" creationId="{739861B3-7566-28DB-51C3-8980DD07D54D}"/>
          </ac:picMkLst>
        </pc:picChg>
        <pc:picChg chg="mod">
          <ac:chgData name="Aastha Dodeja" userId="127dcee6-c045-4ab3-87c9-3322bdaab09f" providerId="ADAL" clId="{691A25F4-CDBF-4212-A9BC-99C45A5E2144}" dt="2024-06-27T09:39:26.079" v="3785" actId="1035"/>
          <ac:picMkLst>
            <pc:docMk/>
            <pc:sldMk cId="1011193140" sldId="259"/>
            <ac:picMk id="14" creationId="{414C85F4-7AF5-9988-865D-4A11716364BB}"/>
          </ac:picMkLst>
        </pc:picChg>
        <pc:picChg chg="add del mod ord modCrop">
          <ac:chgData name="Aastha Dodeja" userId="127dcee6-c045-4ab3-87c9-3322bdaab09f" providerId="ADAL" clId="{691A25F4-CDBF-4212-A9BC-99C45A5E2144}" dt="2024-06-28T06:55:09.949" v="3979" actId="478"/>
          <ac:picMkLst>
            <pc:docMk/>
            <pc:sldMk cId="1011193140" sldId="259"/>
            <ac:picMk id="17" creationId="{37452896-2CC2-834B-2710-EA64EF0F9C4B}"/>
          </ac:picMkLst>
        </pc:picChg>
        <pc:picChg chg="add del mod">
          <ac:chgData name="Aastha Dodeja" userId="127dcee6-c045-4ab3-87c9-3322bdaab09f" providerId="ADAL" clId="{691A25F4-CDBF-4212-A9BC-99C45A5E2144}" dt="2024-06-28T07:37:40.267" v="4088" actId="478"/>
          <ac:picMkLst>
            <pc:docMk/>
            <pc:sldMk cId="1011193140" sldId="259"/>
            <ac:picMk id="495" creationId="{2A611B26-078F-58FB-1B49-54D1F740486B}"/>
          </ac:picMkLst>
        </pc:picChg>
        <pc:picChg chg="add del mod">
          <ac:chgData name="Aastha Dodeja" userId="127dcee6-c045-4ab3-87c9-3322bdaab09f" providerId="ADAL" clId="{691A25F4-CDBF-4212-A9BC-99C45A5E2144}" dt="2024-06-28T08:25:52.852" v="4092" actId="478"/>
          <ac:picMkLst>
            <pc:docMk/>
            <pc:sldMk cId="1011193140" sldId="259"/>
            <ac:picMk id="497" creationId="{40548772-5C51-62F0-DD33-8FB584770B91}"/>
          </ac:picMkLst>
        </pc:picChg>
        <pc:picChg chg="add del mod">
          <ac:chgData name="Aastha Dodeja" userId="127dcee6-c045-4ab3-87c9-3322bdaab09f" providerId="ADAL" clId="{691A25F4-CDBF-4212-A9BC-99C45A5E2144}" dt="2024-06-28T09:08:44.894" v="4221" actId="478"/>
          <ac:picMkLst>
            <pc:docMk/>
            <pc:sldMk cId="1011193140" sldId="259"/>
            <ac:picMk id="514" creationId="{DE54BC22-73D6-5F22-4FDC-181A90FF8A6B}"/>
          </ac:picMkLst>
        </pc:picChg>
        <pc:picChg chg="add mod">
          <ac:chgData name="Aastha Dodeja" userId="127dcee6-c045-4ab3-87c9-3322bdaab09f" providerId="ADAL" clId="{691A25F4-CDBF-4212-A9BC-99C45A5E2144}" dt="2024-06-28T09:10:57.296" v="4245" actId="1076"/>
          <ac:picMkLst>
            <pc:docMk/>
            <pc:sldMk cId="1011193140" sldId="259"/>
            <ac:picMk id="516" creationId="{3DA7C6E2-FA56-EE5E-C7D5-538A20FA6D37}"/>
          </ac:picMkLst>
        </pc:picChg>
        <pc:picChg chg="add mod">
          <ac:chgData name="Aastha Dodeja" userId="127dcee6-c045-4ab3-87c9-3322bdaab09f" providerId="ADAL" clId="{691A25F4-CDBF-4212-A9BC-99C45A5E2144}" dt="2024-06-28T09:11:20.008" v="4248" actId="1076"/>
          <ac:picMkLst>
            <pc:docMk/>
            <pc:sldMk cId="1011193140" sldId="259"/>
            <ac:picMk id="521" creationId="{DE697DF8-B4F2-D449-8C07-EBBB51F649D6}"/>
          </ac:picMkLst>
        </pc:picChg>
        <pc:picChg chg="add mod">
          <ac:chgData name="Aastha Dodeja" userId="127dcee6-c045-4ab3-87c9-3322bdaab09f" providerId="ADAL" clId="{691A25F4-CDBF-4212-A9BC-99C45A5E2144}" dt="2024-06-28T09:11:45.907" v="4254" actId="1037"/>
          <ac:picMkLst>
            <pc:docMk/>
            <pc:sldMk cId="1011193140" sldId="259"/>
            <ac:picMk id="523" creationId="{FC1BD134-E979-7770-7AE1-87ABE99F2275}"/>
          </ac:picMkLst>
        </pc:picChg>
        <pc:picChg chg="add mod">
          <ac:chgData name="Aastha Dodeja" userId="127dcee6-c045-4ab3-87c9-3322bdaab09f" providerId="ADAL" clId="{691A25F4-CDBF-4212-A9BC-99C45A5E2144}" dt="2024-06-28T09:12:12.747" v="4258" actId="1076"/>
          <ac:picMkLst>
            <pc:docMk/>
            <pc:sldMk cId="1011193140" sldId="259"/>
            <ac:picMk id="525" creationId="{8305747B-9A30-4B83-69C6-57DF3A909EF9}"/>
          </ac:picMkLst>
        </pc:picChg>
        <pc:cxnChg chg="add mod">
          <ac:chgData name="Aastha Dodeja" userId="127dcee6-c045-4ab3-87c9-3322bdaab09f" providerId="ADAL" clId="{691A25F4-CDBF-4212-A9BC-99C45A5E2144}" dt="2024-06-27T09:33:22.439" v="3780" actId="14100"/>
          <ac:cxnSpMkLst>
            <pc:docMk/>
            <pc:sldMk cId="1011193140" sldId="259"/>
            <ac:cxnSpMk id="8" creationId="{B4968831-0119-5263-EFD6-9DEB9539D5E3}"/>
          </ac:cxnSpMkLst>
        </pc:cxnChg>
        <pc:cxnChg chg="add del mod">
          <ac:chgData name="Aastha Dodeja" userId="127dcee6-c045-4ab3-87c9-3322bdaab09f" providerId="ADAL" clId="{691A25F4-CDBF-4212-A9BC-99C45A5E2144}" dt="2024-06-27T07:46:38.790" v="3585" actId="478"/>
          <ac:cxnSpMkLst>
            <pc:docMk/>
            <pc:sldMk cId="1011193140" sldId="259"/>
            <ac:cxnSpMk id="25" creationId="{62230DE2-70E9-8CA3-2B20-3590D8070AE4}"/>
          </ac:cxnSpMkLst>
        </pc:cxnChg>
        <pc:cxnChg chg="add mod">
          <ac:chgData name="Aastha Dodeja" userId="127dcee6-c045-4ab3-87c9-3322bdaab09f" providerId="ADAL" clId="{691A25F4-CDBF-4212-A9BC-99C45A5E2144}" dt="2024-06-27T09:43:15.534" v="3786" actId="164"/>
          <ac:cxnSpMkLst>
            <pc:docMk/>
            <pc:sldMk cId="1011193140" sldId="259"/>
            <ac:cxnSpMk id="27" creationId="{68B27CA8-B85F-502A-47E1-1AF132FED463}"/>
          </ac:cxnSpMkLst>
        </pc:cxnChg>
        <pc:cxnChg chg="add mod">
          <ac:chgData name="Aastha Dodeja" userId="127dcee6-c045-4ab3-87c9-3322bdaab09f" providerId="ADAL" clId="{691A25F4-CDBF-4212-A9BC-99C45A5E2144}" dt="2024-06-27T09:43:15.534" v="3786" actId="164"/>
          <ac:cxnSpMkLst>
            <pc:docMk/>
            <pc:sldMk cId="1011193140" sldId="259"/>
            <ac:cxnSpMk id="31" creationId="{E771CCAD-2B86-34A8-9C2A-B7D79D166D29}"/>
          </ac:cxnSpMkLst>
        </pc:cxnChg>
        <pc:cxnChg chg="add mod">
          <ac:chgData name="Aastha Dodeja" userId="127dcee6-c045-4ab3-87c9-3322bdaab09f" providerId="ADAL" clId="{691A25F4-CDBF-4212-A9BC-99C45A5E2144}" dt="2024-06-27T09:43:15.534" v="3786" actId="164"/>
          <ac:cxnSpMkLst>
            <pc:docMk/>
            <pc:sldMk cId="1011193140" sldId="259"/>
            <ac:cxnSpMk id="59" creationId="{8A5C3BA4-AAED-1E34-67ED-A05739A94DFE}"/>
          </ac:cxnSpMkLst>
        </pc:cxnChg>
        <pc:cxnChg chg="add mod">
          <ac:chgData name="Aastha Dodeja" userId="127dcee6-c045-4ab3-87c9-3322bdaab09f" providerId="ADAL" clId="{691A25F4-CDBF-4212-A9BC-99C45A5E2144}" dt="2024-06-27T09:43:15.534" v="3786" actId="164"/>
          <ac:cxnSpMkLst>
            <pc:docMk/>
            <pc:sldMk cId="1011193140" sldId="259"/>
            <ac:cxnSpMk id="62" creationId="{D4AF0FD8-4AC1-F28A-8D7D-D3A92C58009C}"/>
          </ac:cxnSpMkLst>
        </pc:cxnChg>
        <pc:cxnChg chg="add mod">
          <ac:chgData name="Aastha Dodeja" userId="127dcee6-c045-4ab3-87c9-3322bdaab09f" providerId="ADAL" clId="{691A25F4-CDBF-4212-A9BC-99C45A5E2144}" dt="2024-06-27T09:43:15.534" v="3786" actId="164"/>
          <ac:cxnSpMkLst>
            <pc:docMk/>
            <pc:sldMk cId="1011193140" sldId="259"/>
            <ac:cxnSpMk id="65" creationId="{310407D1-647E-B7F3-A950-12326C6DB6BB}"/>
          </ac:cxnSpMkLst>
        </pc:cxnChg>
        <pc:cxnChg chg="add mod">
          <ac:chgData name="Aastha Dodeja" userId="127dcee6-c045-4ab3-87c9-3322bdaab09f" providerId="ADAL" clId="{691A25F4-CDBF-4212-A9BC-99C45A5E2144}" dt="2024-06-27T09:43:15.534" v="3786" actId="164"/>
          <ac:cxnSpMkLst>
            <pc:docMk/>
            <pc:sldMk cId="1011193140" sldId="259"/>
            <ac:cxnSpMk id="69" creationId="{9EF095A1-6EFD-544A-395B-877566D4A994}"/>
          </ac:cxnSpMkLst>
        </pc:cxnChg>
        <pc:cxnChg chg="add mod">
          <ac:chgData name="Aastha Dodeja" userId="127dcee6-c045-4ab3-87c9-3322bdaab09f" providerId="ADAL" clId="{691A25F4-CDBF-4212-A9BC-99C45A5E2144}" dt="2024-06-27T09:33:15.383" v="3779" actId="14100"/>
          <ac:cxnSpMkLst>
            <pc:docMk/>
            <pc:sldMk cId="1011193140" sldId="259"/>
            <ac:cxnSpMk id="96" creationId="{55E466ED-D1D0-FDA2-27D1-B7EE5268E507}"/>
          </ac:cxnSpMkLst>
        </pc:cxnChg>
        <pc:cxnChg chg="add del">
          <ac:chgData name="Aastha Dodeja" userId="127dcee6-c045-4ab3-87c9-3322bdaab09f" providerId="ADAL" clId="{691A25F4-CDBF-4212-A9BC-99C45A5E2144}" dt="2024-06-28T07:05:17.486" v="4030" actId="478"/>
          <ac:cxnSpMkLst>
            <pc:docMk/>
            <pc:sldMk cId="1011193140" sldId="259"/>
            <ac:cxnSpMk id="490" creationId="{2659AAF3-51BC-F3FF-36C7-A081CC8046A8}"/>
          </ac:cxnSpMkLst>
        </pc:cxnChg>
      </pc:sldChg>
      <pc:sldChg chg="addSp delSp modSp new mod modShow">
        <pc:chgData name="Aastha Dodeja" userId="127dcee6-c045-4ab3-87c9-3322bdaab09f" providerId="ADAL" clId="{691A25F4-CDBF-4212-A9BC-99C45A5E2144}" dt="2024-06-28T10:55:50.205" v="4338" actId="729"/>
        <pc:sldMkLst>
          <pc:docMk/>
          <pc:sldMk cId="1232869184" sldId="260"/>
        </pc:sldMkLst>
        <pc:spChg chg="add del mod">
          <ac:chgData name="Aastha Dodeja" userId="127dcee6-c045-4ab3-87c9-3322bdaab09f" providerId="ADAL" clId="{691A25F4-CDBF-4212-A9BC-99C45A5E2144}" dt="2024-06-27T10:17:25.301" v="3891" actId="14100"/>
          <ac:spMkLst>
            <pc:docMk/>
            <pc:sldMk cId="1232869184" sldId="260"/>
            <ac:spMk id="3" creationId="{E0145D71-08E2-1E6F-0E5B-095C3B8ED5D5}"/>
          </ac:spMkLst>
        </pc:spChg>
        <pc:spChg chg="mod">
          <ac:chgData name="Aastha Dodeja" userId="127dcee6-c045-4ab3-87c9-3322bdaab09f" providerId="ADAL" clId="{691A25F4-CDBF-4212-A9BC-99C45A5E2144}" dt="2024-06-28T09:23:59.679" v="4330" actId="207"/>
          <ac:spMkLst>
            <pc:docMk/>
            <pc:sldMk cId="1232869184" sldId="260"/>
            <ac:spMk id="5" creationId="{35675DBE-65BE-3AC2-FFB7-24C846130A3D}"/>
          </ac:spMkLst>
        </pc:spChg>
        <pc:spChg chg="mod">
          <ac:chgData name="Aastha Dodeja" userId="127dcee6-c045-4ab3-87c9-3322bdaab09f" providerId="ADAL" clId="{691A25F4-CDBF-4212-A9BC-99C45A5E2144}" dt="2024-06-27T09:46:44.926" v="3793"/>
          <ac:spMkLst>
            <pc:docMk/>
            <pc:sldMk cId="1232869184" sldId="260"/>
            <ac:spMk id="6" creationId="{9CA5D044-0F47-7C9F-1C6B-05FF8DC1D69E}"/>
          </ac:spMkLst>
        </pc:spChg>
        <pc:spChg chg="mod">
          <ac:chgData name="Aastha Dodeja" userId="127dcee6-c045-4ab3-87c9-3322bdaab09f" providerId="ADAL" clId="{691A25F4-CDBF-4212-A9BC-99C45A5E2144}" dt="2024-06-27T09:46:44.926" v="3793"/>
          <ac:spMkLst>
            <pc:docMk/>
            <pc:sldMk cId="1232869184" sldId="260"/>
            <ac:spMk id="7" creationId="{5D8A9C67-DAC6-740D-666F-5867455F95CD}"/>
          </ac:spMkLst>
        </pc:spChg>
        <pc:spChg chg="mod">
          <ac:chgData name="Aastha Dodeja" userId="127dcee6-c045-4ab3-87c9-3322bdaab09f" providerId="ADAL" clId="{691A25F4-CDBF-4212-A9BC-99C45A5E2144}" dt="2024-06-27T10:18:53.730" v="3905" actId="1076"/>
          <ac:spMkLst>
            <pc:docMk/>
            <pc:sldMk cId="1232869184" sldId="260"/>
            <ac:spMk id="11" creationId="{E29CCF2F-799E-014F-C87B-9CA9AB0EC177}"/>
          </ac:spMkLst>
        </pc:spChg>
        <pc:spChg chg="mod">
          <ac:chgData name="Aastha Dodeja" userId="127dcee6-c045-4ab3-87c9-3322bdaab09f" providerId="ADAL" clId="{691A25F4-CDBF-4212-A9BC-99C45A5E2144}" dt="2024-06-27T10:18:53.730" v="3905" actId="1076"/>
          <ac:spMkLst>
            <pc:docMk/>
            <pc:sldMk cId="1232869184" sldId="260"/>
            <ac:spMk id="13" creationId="{192AEBBE-278E-380C-0F27-2A5E69715237}"/>
          </ac:spMkLst>
        </pc:spChg>
        <pc:spChg chg="add del mod">
          <ac:chgData name="Aastha Dodeja" userId="127dcee6-c045-4ab3-87c9-3322bdaab09f" providerId="ADAL" clId="{691A25F4-CDBF-4212-A9BC-99C45A5E2144}" dt="2024-06-28T09:17:39.548" v="4261" actId="478"/>
          <ac:spMkLst>
            <pc:docMk/>
            <pc:sldMk cId="1232869184" sldId="260"/>
            <ac:spMk id="15" creationId="{96920907-1AD2-C533-3745-FFDBC963238C}"/>
          </ac:spMkLst>
        </pc:spChg>
        <pc:spChg chg="add mod ord modCrop">
          <ac:chgData name="Aastha Dodeja" userId="127dcee6-c045-4ab3-87c9-3322bdaab09f" providerId="ADAL" clId="{691A25F4-CDBF-4212-A9BC-99C45A5E2144}" dt="2024-06-28T09:23:47.625" v="4329" actId="207"/>
          <ac:spMkLst>
            <pc:docMk/>
            <pc:sldMk cId="1232869184" sldId="260"/>
            <ac:spMk id="17" creationId="{A86F45CB-AF75-FA53-26BB-A174F69AD926}"/>
          </ac:spMkLst>
        </pc:spChg>
        <pc:grpChg chg="add mod">
          <ac:chgData name="Aastha Dodeja" userId="127dcee6-c045-4ab3-87c9-3322bdaab09f" providerId="ADAL" clId="{691A25F4-CDBF-4212-A9BC-99C45A5E2144}" dt="2024-06-27T09:46:44.926" v="3793"/>
          <ac:grpSpMkLst>
            <pc:docMk/>
            <pc:sldMk cId="1232869184" sldId="260"/>
            <ac:grpSpMk id="2" creationId="{453B848C-D7BF-03B6-0878-6FF925192113}"/>
          </ac:grpSpMkLst>
        </pc:grpChg>
        <pc:grpChg chg="mod">
          <ac:chgData name="Aastha Dodeja" userId="127dcee6-c045-4ab3-87c9-3322bdaab09f" providerId="ADAL" clId="{691A25F4-CDBF-4212-A9BC-99C45A5E2144}" dt="2024-06-27T09:46:44.926" v="3793"/>
          <ac:grpSpMkLst>
            <pc:docMk/>
            <pc:sldMk cId="1232869184" sldId="260"/>
            <ac:grpSpMk id="9" creationId="{AE03970C-048E-0325-B778-85C5A445D865}"/>
          </ac:grpSpMkLst>
        </pc:grpChg>
        <pc:grpChg chg="mod">
          <ac:chgData name="Aastha Dodeja" userId="127dcee6-c045-4ab3-87c9-3322bdaab09f" providerId="ADAL" clId="{691A25F4-CDBF-4212-A9BC-99C45A5E2144}" dt="2024-06-27T09:46:44.926" v="3793"/>
          <ac:grpSpMkLst>
            <pc:docMk/>
            <pc:sldMk cId="1232869184" sldId="260"/>
            <ac:grpSpMk id="10" creationId="{82170C40-F5BF-7EAB-FAF8-5012CB9B6390}"/>
          </ac:grpSpMkLst>
        </pc:grpChg>
        <pc:picChg chg="mod">
          <ac:chgData name="Aastha Dodeja" userId="127dcee6-c045-4ab3-87c9-3322bdaab09f" providerId="ADAL" clId="{691A25F4-CDBF-4212-A9BC-99C45A5E2144}" dt="2024-06-27T09:46:44.926" v="3793"/>
          <ac:picMkLst>
            <pc:docMk/>
            <pc:sldMk cId="1232869184" sldId="260"/>
            <ac:picMk id="4" creationId="{56AF68DB-4A32-B179-09E1-059EF3E284CE}"/>
          </ac:picMkLst>
        </pc:picChg>
        <pc:picChg chg="mod">
          <ac:chgData name="Aastha Dodeja" userId="127dcee6-c045-4ab3-87c9-3322bdaab09f" providerId="ADAL" clId="{691A25F4-CDBF-4212-A9BC-99C45A5E2144}" dt="2024-06-27T10:18:53.730" v="3905" actId="1076"/>
          <ac:picMkLst>
            <pc:docMk/>
            <pc:sldMk cId="1232869184" sldId="260"/>
            <ac:picMk id="12" creationId="{CA9CA793-47E2-245A-8C93-19580AB4AAEE}"/>
          </ac:picMkLst>
        </pc:picChg>
        <pc:picChg chg="mod">
          <ac:chgData name="Aastha Dodeja" userId="127dcee6-c045-4ab3-87c9-3322bdaab09f" providerId="ADAL" clId="{691A25F4-CDBF-4212-A9BC-99C45A5E2144}" dt="2024-06-27T10:18:53.730" v="3905" actId="1076"/>
          <ac:picMkLst>
            <pc:docMk/>
            <pc:sldMk cId="1232869184" sldId="260"/>
            <ac:picMk id="14" creationId="{01F00A7D-A5F3-4992-99D0-4B4B4B2D0365}"/>
          </ac:picMkLst>
        </pc:picChg>
        <pc:picChg chg="add del mod ord modCrop">
          <ac:chgData name="Aastha Dodeja" userId="127dcee6-c045-4ab3-87c9-3322bdaab09f" providerId="ADAL" clId="{691A25F4-CDBF-4212-A9BC-99C45A5E2144}" dt="2024-06-27T10:18:03.180" v="3901" actId="478"/>
          <ac:picMkLst>
            <pc:docMk/>
            <pc:sldMk cId="1232869184" sldId="260"/>
            <ac:picMk id="16" creationId="{0579FE0A-B628-D9B2-4657-D0BC54F3CD5B}"/>
          </ac:picMkLst>
        </pc:picChg>
        <pc:picChg chg="add del mod">
          <ac:chgData name="Aastha Dodeja" userId="127dcee6-c045-4ab3-87c9-3322bdaab09f" providerId="ADAL" clId="{691A25F4-CDBF-4212-A9BC-99C45A5E2144}" dt="2024-06-27T10:19:05.177" v="3907" actId="478"/>
          <ac:picMkLst>
            <pc:docMk/>
            <pc:sldMk cId="1232869184" sldId="260"/>
            <ac:picMk id="19" creationId="{BCF363F8-D500-3878-FA8C-70FE482949B7}"/>
          </ac:picMkLst>
        </pc:picChg>
        <pc:picChg chg="add mod">
          <ac:chgData name="Aastha Dodeja" userId="127dcee6-c045-4ab3-87c9-3322bdaab09f" providerId="ADAL" clId="{691A25F4-CDBF-4212-A9BC-99C45A5E2144}" dt="2024-06-27T10:19:13.304" v="3909" actId="1076"/>
          <ac:picMkLst>
            <pc:docMk/>
            <pc:sldMk cId="1232869184" sldId="260"/>
            <ac:picMk id="21" creationId="{F6FDB564-2DD1-101E-6353-E910E637C12E}"/>
          </ac:picMkLst>
        </pc:picChg>
        <pc:cxnChg chg="mod">
          <ac:chgData name="Aastha Dodeja" userId="127dcee6-c045-4ab3-87c9-3322bdaab09f" providerId="ADAL" clId="{691A25F4-CDBF-4212-A9BC-99C45A5E2144}" dt="2024-06-28T09:24:14.055" v="4332" actId="208"/>
          <ac:cxnSpMkLst>
            <pc:docMk/>
            <pc:sldMk cId="1232869184" sldId="260"/>
            <ac:cxnSpMk id="8" creationId="{3A7C4193-3341-32FD-B900-DAD691F3A753}"/>
          </ac:cxnSpMkLst>
        </pc:cxnChg>
      </pc:sldChg>
      <pc:sldChg chg="add del">
        <pc:chgData name="Aastha Dodeja" userId="127dcee6-c045-4ab3-87c9-3322bdaab09f" providerId="ADAL" clId="{691A25F4-CDBF-4212-A9BC-99C45A5E2144}" dt="2024-06-27T09:46:35.666" v="3791" actId="47"/>
        <pc:sldMkLst>
          <pc:docMk/>
          <pc:sldMk cId="2100755579" sldId="260"/>
        </pc:sldMkLst>
      </pc:sldChg>
      <pc:sldChg chg="addSp modSp new del">
        <pc:chgData name="Aastha Dodeja" userId="127dcee6-c045-4ab3-87c9-3322bdaab09f" providerId="ADAL" clId="{691A25F4-CDBF-4212-A9BC-99C45A5E2144}" dt="2024-06-28T09:22:48.808" v="4285" actId="47"/>
        <pc:sldMkLst>
          <pc:docMk/>
          <pc:sldMk cId="3575420040" sldId="261"/>
        </pc:sldMkLst>
        <pc:spChg chg="mod">
          <ac:chgData name="Aastha Dodeja" userId="127dcee6-c045-4ab3-87c9-3322bdaab09f" providerId="ADAL" clId="{691A25F4-CDBF-4212-A9BC-99C45A5E2144}" dt="2024-06-27T11:41:08.634" v="3911"/>
          <ac:spMkLst>
            <pc:docMk/>
            <pc:sldMk cId="3575420040" sldId="261"/>
            <ac:spMk id="3" creationId="{6FB59F16-78E1-6273-E522-B7FF0532D7BD}"/>
          </ac:spMkLst>
        </pc:spChg>
        <pc:spChg chg="mod">
          <ac:chgData name="Aastha Dodeja" userId="127dcee6-c045-4ab3-87c9-3322bdaab09f" providerId="ADAL" clId="{691A25F4-CDBF-4212-A9BC-99C45A5E2144}" dt="2024-06-27T11:41:08.634" v="3911"/>
          <ac:spMkLst>
            <pc:docMk/>
            <pc:sldMk cId="3575420040" sldId="261"/>
            <ac:spMk id="5" creationId="{C47EEA8E-8242-B612-F6D1-DA9F4AD54146}"/>
          </ac:spMkLst>
        </pc:spChg>
        <pc:spChg chg="mod">
          <ac:chgData name="Aastha Dodeja" userId="127dcee6-c045-4ab3-87c9-3322bdaab09f" providerId="ADAL" clId="{691A25F4-CDBF-4212-A9BC-99C45A5E2144}" dt="2024-06-27T11:41:08.634" v="3911"/>
          <ac:spMkLst>
            <pc:docMk/>
            <pc:sldMk cId="3575420040" sldId="261"/>
            <ac:spMk id="6" creationId="{78DA3F47-902F-C91A-0525-9DA6289D394A}"/>
          </ac:spMkLst>
        </pc:spChg>
        <pc:spChg chg="mod">
          <ac:chgData name="Aastha Dodeja" userId="127dcee6-c045-4ab3-87c9-3322bdaab09f" providerId="ADAL" clId="{691A25F4-CDBF-4212-A9BC-99C45A5E2144}" dt="2024-06-27T11:41:08.634" v="3911"/>
          <ac:spMkLst>
            <pc:docMk/>
            <pc:sldMk cId="3575420040" sldId="261"/>
            <ac:spMk id="7" creationId="{47694332-860C-FA22-13D5-AAFEF812E820}"/>
          </ac:spMkLst>
        </pc:spChg>
        <pc:spChg chg="mod">
          <ac:chgData name="Aastha Dodeja" userId="127dcee6-c045-4ab3-87c9-3322bdaab09f" providerId="ADAL" clId="{691A25F4-CDBF-4212-A9BC-99C45A5E2144}" dt="2024-06-27T11:41:08.634" v="3911"/>
          <ac:spMkLst>
            <pc:docMk/>
            <pc:sldMk cId="3575420040" sldId="261"/>
            <ac:spMk id="11" creationId="{C580D2AC-E1B9-E7DB-0B8D-7149D5A646D2}"/>
          </ac:spMkLst>
        </pc:spChg>
        <pc:spChg chg="mod">
          <ac:chgData name="Aastha Dodeja" userId="127dcee6-c045-4ab3-87c9-3322bdaab09f" providerId="ADAL" clId="{691A25F4-CDBF-4212-A9BC-99C45A5E2144}" dt="2024-06-27T11:41:08.634" v="3911"/>
          <ac:spMkLst>
            <pc:docMk/>
            <pc:sldMk cId="3575420040" sldId="261"/>
            <ac:spMk id="13" creationId="{239B9A3D-C6DF-8193-7DE1-0A5E889B3F93}"/>
          </ac:spMkLst>
        </pc:spChg>
        <pc:grpChg chg="add mod">
          <ac:chgData name="Aastha Dodeja" userId="127dcee6-c045-4ab3-87c9-3322bdaab09f" providerId="ADAL" clId="{691A25F4-CDBF-4212-A9BC-99C45A5E2144}" dt="2024-06-27T11:41:08.634" v="3911"/>
          <ac:grpSpMkLst>
            <pc:docMk/>
            <pc:sldMk cId="3575420040" sldId="261"/>
            <ac:grpSpMk id="2" creationId="{B3F90684-361B-93B1-D8B4-D1DA76F0D526}"/>
          </ac:grpSpMkLst>
        </pc:grpChg>
        <pc:grpChg chg="mod">
          <ac:chgData name="Aastha Dodeja" userId="127dcee6-c045-4ab3-87c9-3322bdaab09f" providerId="ADAL" clId="{691A25F4-CDBF-4212-A9BC-99C45A5E2144}" dt="2024-06-27T11:41:08.634" v="3911"/>
          <ac:grpSpMkLst>
            <pc:docMk/>
            <pc:sldMk cId="3575420040" sldId="261"/>
            <ac:grpSpMk id="9" creationId="{074F004E-A2E1-F857-F0FA-B0C1FC0CFD21}"/>
          </ac:grpSpMkLst>
        </pc:grpChg>
        <pc:grpChg chg="mod">
          <ac:chgData name="Aastha Dodeja" userId="127dcee6-c045-4ab3-87c9-3322bdaab09f" providerId="ADAL" clId="{691A25F4-CDBF-4212-A9BC-99C45A5E2144}" dt="2024-06-27T11:41:08.634" v="3911"/>
          <ac:grpSpMkLst>
            <pc:docMk/>
            <pc:sldMk cId="3575420040" sldId="261"/>
            <ac:grpSpMk id="10" creationId="{66D58D12-D1DD-0BAF-23BF-98483A8BC1BC}"/>
          </ac:grpSpMkLst>
        </pc:grpChg>
        <pc:picChg chg="mod">
          <ac:chgData name="Aastha Dodeja" userId="127dcee6-c045-4ab3-87c9-3322bdaab09f" providerId="ADAL" clId="{691A25F4-CDBF-4212-A9BC-99C45A5E2144}" dt="2024-06-27T11:41:08.634" v="3911"/>
          <ac:picMkLst>
            <pc:docMk/>
            <pc:sldMk cId="3575420040" sldId="261"/>
            <ac:picMk id="4" creationId="{B8A70CD1-07C9-A94B-B43B-38127752F6F7}"/>
          </ac:picMkLst>
        </pc:picChg>
        <pc:picChg chg="mod">
          <ac:chgData name="Aastha Dodeja" userId="127dcee6-c045-4ab3-87c9-3322bdaab09f" providerId="ADAL" clId="{691A25F4-CDBF-4212-A9BC-99C45A5E2144}" dt="2024-06-27T11:41:08.634" v="3911"/>
          <ac:picMkLst>
            <pc:docMk/>
            <pc:sldMk cId="3575420040" sldId="261"/>
            <ac:picMk id="12" creationId="{06C5B0AB-70B2-566E-FABB-1A302F289E20}"/>
          </ac:picMkLst>
        </pc:picChg>
        <pc:picChg chg="mod">
          <ac:chgData name="Aastha Dodeja" userId="127dcee6-c045-4ab3-87c9-3322bdaab09f" providerId="ADAL" clId="{691A25F4-CDBF-4212-A9BC-99C45A5E2144}" dt="2024-06-27T11:41:08.634" v="3911"/>
          <ac:picMkLst>
            <pc:docMk/>
            <pc:sldMk cId="3575420040" sldId="261"/>
            <ac:picMk id="14" creationId="{C7DCD408-7B05-2473-BEE0-F89CB0BF97B4}"/>
          </ac:picMkLst>
        </pc:picChg>
        <pc:cxnChg chg="mod">
          <ac:chgData name="Aastha Dodeja" userId="127dcee6-c045-4ab3-87c9-3322bdaab09f" providerId="ADAL" clId="{691A25F4-CDBF-4212-A9BC-99C45A5E2144}" dt="2024-06-27T11:41:08.634" v="3911"/>
          <ac:cxnSpMkLst>
            <pc:docMk/>
            <pc:sldMk cId="3575420040" sldId="261"/>
            <ac:cxnSpMk id="8" creationId="{55130CB8-919C-DA1C-62C9-C9DF83962164}"/>
          </ac:cxnSpMkLst>
        </pc:cxnChg>
      </pc:sldChg>
      <pc:sldChg chg="addSp delSp modSp add del mod">
        <pc:chgData name="Aastha Dodeja" userId="127dcee6-c045-4ab3-87c9-3322bdaab09f" providerId="ADAL" clId="{691A25F4-CDBF-4212-A9BC-99C45A5E2144}" dt="2024-06-25T19:14:40.679" v="3406" actId="47"/>
        <pc:sldMkLst>
          <pc:docMk/>
          <pc:sldMk cId="3612059072" sldId="273"/>
        </pc:sldMkLst>
        <pc:spChg chg="del">
          <ac:chgData name="Aastha Dodeja" userId="127dcee6-c045-4ab3-87c9-3322bdaab09f" providerId="ADAL" clId="{691A25F4-CDBF-4212-A9BC-99C45A5E2144}" dt="2024-06-25T18:58:25.010" v="3200" actId="478"/>
          <ac:spMkLst>
            <pc:docMk/>
            <pc:sldMk cId="3612059072" sldId="273"/>
            <ac:spMk id="2" creationId="{A313C9B3-AC83-44AE-2D46-277087CCAAAA}"/>
          </ac:spMkLst>
        </pc:spChg>
        <pc:spChg chg="add mod">
          <ac:chgData name="Aastha Dodeja" userId="127dcee6-c045-4ab3-87c9-3322bdaab09f" providerId="ADAL" clId="{691A25F4-CDBF-4212-A9BC-99C45A5E2144}" dt="2024-06-25T18:58:32.482" v="3201"/>
          <ac:spMkLst>
            <pc:docMk/>
            <pc:sldMk cId="3612059072" sldId="273"/>
            <ac:spMk id="3" creationId="{740C9AE6-00C9-75D5-8DD5-97BDD8664CC7}"/>
          </ac:spMkLst>
        </pc:spChg>
        <pc:spChg chg="mod">
          <ac:chgData name="Aastha Dodeja" userId="127dcee6-c045-4ab3-87c9-3322bdaab09f" providerId="ADAL" clId="{691A25F4-CDBF-4212-A9BC-99C45A5E2144}" dt="2024-06-25T18:59:14.811" v="3208" actId="1076"/>
          <ac:spMkLst>
            <pc:docMk/>
            <pc:sldMk cId="3612059072" sldId="273"/>
            <ac:spMk id="110" creationId="{29102164-321C-CF14-BE0B-E2B5E682211F}"/>
          </ac:spMkLst>
        </pc:spChg>
        <pc:spChg chg="mod">
          <ac:chgData name="Aastha Dodeja" userId="127dcee6-c045-4ab3-87c9-3322bdaab09f" providerId="ADAL" clId="{691A25F4-CDBF-4212-A9BC-99C45A5E2144}" dt="2024-06-25T18:59:14.811" v="3208" actId="1076"/>
          <ac:spMkLst>
            <pc:docMk/>
            <pc:sldMk cId="3612059072" sldId="273"/>
            <ac:spMk id="112" creationId="{E79CFCB3-6391-EC57-F72D-6BD4C8FDF4F4}"/>
          </ac:spMkLst>
        </pc:spChg>
        <pc:spChg chg="mod">
          <ac:chgData name="Aastha Dodeja" userId="127dcee6-c045-4ab3-87c9-3322bdaab09f" providerId="ADAL" clId="{691A25F4-CDBF-4212-A9BC-99C45A5E2144}" dt="2024-06-25T18:59:14.811" v="3208" actId="1076"/>
          <ac:spMkLst>
            <pc:docMk/>
            <pc:sldMk cId="3612059072" sldId="273"/>
            <ac:spMk id="114" creationId="{54519A55-C743-813A-8598-22644D581519}"/>
          </ac:spMkLst>
        </pc:spChg>
        <pc:spChg chg="mod">
          <ac:chgData name="Aastha Dodeja" userId="127dcee6-c045-4ab3-87c9-3322bdaab09f" providerId="ADAL" clId="{691A25F4-CDBF-4212-A9BC-99C45A5E2144}" dt="2024-06-25T18:59:14.811" v="3208" actId="1076"/>
          <ac:spMkLst>
            <pc:docMk/>
            <pc:sldMk cId="3612059072" sldId="273"/>
            <ac:spMk id="116" creationId="{0A720AF6-456F-EFE5-1CEF-19143DD0C033}"/>
          </ac:spMkLst>
        </pc:spChg>
        <pc:spChg chg="mod">
          <ac:chgData name="Aastha Dodeja" userId="127dcee6-c045-4ab3-87c9-3322bdaab09f" providerId="ADAL" clId="{691A25F4-CDBF-4212-A9BC-99C45A5E2144}" dt="2024-06-25T18:59:14.811" v="3208" actId="1076"/>
          <ac:spMkLst>
            <pc:docMk/>
            <pc:sldMk cId="3612059072" sldId="273"/>
            <ac:spMk id="118" creationId="{00D8A72B-9C34-5515-6CEC-C562853045EA}"/>
          </ac:spMkLst>
        </pc:spChg>
        <pc:spChg chg="mod">
          <ac:chgData name="Aastha Dodeja" userId="127dcee6-c045-4ab3-87c9-3322bdaab09f" providerId="ADAL" clId="{691A25F4-CDBF-4212-A9BC-99C45A5E2144}" dt="2024-06-25T18:59:14.811" v="3208" actId="1076"/>
          <ac:spMkLst>
            <pc:docMk/>
            <pc:sldMk cId="3612059072" sldId="273"/>
            <ac:spMk id="120" creationId="{3E1406BE-E458-0C96-D8BB-06CBB6F18511}"/>
          </ac:spMkLst>
        </pc:spChg>
        <pc:spChg chg="mod">
          <ac:chgData name="Aastha Dodeja" userId="127dcee6-c045-4ab3-87c9-3322bdaab09f" providerId="ADAL" clId="{691A25F4-CDBF-4212-A9BC-99C45A5E2144}" dt="2024-06-25T18:59:14.811" v="3208" actId="1076"/>
          <ac:spMkLst>
            <pc:docMk/>
            <pc:sldMk cId="3612059072" sldId="273"/>
            <ac:spMk id="124" creationId="{D534F2DD-36CB-796D-BAE2-9DCA9A75D338}"/>
          </ac:spMkLst>
        </pc:spChg>
        <pc:spChg chg="mod">
          <ac:chgData name="Aastha Dodeja" userId="127dcee6-c045-4ab3-87c9-3322bdaab09f" providerId="ADAL" clId="{691A25F4-CDBF-4212-A9BC-99C45A5E2144}" dt="2024-06-25T18:59:00.891" v="3205" actId="14100"/>
          <ac:spMkLst>
            <pc:docMk/>
            <pc:sldMk cId="3612059072" sldId="273"/>
            <ac:spMk id="143" creationId="{7F090888-D807-A462-0C96-3CCDED434A58}"/>
          </ac:spMkLst>
        </pc:spChg>
        <pc:spChg chg="mod">
          <ac:chgData name="Aastha Dodeja" userId="127dcee6-c045-4ab3-87c9-3322bdaab09f" providerId="ADAL" clId="{691A25F4-CDBF-4212-A9BC-99C45A5E2144}" dt="2024-06-25T18:58:55.876" v="3204" actId="14100"/>
          <ac:spMkLst>
            <pc:docMk/>
            <pc:sldMk cId="3612059072" sldId="273"/>
            <ac:spMk id="144" creationId="{AF7873B4-162C-378D-B3D9-FDD944C63ADE}"/>
          </ac:spMkLst>
        </pc:spChg>
        <pc:spChg chg="mod">
          <ac:chgData name="Aastha Dodeja" userId="127dcee6-c045-4ab3-87c9-3322bdaab09f" providerId="ADAL" clId="{691A25F4-CDBF-4212-A9BC-99C45A5E2144}" dt="2024-06-25T18:58:51.997" v="3203" actId="14100"/>
          <ac:spMkLst>
            <pc:docMk/>
            <pc:sldMk cId="3612059072" sldId="273"/>
            <ac:spMk id="145" creationId="{401EF032-FC38-F2C6-64A7-AD76B31429B2}"/>
          </ac:spMkLst>
        </pc:spChg>
        <pc:spChg chg="del">
          <ac:chgData name="Aastha Dodeja" userId="127dcee6-c045-4ab3-87c9-3322bdaab09f" providerId="ADAL" clId="{691A25F4-CDBF-4212-A9BC-99C45A5E2144}" dt="2024-06-25T18:58:25.010" v="3200" actId="478"/>
          <ac:spMkLst>
            <pc:docMk/>
            <pc:sldMk cId="3612059072" sldId="273"/>
            <ac:spMk id="154" creationId="{D0EBEE74-5869-1173-C899-3A3EDCF766EA}"/>
          </ac:spMkLst>
        </pc:spChg>
        <pc:picChg chg="mod">
          <ac:chgData name="Aastha Dodeja" userId="127dcee6-c045-4ab3-87c9-3322bdaab09f" providerId="ADAL" clId="{691A25F4-CDBF-4212-A9BC-99C45A5E2144}" dt="2024-06-25T18:59:14.811" v="3208" actId="1076"/>
          <ac:picMkLst>
            <pc:docMk/>
            <pc:sldMk cId="3612059072" sldId="273"/>
            <ac:picMk id="109" creationId="{7E1077BB-DAE9-0842-D10E-51A9A1DAF76A}"/>
          </ac:picMkLst>
        </pc:picChg>
        <pc:picChg chg="mod">
          <ac:chgData name="Aastha Dodeja" userId="127dcee6-c045-4ab3-87c9-3322bdaab09f" providerId="ADAL" clId="{691A25F4-CDBF-4212-A9BC-99C45A5E2144}" dt="2024-06-25T18:59:14.811" v="3208" actId="1076"/>
          <ac:picMkLst>
            <pc:docMk/>
            <pc:sldMk cId="3612059072" sldId="273"/>
            <ac:picMk id="111" creationId="{E6CBDF61-F170-08E3-4F57-68852F6F49DB}"/>
          </ac:picMkLst>
        </pc:picChg>
        <pc:picChg chg="mod">
          <ac:chgData name="Aastha Dodeja" userId="127dcee6-c045-4ab3-87c9-3322bdaab09f" providerId="ADAL" clId="{691A25F4-CDBF-4212-A9BC-99C45A5E2144}" dt="2024-06-25T18:59:14.811" v="3208" actId="1076"/>
          <ac:picMkLst>
            <pc:docMk/>
            <pc:sldMk cId="3612059072" sldId="273"/>
            <ac:picMk id="113" creationId="{EB0D5453-02BF-2A35-16F9-43538D8E6BA3}"/>
          </ac:picMkLst>
        </pc:picChg>
        <pc:picChg chg="mod">
          <ac:chgData name="Aastha Dodeja" userId="127dcee6-c045-4ab3-87c9-3322bdaab09f" providerId="ADAL" clId="{691A25F4-CDBF-4212-A9BC-99C45A5E2144}" dt="2024-06-25T18:59:14.811" v="3208" actId="1076"/>
          <ac:picMkLst>
            <pc:docMk/>
            <pc:sldMk cId="3612059072" sldId="273"/>
            <ac:picMk id="115" creationId="{5D19A98B-2225-A1FD-C4FC-7282276AAD4B}"/>
          </ac:picMkLst>
        </pc:picChg>
        <pc:picChg chg="mod">
          <ac:chgData name="Aastha Dodeja" userId="127dcee6-c045-4ab3-87c9-3322bdaab09f" providerId="ADAL" clId="{691A25F4-CDBF-4212-A9BC-99C45A5E2144}" dt="2024-06-25T18:59:14.811" v="3208" actId="1076"/>
          <ac:picMkLst>
            <pc:docMk/>
            <pc:sldMk cId="3612059072" sldId="273"/>
            <ac:picMk id="119" creationId="{8D8DBFFB-AE50-04F9-1B7E-CB7F14E84780}"/>
          </ac:picMkLst>
        </pc:picChg>
        <pc:picChg chg="mod">
          <ac:chgData name="Aastha Dodeja" userId="127dcee6-c045-4ab3-87c9-3322bdaab09f" providerId="ADAL" clId="{691A25F4-CDBF-4212-A9BC-99C45A5E2144}" dt="2024-06-25T18:59:14.811" v="3208" actId="1076"/>
          <ac:picMkLst>
            <pc:docMk/>
            <pc:sldMk cId="3612059072" sldId="273"/>
            <ac:picMk id="121" creationId="{B5D2EC81-052A-05A3-A360-478A4A2CE00D}"/>
          </ac:picMkLst>
        </pc:picChg>
        <pc:picChg chg="mod">
          <ac:chgData name="Aastha Dodeja" userId="127dcee6-c045-4ab3-87c9-3322bdaab09f" providerId="ADAL" clId="{691A25F4-CDBF-4212-A9BC-99C45A5E2144}" dt="2024-06-25T18:59:14.811" v="3208" actId="1076"/>
          <ac:picMkLst>
            <pc:docMk/>
            <pc:sldMk cId="3612059072" sldId="273"/>
            <ac:picMk id="123" creationId="{1AA756B0-1060-ADF5-DA6F-00C94D786D19}"/>
          </ac:picMkLst>
        </pc:picChg>
      </pc:sldChg>
    </pc:docChg>
  </pc:docChgLst>
  <pc:docChgLst>
    <pc:chgData name="Aastha Dodeja" userId="127dcee6-c045-4ab3-87c9-3322bdaab09f" providerId="ADAL" clId="{F25167B5-1BF6-4C31-A0DF-7864262383FA}"/>
    <pc:docChg chg="undo redo custSel addSld delSld modSld sldOrd">
      <pc:chgData name="Aastha Dodeja" userId="127dcee6-c045-4ab3-87c9-3322bdaab09f" providerId="ADAL" clId="{F25167B5-1BF6-4C31-A0DF-7864262383FA}" dt="2024-09-20T07:13:06.480" v="2258" actId="680"/>
      <pc:docMkLst>
        <pc:docMk/>
      </pc:docMkLst>
      <pc:sldChg chg="addSp modSp mod">
        <pc:chgData name="Aastha Dodeja" userId="127dcee6-c045-4ab3-87c9-3322bdaab09f" providerId="ADAL" clId="{F25167B5-1BF6-4C31-A0DF-7864262383FA}" dt="2024-09-16T07:25:33.341" v="21" actId="1076"/>
        <pc:sldMkLst>
          <pc:docMk/>
          <pc:sldMk cId="1011193140" sldId="259"/>
        </pc:sldMkLst>
        <pc:spChg chg="mod">
          <ac:chgData name="Aastha Dodeja" userId="127dcee6-c045-4ab3-87c9-3322bdaab09f" providerId="ADAL" clId="{F25167B5-1BF6-4C31-A0DF-7864262383FA}" dt="2024-09-16T07:25:02.939" v="15" actId="403"/>
          <ac:spMkLst>
            <pc:docMk/>
            <pc:sldMk cId="1011193140" sldId="259"/>
            <ac:spMk id="7" creationId="{822DA68F-5152-CF02-CD9F-63F2F5F7F186}"/>
          </ac:spMkLst>
        </pc:spChg>
        <pc:spChg chg="mod">
          <ac:chgData name="Aastha Dodeja" userId="127dcee6-c045-4ab3-87c9-3322bdaab09f" providerId="ADAL" clId="{F25167B5-1BF6-4C31-A0DF-7864262383FA}" dt="2024-09-16T07:24:50.758" v="14" actId="20577"/>
          <ac:spMkLst>
            <pc:docMk/>
            <pc:sldMk cId="1011193140" sldId="259"/>
            <ac:spMk id="95" creationId="{8710710E-4456-987F-C70E-F532D968A62B}"/>
          </ac:spMkLst>
        </pc:spChg>
        <pc:spChg chg="mod">
          <ac:chgData name="Aastha Dodeja" userId="127dcee6-c045-4ab3-87c9-3322bdaab09f" providerId="ADAL" clId="{F25167B5-1BF6-4C31-A0DF-7864262383FA}" dt="2024-09-16T07:25:21.471" v="18" actId="403"/>
          <ac:spMkLst>
            <pc:docMk/>
            <pc:sldMk cId="1011193140" sldId="259"/>
            <ac:spMk id="493" creationId="{BDBEA673-14A2-CF0B-CE30-93AD7DEB38B4}"/>
          </ac:spMkLst>
        </pc:spChg>
        <pc:spChg chg="mod">
          <ac:chgData name="Aastha Dodeja" userId="127dcee6-c045-4ab3-87c9-3322bdaab09f" providerId="ADAL" clId="{F25167B5-1BF6-4C31-A0DF-7864262383FA}" dt="2024-09-16T07:25:25.828" v="19" actId="403"/>
          <ac:spMkLst>
            <pc:docMk/>
            <pc:sldMk cId="1011193140" sldId="259"/>
            <ac:spMk id="501" creationId="{6CB2CE34-7ADB-E37B-0215-FE0C4DF66684}"/>
          </ac:spMkLst>
        </pc:spChg>
        <pc:spChg chg="mod">
          <ac:chgData name="Aastha Dodeja" userId="127dcee6-c045-4ab3-87c9-3322bdaab09f" providerId="ADAL" clId="{F25167B5-1BF6-4C31-A0DF-7864262383FA}" dt="2024-09-16T07:25:21.471" v="18" actId="403"/>
          <ac:spMkLst>
            <pc:docMk/>
            <pc:sldMk cId="1011193140" sldId="259"/>
            <ac:spMk id="504" creationId="{3007E802-E635-3DC4-8F11-4FB9F42088B5}"/>
          </ac:spMkLst>
        </pc:spChg>
        <pc:spChg chg="mod">
          <ac:chgData name="Aastha Dodeja" userId="127dcee6-c045-4ab3-87c9-3322bdaab09f" providerId="ADAL" clId="{F25167B5-1BF6-4C31-A0DF-7864262383FA}" dt="2024-09-16T07:25:21.471" v="18" actId="403"/>
          <ac:spMkLst>
            <pc:docMk/>
            <pc:sldMk cId="1011193140" sldId="259"/>
            <ac:spMk id="507" creationId="{F9220652-DC32-1E8F-0DA8-4A771C866230}"/>
          </ac:spMkLst>
        </pc:spChg>
        <pc:spChg chg="mod">
          <ac:chgData name="Aastha Dodeja" userId="127dcee6-c045-4ab3-87c9-3322bdaab09f" providerId="ADAL" clId="{F25167B5-1BF6-4C31-A0DF-7864262383FA}" dt="2024-09-16T07:25:21.471" v="18" actId="403"/>
          <ac:spMkLst>
            <pc:docMk/>
            <pc:sldMk cId="1011193140" sldId="259"/>
            <ac:spMk id="510" creationId="{6B7A0432-12E3-F24A-3F12-8B7893CAE75E}"/>
          </ac:spMkLst>
        </pc:spChg>
        <pc:grpChg chg="mod">
          <ac:chgData name="Aastha Dodeja" userId="127dcee6-c045-4ab3-87c9-3322bdaab09f" providerId="ADAL" clId="{F25167B5-1BF6-4C31-A0DF-7864262383FA}" dt="2024-09-16T07:25:13.258" v="16" actId="1076"/>
          <ac:grpSpMkLst>
            <pc:docMk/>
            <pc:sldMk cId="1011193140" sldId="259"/>
            <ac:grpSpMk id="99" creationId="{3FF61B98-4ADB-AFC1-CF7B-E6529DE7DE96}"/>
          </ac:grpSpMkLst>
        </pc:grpChg>
        <pc:grpChg chg="mod">
          <ac:chgData name="Aastha Dodeja" userId="127dcee6-c045-4ab3-87c9-3322bdaab09f" providerId="ADAL" clId="{F25167B5-1BF6-4C31-A0DF-7864262383FA}" dt="2024-09-16T07:25:33.341" v="21" actId="1076"/>
          <ac:grpSpMkLst>
            <pc:docMk/>
            <pc:sldMk cId="1011193140" sldId="259"/>
            <ac:grpSpMk id="512" creationId="{534459E5-FED6-2A96-3CA4-EBCBB7127249}"/>
          </ac:grpSpMkLst>
        </pc:grpChg>
        <pc:picChg chg="add mod">
          <ac:chgData name="Aastha Dodeja" userId="127dcee6-c045-4ab3-87c9-3322bdaab09f" providerId="ADAL" clId="{F25167B5-1BF6-4C31-A0DF-7864262383FA}" dt="2024-09-16T07:21:36.383" v="5" actId="14100"/>
          <ac:picMkLst>
            <pc:docMk/>
            <pc:sldMk cId="1011193140" sldId="259"/>
            <ac:picMk id="2" creationId="{29E4F8D2-ADBE-0273-2326-5D6C474A57DE}"/>
          </ac:picMkLst>
        </pc:picChg>
        <pc:picChg chg="mod">
          <ac:chgData name="Aastha Dodeja" userId="127dcee6-c045-4ab3-87c9-3322bdaab09f" providerId="ADAL" clId="{F25167B5-1BF6-4C31-A0DF-7864262383FA}" dt="2024-09-16T07:21:23.328" v="3" actId="1076"/>
          <ac:picMkLst>
            <pc:docMk/>
            <pc:sldMk cId="1011193140" sldId="259"/>
            <ac:picMk id="4" creationId="{698D660F-21D0-CD6F-BD19-864239CAB8B9}"/>
          </ac:picMkLst>
        </pc:picChg>
      </pc:sldChg>
      <pc:sldChg chg="addSp delSp modSp mod modShow">
        <pc:chgData name="Aastha Dodeja" userId="127dcee6-c045-4ab3-87c9-3322bdaab09f" providerId="ADAL" clId="{F25167B5-1BF6-4C31-A0DF-7864262383FA}" dt="2024-09-19T10:14:27.818" v="2257" actId="1076"/>
        <pc:sldMkLst>
          <pc:docMk/>
          <pc:sldMk cId="1232869184" sldId="260"/>
        </pc:sldMkLst>
        <pc:spChg chg="del">
          <ac:chgData name="Aastha Dodeja" userId="127dcee6-c045-4ab3-87c9-3322bdaab09f" providerId="ADAL" clId="{F25167B5-1BF6-4C31-A0DF-7864262383FA}" dt="2024-09-18T06:17:53.226" v="29" actId="478"/>
          <ac:spMkLst>
            <pc:docMk/>
            <pc:sldMk cId="1232869184" sldId="260"/>
            <ac:spMk id="3" creationId="{E0145D71-08E2-1E6F-0E5B-095C3B8ED5D5}"/>
          </ac:spMkLst>
        </pc:spChg>
        <pc:spChg chg="mod">
          <ac:chgData name="Aastha Dodeja" userId="127dcee6-c045-4ab3-87c9-3322bdaab09f" providerId="ADAL" clId="{F25167B5-1BF6-4C31-A0DF-7864262383FA}" dt="2024-09-18T06:54:35.421" v="338" actId="207"/>
          <ac:spMkLst>
            <pc:docMk/>
            <pc:sldMk cId="1232869184" sldId="260"/>
            <ac:spMk id="5" creationId="{35675DBE-65BE-3AC2-FFB7-24C846130A3D}"/>
          </ac:spMkLst>
        </pc:spChg>
        <pc:spChg chg="mod">
          <ac:chgData name="Aastha Dodeja" userId="127dcee6-c045-4ab3-87c9-3322bdaab09f" providerId="ADAL" clId="{F25167B5-1BF6-4C31-A0DF-7864262383FA}" dt="2024-09-18T07:16:34.102" v="436"/>
          <ac:spMkLst>
            <pc:docMk/>
            <pc:sldMk cId="1232869184" sldId="260"/>
            <ac:spMk id="6" creationId="{9CA5D044-0F47-7C9F-1C6B-05FF8DC1D69E}"/>
          </ac:spMkLst>
        </pc:spChg>
        <pc:spChg chg="del mod">
          <ac:chgData name="Aastha Dodeja" userId="127dcee6-c045-4ab3-87c9-3322bdaab09f" providerId="ADAL" clId="{F25167B5-1BF6-4C31-A0DF-7864262383FA}" dt="2024-09-18T10:32:25.500" v="924" actId="21"/>
          <ac:spMkLst>
            <pc:docMk/>
            <pc:sldMk cId="1232869184" sldId="260"/>
            <ac:spMk id="7" creationId="{5D8A9C67-DAC6-740D-666F-5867455F95CD}"/>
          </ac:spMkLst>
        </pc:spChg>
        <pc:spChg chg="mod">
          <ac:chgData name="Aastha Dodeja" userId="127dcee6-c045-4ab3-87c9-3322bdaab09f" providerId="ADAL" clId="{F25167B5-1BF6-4C31-A0DF-7864262383FA}" dt="2024-09-18T06:54:33.013" v="337" actId="207"/>
          <ac:spMkLst>
            <pc:docMk/>
            <pc:sldMk cId="1232869184" sldId="260"/>
            <ac:spMk id="11" creationId="{E29CCF2F-799E-014F-C87B-9CA9AB0EC177}"/>
          </ac:spMkLst>
        </pc:spChg>
        <pc:spChg chg="mod">
          <ac:chgData name="Aastha Dodeja" userId="127dcee6-c045-4ab3-87c9-3322bdaab09f" providerId="ADAL" clId="{F25167B5-1BF6-4C31-A0DF-7864262383FA}" dt="2024-09-18T06:54:33.013" v="337" actId="207"/>
          <ac:spMkLst>
            <pc:docMk/>
            <pc:sldMk cId="1232869184" sldId="260"/>
            <ac:spMk id="13" creationId="{192AEBBE-278E-380C-0F27-2A5E69715237}"/>
          </ac:spMkLst>
        </pc:spChg>
        <pc:spChg chg="add del mod ord">
          <ac:chgData name="Aastha Dodeja" userId="127dcee6-c045-4ab3-87c9-3322bdaab09f" providerId="ADAL" clId="{F25167B5-1BF6-4C31-A0DF-7864262383FA}" dt="2024-09-19T10:11:44.272" v="2218" actId="164"/>
          <ac:spMkLst>
            <pc:docMk/>
            <pc:sldMk cId="1232869184" sldId="260"/>
            <ac:spMk id="15" creationId="{C9F9B8FD-38B5-ADDD-6E6B-618F9A085638}"/>
          </ac:spMkLst>
        </pc:spChg>
        <pc:spChg chg="del">
          <ac:chgData name="Aastha Dodeja" userId="127dcee6-c045-4ab3-87c9-3322bdaab09f" providerId="ADAL" clId="{F25167B5-1BF6-4C31-A0DF-7864262383FA}" dt="2024-09-18T06:17:47.493" v="28" actId="478"/>
          <ac:spMkLst>
            <pc:docMk/>
            <pc:sldMk cId="1232869184" sldId="260"/>
            <ac:spMk id="17" creationId="{A86F45CB-AF75-FA53-26BB-A174F69AD926}"/>
          </ac:spMkLst>
        </pc:spChg>
        <pc:spChg chg="add del mod ord modCrop">
          <ac:chgData name="Aastha Dodeja" userId="127dcee6-c045-4ab3-87c9-3322bdaab09f" providerId="ADAL" clId="{F25167B5-1BF6-4C31-A0DF-7864262383FA}" dt="2024-09-19T10:02:14.041" v="2090" actId="478"/>
          <ac:spMkLst>
            <pc:docMk/>
            <pc:sldMk cId="1232869184" sldId="260"/>
            <ac:spMk id="19" creationId="{69830061-D725-EC2F-D8ED-E67990CE29C4}"/>
          </ac:spMkLst>
        </pc:spChg>
        <pc:spChg chg="add del mod">
          <ac:chgData name="Aastha Dodeja" userId="127dcee6-c045-4ab3-87c9-3322bdaab09f" providerId="ADAL" clId="{F25167B5-1BF6-4C31-A0DF-7864262383FA}" dt="2024-09-19T06:03:34.888" v="1283" actId="478"/>
          <ac:spMkLst>
            <pc:docMk/>
            <pc:sldMk cId="1232869184" sldId="260"/>
            <ac:spMk id="20" creationId="{C42D03B3-57F4-C0E0-132E-70D3FDE2984A}"/>
          </ac:spMkLst>
        </pc:spChg>
        <pc:spChg chg="add mod">
          <ac:chgData name="Aastha Dodeja" userId="127dcee6-c045-4ab3-87c9-3322bdaab09f" providerId="ADAL" clId="{F25167B5-1BF6-4C31-A0DF-7864262383FA}" dt="2024-09-19T06:04:24.662" v="1290" actId="14100"/>
          <ac:spMkLst>
            <pc:docMk/>
            <pc:sldMk cId="1232869184" sldId="260"/>
            <ac:spMk id="22" creationId="{C574F2FF-D134-FFF2-6325-32B7E86D1F6E}"/>
          </ac:spMkLst>
        </pc:spChg>
        <pc:spChg chg="add mod">
          <ac:chgData name="Aastha Dodeja" userId="127dcee6-c045-4ab3-87c9-3322bdaab09f" providerId="ADAL" clId="{F25167B5-1BF6-4C31-A0DF-7864262383FA}" dt="2024-09-19T06:06:11.061" v="1298" actId="1076"/>
          <ac:spMkLst>
            <pc:docMk/>
            <pc:sldMk cId="1232869184" sldId="260"/>
            <ac:spMk id="23" creationId="{9593DD81-B1F7-8FF5-A687-780FAF1ED7D1}"/>
          </ac:spMkLst>
        </pc:spChg>
        <pc:spChg chg="add mod">
          <ac:chgData name="Aastha Dodeja" userId="127dcee6-c045-4ab3-87c9-3322bdaab09f" providerId="ADAL" clId="{F25167B5-1BF6-4C31-A0DF-7864262383FA}" dt="2024-09-19T09:59:55.743" v="2031" actId="1076"/>
          <ac:spMkLst>
            <pc:docMk/>
            <pc:sldMk cId="1232869184" sldId="260"/>
            <ac:spMk id="24" creationId="{E56F11A6-860D-D42C-7390-CD3681AD92B9}"/>
          </ac:spMkLst>
        </pc:spChg>
        <pc:spChg chg="add mod">
          <ac:chgData name="Aastha Dodeja" userId="127dcee6-c045-4ab3-87c9-3322bdaab09f" providerId="ADAL" clId="{F25167B5-1BF6-4C31-A0DF-7864262383FA}" dt="2024-09-19T09:59:43.382" v="2027" actId="1076"/>
          <ac:spMkLst>
            <pc:docMk/>
            <pc:sldMk cId="1232869184" sldId="260"/>
            <ac:spMk id="27" creationId="{699A4EE3-F46F-9D5A-F7D7-0FEB67497803}"/>
          </ac:spMkLst>
        </pc:spChg>
        <pc:spChg chg="add del mod">
          <ac:chgData name="Aastha Dodeja" userId="127dcee6-c045-4ab3-87c9-3322bdaab09f" providerId="ADAL" clId="{F25167B5-1BF6-4C31-A0DF-7864262383FA}" dt="2024-09-19T10:05:57.087" v="2145"/>
          <ac:spMkLst>
            <pc:docMk/>
            <pc:sldMk cId="1232869184" sldId="260"/>
            <ac:spMk id="31" creationId="{8FF12047-29EC-DA5C-78A4-39141B32866E}"/>
          </ac:spMkLst>
        </pc:spChg>
        <pc:spChg chg="add del mod ord">
          <ac:chgData name="Aastha Dodeja" userId="127dcee6-c045-4ab3-87c9-3322bdaab09f" providerId="ADAL" clId="{F25167B5-1BF6-4C31-A0DF-7864262383FA}" dt="2024-09-19T10:14:00.431" v="2250" actId="478"/>
          <ac:spMkLst>
            <pc:docMk/>
            <pc:sldMk cId="1232869184" sldId="260"/>
            <ac:spMk id="32" creationId="{C19EEE35-AD5B-57FB-F6E1-C9AAD38531C7}"/>
          </ac:spMkLst>
        </pc:spChg>
        <pc:spChg chg="add del mod">
          <ac:chgData name="Aastha Dodeja" userId="127dcee6-c045-4ab3-87c9-3322bdaab09f" providerId="ADAL" clId="{F25167B5-1BF6-4C31-A0DF-7864262383FA}" dt="2024-09-19T10:04:45.380" v="2122" actId="478"/>
          <ac:spMkLst>
            <pc:docMk/>
            <pc:sldMk cId="1232869184" sldId="260"/>
            <ac:spMk id="33" creationId="{810BBC92-CB8F-BE91-F06C-F2C06B0B6510}"/>
          </ac:spMkLst>
        </pc:spChg>
        <pc:spChg chg="add del mod ord">
          <ac:chgData name="Aastha Dodeja" userId="127dcee6-c045-4ab3-87c9-3322bdaab09f" providerId="ADAL" clId="{F25167B5-1BF6-4C31-A0DF-7864262383FA}" dt="2024-09-19T10:14:00.431" v="2250" actId="478"/>
          <ac:spMkLst>
            <pc:docMk/>
            <pc:sldMk cId="1232869184" sldId="260"/>
            <ac:spMk id="34" creationId="{ED9AC570-9A50-E6D8-C35A-4171E47DFD57}"/>
          </ac:spMkLst>
        </pc:spChg>
        <pc:spChg chg="add del mod ord">
          <ac:chgData name="Aastha Dodeja" userId="127dcee6-c045-4ab3-87c9-3322bdaab09f" providerId="ADAL" clId="{F25167B5-1BF6-4C31-A0DF-7864262383FA}" dt="2024-09-19T10:13:44.638" v="2246" actId="478"/>
          <ac:spMkLst>
            <pc:docMk/>
            <pc:sldMk cId="1232869184" sldId="260"/>
            <ac:spMk id="35" creationId="{2F299D37-8904-E849-3AF3-53C224393B37}"/>
          </ac:spMkLst>
        </pc:spChg>
        <pc:spChg chg="add mod">
          <ac:chgData name="Aastha Dodeja" userId="127dcee6-c045-4ab3-87c9-3322bdaab09f" providerId="ADAL" clId="{F25167B5-1BF6-4C31-A0DF-7864262383FA}" dt="2024-09-19T10:13:37.794" v="2245" actId="14100"/>
          <ac:spMkLst>
            <pc:docMk/>
            <pc:sldMk cId="1232869184" sldId="260"/>
            <ac:spMk id="36" creationId="{DE6A00D5-DB15-EF5A-D3FD-EDD55D5B6CB7}"/>
          </ac:spMkLst>
        </pc:spChg>
        <pc:spChg chg="add mod">
          <ac:chgData name="Aastha Dodeja" userId="127dcee6-c045-4ab3-87c9-3322bdaab09f" providerId="ADAL" clId="{F25167B5-1BF6-4C31-A0DF-7864262383FA}" dt="2024-09-19T10:11:48.153" v="2219" actId="164"/>
          <ac:spMkLst>
            <pc:docMk/>
            <pc:sldMk cId="1232869184" sldId="260"/>
            <ac:spMk id="37" creationId="{FDB8CF17-2AE4-4693-4EAA-74685D921B34}"/>
          </ac:spMkLst>
        </pc:spChg>
        <pc:spChg chg="add mod">
          <ac:chgData name="Aastha Dodeja" userId="127dcee6-c045-4ab3-87c9-3322bdaab09f" providerId="ADAL" clId="{F25167B5-1BF6-4C31-A0DF-7864262383FA}" dt="2024-09-19T10:13:36.981" v="2244" actId="1076"/>
          <ac:spMkLst>
            <pc:docMk/>
            <pc:sldMk cId="1232869184" sldId="260"/>
            <ac:spMk id="38" creationId="{92F361E7-D9AF-547D-B0E8-BDA688D80DF0}"/>
          </ac:spMkLst>
        </pc:spChg>
        <pc:spChg chg="add mod">
          <ac:chgData name="Aastha Dodeja" userId="127dcee6-c045-4ab3-87c9-3322bdaab09f" providerId="ADAL" clId="{F25167B5-1BF6-4C31-A0DF-7864262383FA}" dt="2024-09-19T10:10:56.969" v="2213" actId="12788"/>
          <ac:spMkLst>
            <pc:docMk/>
            <pc:sldMk cId="1232869184" sldId="260"/>
            <ac:spMk id="39" creationId="{37802BCD-C2E2-2CCF-1D44-786CC05FEAE6}"/>
          </ac:spMkLst>
        </pc:spChg>
        <pc:spChg chg="add mod">
          <ac:chgData name="Aastha Dodeja" userId="127dcee6-c045-4ab3-87c9-3322bdaab09f" providerId="ADAL" clId="{F25167B5-1BF6-4C31-A0DF-7864262383FA}" dt="2024-09-19T10:10:56.969" v="2213" actId="12788"/>
          <ac:spMkLst>
            <pc:docMk/>
            <pc:sldMk cId="1232869184" sldId="260"/>
            <ac:spMk id="40" creationId="{DD5D620D-6CDA-336A-026E-F031D40FC29F}"/>
          </ac:spMkLst>
        </pc:spChg>
        <pc:spChg chg="add mod">
          <ac:chgData name="Aastha Dodeja" userId="127dcee6-c045-4ab3-87c9-3322bdaab09f" providerId="ADAL" clId="{F25167B5-1BF6-4C31-A0DF-7864262383FA}" dt="2024-09-19T10:11:05.987" v="2214" actId="12788"/>
          <ac:spMkLst>
            <pc:docMk/>
            <pc:sldMk cId="1232869184" sldId="260"/>
            <ac:spMk id="41" creationId="{0A26AC95-465E-E88F-9BF1-4DB790BE2D6E}"/>
          </ac:spMkLst>
        </pc:spChg>
        <pc:spChg chg="add mod">
          <ac:chgData name="Aastha Dodeja" userId="127dcee6-c045-4ab3-87c9-3322bdaab09f" providerId="ADAL" clId="{F25167B5-1BF6-4C31-A0DF-7864262383FA}" dt="2024-09-19T10:11:05.987" v="2214" actId="12788"/>
          <ac:spMkLst>
            <pc:docMk/>
            <pc:sldMk cId="1232869184" sldId="260"/>
            <ac:spMk id="42" creationId="{ECB4CFB0-B191-5F53-78C8-09549B076793}"/>
          </ac:spMkLst>
        </pc:spChg>
        <pc:spChg chg="mod">
          <ac:chgData name="Aastha Dodeja" userId="127dcee6-c045-4ab3-87c9-3322bdaab09f" providerId="ADAL" clId="{F25167B5-1BF6-4C31-A0DF-7864262383FA}" dt="2024-09-19T10:13:13.680" v="2238" actId="14100"/>
          <ac:spMkLst>
            <pc:docMk/>
            <pc:sldMk cId="1232869184" sldId="260"/>
            <ac:spMk id="48" creationId="{07A085C8-B542-B44C-BF2A-98FD7FC87449}"/>
          </ac:spMkLst>
        </pc:spChg>
        <pc:spChg chg="mod">
          <ac:chgData name="Aastha Dodeja" userId="127dcee6-c045-4ab3-87c9-3322bdaab09f" providerId="ADAL" clId="{F25167B5-1BF6-4C31-A0DF-7864262383FA}" dt="2024-09-19T10:12:01.018" v="2224"/>
          <ac:spMkLst>
            <pc:docMk/>
            <pc:sldMk cId="1232869184" sldId="260"/>
            <ac:spMk id="49" creationId="{625D6157-5947-BE6E-6210-0FFA15848191}"/>
          </ac:spMkLst>
        </pc:spChg>
        <pc:spChg chg="add del mod">
          <ac:chgData name="Aastha Dodeja" userId="127dcee6-c045-4ab3-87c9-3322bdaab09f" providerId="ADAL" clId="{F25167B5-1BF6-4C31-A0DF-7864262383FA}" dt="2024-09-19T10:14:11.147" v="2251" actId="478"/>
          <ac:spMkLst>
            <pc:docMk/>
            <pc:sldMk cId="1232869184" sldId="260"/>
            <ac:spMk id="50" creationId="{29FDD20B-C116-40CA-A342-5CA0395E77D0}"/>
          </ac:spMkLst>
        </pc:spChg>
        <pc:spChg chg="add mod">
          <ac:chgData name="Aastha Dodeja" userId="127dcee6-c045-4ab3-87c9-3322bdaab09f" providerId="ADAL" clId="{F25167B5-1BF6-4C31-A0DF-7864262383FA}" dt="2024-09-19T10:14:20.140" v="2253" actId="1076"/>
          <ac:spMkLst>
            <pc:docMk/>
            <pc:sldMk cId="1232869184" sldId="260"/>
            <ac:spMk id="51" creationId="{66D5FEEC-35B7-F56B-D1B8-B7EAE82FF119}"/>
          </ac:spMkLst>
        </pc:spChg>
        <pc:spChg chg="add mod">
          <ac:chgData name="Aastha Dodeja" userId="127dcee6-c045-4ab3-87c9-3322bdaab09f" providerId="ADAL" clId="{F25167B5-1BF6-4C31-A0DF-7864262383FA}" dt="2024-09-19T10:14:23.899" v="2255" actId="1076"/>
          <ac:spMkLst>
            <pc:docMk/>
            <pc:sldMk cId="1232869184" sldId="260"/>
            <ac:spMk id="52" creationId="{D8C5ACA5-5DFE-C62F-1E3B-B1A8E2E38E51}"/>
          </ac:spMkLst>
        </pc:spChg>
        <pc:spChg chg="add mod">
          <ac:chgData name="Aastha Dodeja" userId="127dcee6-c045-4ab3-87c9-3322bdaab09f" providerId="ADAL" clId="{F25167B5-1BF6-4C31-A0DF-7864262383FA}" dt="2024-09-19T10:14:27.818" v="2257" actId="1076"/>
          <ac:spMkLst>
            <pc:docMk/>
            <pc:sldMk cId="1232869184" sldId="260"/>
            <ac:spMk id="53" creationId="{38E6F78A-F59E-BCEC-B4FD-1DFAE4FFCCF8}"/>
          </ac:spMkLst>
        </pc:spChg>
        <pc:grpChg chg="mod">
          <ac:chgData name="Aastha Dodeja" userId="127dcee6-c045-4ab3-87c9-3322bdaab09f" providerId="ADAL" clId="{F25167B5-1BF6-4C31-A0DF-7864262383FA}" dt="2024-09-19T09:59:45.184" v="2029" actId="1076"/>
          <ac:grpSpMkLst>
            <pc:docMk/>
            <pc:sldMk cId="1232869184" sldId="260"/>
            <ac:grpSpMk id="2" creationId="{453B848C-D7BF-03B6-0878-6FF925192113}"/>
          </ac:grpSpMkLst>
        </pc:grpChg>
        <pc:grpChg chg="mod">
          <ac:chgData name="Aastha Dodeja" userId="127dcee6-c045-4ab3-87c9-3322bdaab09f" providerId="ADAL" clId="{F25167B5-1BF6-4C31-A0DF-7864262383FA}" dt="2024-09-18T06:54:33.013" v="337" actId="207"/>
          <ac:grpSpMkLst>
            <pc:docMk/>
            <pc:sldMk cId="1232869184" sldId="260"/>
            <ac:grpSpMk id="9" creationId="{AE03970C-048E-0325-B778-85C5A445D865}"/>
          </ac:grpSpMkLst>
        </pc:grpChg>
        <pc:grpChg chg="mod">
          <ac:chgData name="Aastha Dodeja" userId="127dcee6-c045-4ab3-87c9-3322bdaab09f" providerId="ADAL" clId="{F25167B5-1BF6-4C31-A0DF-7864262383FA}" dt="2024-09-18T06:54:33.013" v="337" actId="207"/>
          <ac:grpSpMkLst>
            <pc:docMk/>
            <pc:sldMk cId="1232869184" sldId="260"/>
            <ac:grpSpMk id="10" creationId="{82170C40-F5BF-7EAB-FAF8-5012CB9B6390}"/>
          </ac:grpSpMkLst>
        </pc:grpChg>
        <pc:grpChg chg="add mod">
          <ac:chgData name="Aastha Dodeja" userId="127dcee6-c045-4ab3-87c9-3322bdaab09f" providerId="ADAL" clId="{F25167B5-1BF6-4C31-A0DF-7864262383FA}" dt="2024-09-19T10:12:42.677" v="2233" actId="1076"/>
          <ac:grpSpMkLst>
            <pc:docMk/>
            <pc:sldMk cId="1232869184" sldId="260"/>
            <ac:grpSpMk id="43" creationId="{B71FF0B3-52BD-85CC-DCFB-2F3CE62C4291}"/>
          </ac:grpSpMkLst>
        </pc:grpChg>
        <pc:grpChg chg="add mod">
          <ac:chgData name="Aastha Dodeja" userId="127dcee6-c045-4ab3-87c9-3322bdaab09f" providerId="ADAL" clId="{F25167B5-1BF6-4C31-A0DF-7864262383FA}" dt="2024-09-19T10:10:22.514" v="2206" actId="1076"/>
          <ac:grpSpMkLst>
            <pc:docMk/>
            <pc:sldMk cId="1232869184" sldId="260"/>
            <ac:grpSpMk id="44" creationId="{FC6ED0B9-E5A8-14DC-B2F7-0CC34715829D}"/>
          </ac:grpSpMkLst>
        </pc:grpChg>
        <pc:grpChg chg="add mod">
          <ac:chgData name="Aastha Dodeja" userId="127dcee6-c045-4ab3-87c9-3322bdaab09f" providerId="ADAL" clId="{F25167B5-1BF6-4C31-A0DF-7864262383FA}" dt="2024-09-19T10:11:44.272" v="2218" actId="164"/>
          <ac:grpSpMkLst>
            <pc:docMk/>
            <pc:sldMk cId="1232869184" sldId="260"/>
            <ac:grpSpMk id="45" creationId="{B52F4F7E-775A-3BF5-CD74-A0EA227C363A}"/>
          </ac:grpSpMkLst>
        </pc:grpChg>
        <pc:grpChg chg="add mod">
          <ac:chgData name="Aastha Dodeja" userId="127dcee6-c045-4ab3-87c9-3322bdaab09f" providerId="ADAL" clId="{F25167B5-1BF6-4C31-A0DF-7864262383FA}" dt="2024-09-19T10:13:28.454" v="2241" actId="14100"/>
          <ac:grpSpMkLst>
            <pc:docMk/>
            <pc:sldMk cId="1232869184" sldId="260"/>
            <ac:grpSpMk id="46" creationId="{E1917065-0C87-DAF0-D2FC-12693F102AE5}"/>
          </ac:grpSpMkLst>
        </pc:grpChg>
        <pc:grpChg chg="add mod">
          <ac:chgData name="Aastha Dodeja" userId="127dcee6-c045-4ab3-87c9-3322bdaab09f" providerId="ADAL" clId="{F25167B5-1BF6-4C31-A0DF-7864262383FA}" dt="2024-09-19T10:13:18.812" v="2239" actId="1076"/>
          <ac:grpSpMkLst>
            <pc:docMk/>
            <pc:sldMk cId="1232869184" sldId="260"/>
            <ac:grpSpMk id="47" creationId="{735A0618-740F-13D8-2FBC-6C6D5C587800}"/>
          </ac:grpSpMkLst>
        </pc:grpChg>
        <pc:picChg chg="mod">
          <ac:chgData name="Aastha Dodeja" userId="127dcee6-c045-4ab3-87c9-3322bdaab09f" providerId="ADAL" clId="{F25167B5-1BF6-4C31-A0DF-7864262383FA}" dt="2024-09-19T09:59:50.479" v="2030" actId="1076"/>
          <ac:picMkLst>
            <pc:docMk/>
            <pc:sldMk cId="1232869184" sldId="260"/>
            <ac:picMk id="4" creationId="{56AF68DB-4A32-B179-09E1-059EF3E284CE}"/>
          </ac:picMkLst>
        </pc:picChg>
        <pc:picChg chg="mod">
          <ac:chgData name="Aastha Dodeja" userId="127dcee6-c045-4ab3-87c9-3322bdaab09f" providerId="ADAL" clId="{F25167B5-1BF6-4C31-A0DF-7864262383FA}" dt="2024-09-18T06:54:33.013" v="337" actId="207"/>
          <ac:picMkLst>
            <pc:docMk/>
            <pc:sldMk cId="1232869184" sldId="260"/>
            <ac:picMk id="12" creationId="{CA9CA793-47E2-245A-8C93-19580AB4AAEE}"/>
          </ac:picMkLst>
        </pc:picChg>
        <pc:picChg chg="mod">
          <ac:chgData name="Aastha Dodeja" userId="127dcee6-c045-4ab3-87c9-3322bdaab09f" providerId="ADAL" clId="{F25167B5-1BF6-4C31-A0DF-7864262383FA}" dt="2024-09-18T06:54:33.013" v="337" actId="207"/>
          <ac:picMkLst>
            <pc:docMk/>
            <pc:sldMk cId="1232869184" sldId="260"/>
            <ac:picMk id="14" creationId="{01F00A7D-A5F3-4992-99D0-4B4B4B2D0365}"/>
          </ac:picMkLst>
        </pc:picChg>
        <pc:picChg chg="add del mod modCrop">
          <ac:chgData name="Aastha Dodeja" userId="127dcee6-c045-4ab3-87c9-3322bdaab09f" providerId="ADAL" clId="{F25167B5-1BF6-4C31-A0DF-7864262383FA}" dt="2024-09-18T06:28:19.883" v="111" actId="478"/>
          <ac:picMkLst>
            <pc:docMk/>
            <pc:sldMk cId="1232869184" sldId="260"/>
            <ac:picMk id="18" creationId="{5CAB878E-7A5B-4758-1C38-021EB523AC57}"/>
          </ac:picMkLst>
        </pc:picChg>
        <pc:picChg chg="del">
          <ac:chgData name="Aastha Dodeja" userId="127dcee6-c045-4ab3-87c9-3322bdaab09f" providerId="ADAL" clId="{F25167B5-1BF6-4C31-A0DF-7864262383FA}" dt="2024-09-18T06:18:37.286" v="41" actId="478"/>
          <ac:picMkLst>
            <pc:docMk/>
            <pc:sldMk cId="1232869184" sldId="260"/>
            <ac:picMk id="21" creationId="{F6FDB564-2DD1-101E-6353-E910E637C12E}"/>
          </ac:picMkLst>
        </pc:picChg>
        <pc:picChg chg="add del mod">
          <ac:chgData name="Aastha Dodeja" userId="127dcee6-c045-4ab3-87c9-3322bdaab09f" providerId="ADAL" clId="{F25167B5-1BF6-4C31-A0DF-7864262383FA}" dt="2024-09-18T06:27:12.141" v="84" actId="478"/>
          <ac:picMkLst>
            <pc:docMk/>
            <pc:sldMk cId="1232869184" sldId="260"/>
            <ac:picMk id="1026" creationId="{289A02AE-D13A-FEA2-49E0-3D157228E26A}"/>
          </ac:picMkLst>
        </pc:picChg>
        <pc:cxnChg chg="mod">
          <ac:chgData name="Aastha Dodeja" userId="127dcee6-c045-4ab3-87c9-3322bdaab09f" providerId="ADAL" clId="{F25167B5-1BF6-4C31-A0DF-7864262383FA}" dt="2024-09-18T06:54:38.928" v="339" actId="208"/>
          <ac:cxnSpMkLst>
            <pc:docMk/>
            <pc:sldMk cId="1232869184" sldId="260"/>
            <ac:cxnSpMk id="8" creationId="{3A7C4193-3341-32FD-B900-DAD691F3A753}"/>
          </ac:cxnSpMkLst>
        </pc:cxnChg>
        <pc:cxnChg chg="add del mod">
          <ac:chgData name="Aastha Dodeja" userId="127dcee6-c045-4ab3-87c9-3322bdaab09f" providerId="ADAL" clId="{F25167B5-1BF6-4C31-A0DF-7864262383FA}" dt="2024-09-19T09:57:38.935" v="1999" actId="478"/>
          <ac:cxnSpMkLst>
            <pc:docMk/>
            <pc:sldMk cId="1232869184" sldId="260"/>
            <ac:cxnSpMk id="25" creationId="{5A78D93E-F2F4-8258-392B-691F8A0A2922}"/>
          </ac:cxnSpMkLst>
        </pc:cxnChg>
        <pc:cxnChg chg="add del mod">
          <ac:chgData name="Aastha Dodeja" userId="127dcee6-c045-4ab3-87c9-3322bdaab09f" providerId="ADAL" clId="{F25167B5-1BF6-4C31-A0DF-7864262383FA}" dt="2024-09-19T09:57:20.086" v="1985" actId="478"/>
          <ac:cxnSpMkLst>
            <pc:docMk/>
            <pc:sldMk cId="1232869184" sldId="260"/>
            <ac:cxnSpMk id="26" creationId="{674EEB1E-7B0A-A9D7-4C50-D268595A9048}"/>
          </ac:cxnSpMkLst>
        </pc:cxnChg>
        <pc:cxnChg chg="add mod">
          <ac:chgData name="Aastha Dodeja" userId="127dcee6-c045-4ab3-87c9-3322bdaab09f" providerId="ADAL" clId="{F25167B5-1BF6-4C31-A0DF-7864262383FA}" dt="2024-09-19T09:58:51.717" v="2015" actId="1076"/>
          <ac:cxnSpMkLst>
            <pc:docMk/>
            <pc:sldMk cId="1232869184" sldId="260"/>
            <ac:cxnSpMk id="28" creationId="{E058924C-5287-2EB4-5854-C0622737D71B}"/>
          </ac:cxnSpMkLst>
        </pc:cxnChg>
        <pc:cxnChg chg="add mod">
          <ac:chgData name="Aastha Dodeja" userId="127dcee6-c045-4ab3-87c9-3322bdaab09f" providerId="ADAL" clId="{F25167B5-1BF6-4C31-A0DF-7864262383FA}" dt="2024-09-19T09:58:56.789" v="2017" actId="1076"/>
          <ac:cxnSpMkLst>
            <pc:docMk/>
            <pc:sldMk cId="1232869184" sldId="260"/>
            <ac:cxnSpMk id="29" creationId="{04F22707-E645-939A-B446-0655A36083A2}"/>
          </ac:cxnSpMkLst>
        </pc:cxnChg>
      </pc:sldChg>
      <pc:sldChg chg="addSp delSp modSp add mod ord modShow">
        <pc:chgData name="Aastha Dodeja" userId="127dcee6-c045-4ab3-87c9-3322bdaab09f" providerId="ADAL" clId="{F25167B5-1BF6-4C31-A0DF-7864262383FA}" dt="2024-09-19T09:39:04.570" v="1961"/>
        <pc:sldMkLst>
          <pc:docMk/>
          <pc:sldMk cId="3233014243" sldId="261"/>
        </pc:sldMkLst>
        <pc:spChg chg="mod topLvl">
          <ac:chgData name="Aastha Dodeja" userId="127dcee6-c045-4ab3-87c9-3322bdaab09f" providerId="ADAL" clId="{F25167B5-1BF6-4C31-A0DF-7864262383FA}" dt="2024-09-19T09:04:28.543" v="1668" actId="1076"/>
          <ac:spMkLst>
            <pc:docMk/>
            <pc:sldMk cId="3233014243" sldId="261"/>
            <ac:spMk id="3" creationId="{E0145D71-08E2-1E6F-0E5B-095C3B8ED5D5}"/>
          </ac:spMkLst>
        </pc:spChg>
        <pc:spChg chg="mod topLvl">
          <ac:chgData name="Aastha Dodeja" userId="127dcee6-c045-4ab3-87c9-3322bdaab09f" providerId="ADAL" clId="{F25167B5-1BF6-4C31-A0DF-7864262383FA}" dt="2024-09-19T06:50:12.361" v="1429" actId="165"/>
          <ac:spMkLst>
            <pc:docMk/>
            <pc:sldMk cId="3233014243" sldId="261"/>
            <ac:spMk id="5" creationId="{35675DBE-65BE-3AC2-FFB7-24C846130A3D}"/>
          </ac:spMkLst>
        </pc:spChg>
        <pc:spChg chg="mod topLvl">
          <ac:chgData name="Aastha Dodeja" userId="127dcee6-c045-4ab3-87c9-3322bdaab09f" providerId="ADAL" clId="{F25167B5-1BF6-4C31-A0DF-7864262383FA}" dt="2024-09-19T06:50:12.361" v="1429" actId="165"/>
          <ac:spMkLst>
            <pc:docMk/>
            <pc:sldMk cId="3233014243" sldId="261"/>
            <ac:spMk id="6" creationId="{9CA5D044-0F47-7C9F-1C6B-05FF8DC1D69E}"/>
          </ac:spMkLst>
        </pc:spChg>
        <pc:spChg chg="del">
          <ac:chgData name="Aastha Dodeja" userId="127dcee6-c045-4ab3-87c9-3322bdaab09f" providerId="ADAL" clId="{F25167B5-1BF6-4C31-A0DF-7864262383FA}" dt="2024-09-18T10:32:33.844" v="926" actId="478"/>
          <ac:spMkLst>
            <pc:docMk/>
            <pc:sldMk cId="3233014243" sldId="261"/>
            <ac:spMk id="7" creationId="{5D8A9C67-DAC6-740D-666F-5867455F95CD}"/>
          </ac:spMkLst>
        </pc:spChg>
        <pc:spChg chg="mod">
          <ac:chgData name="Aastha Dodeja" userId="127dcee6-c045-4ab3-87c9-3322bdaab09f" providerId="ADAL" clId="{F25167B5-1BF6-4C31-A0DF-7864262383FA}" dt="2024-09-19T06:50:12.361" v="1429" actId="165"/>
          <ac:spMkLst>
            <pc:docMk/>
            <pc:sldMk cId="3233014243" sldId="261"/>
            <ac:spMk id="11" creationId="{E29CCF2F-799E-014F-C87B-9CA9AB0EC177}"/>
          </ac:spMkLst>
        </pc:spChg>
        <pc:spChg chg="mod">
          <ac:chgData name="Aastha Dodeja" userId="127dcee6-c045-4ab3-87c9-3322bdaab09f" providerId="ADAL" clId="{F25167B5-1BF6-4C31-A0DF-7864262383FA}" dt="2024-09-19T06:50:12.361" v="1429" actId="165"/>
          <ac:spMkLst>
            <pc:docMk/>
            <pc:sldMk cId="3233014243" sldId="261"/>
            <ac:spMk id="13" creationId="{192AEBBE-278E-380C-0F27-2A5E69715237}"/>
          </ac:spMkLst>
        </pc:spChg>
        <pc:spChg chg="add mod">
          <ac:chgData name="Aastha Dodeja" userId="127dcee6-c045-4ab3-87c9-3322bdaab09f" providerId="ADAL" clId="{F25167B5-1BF6-4C31-A0DF-7864262383FA}" dt="2024-09-18T10:32:28.085" v="925"/>
          <ac:spMkLst>
            <pc:docMk/>
            <pc:sldMk cId="3233014243" sldId="261"/>
            <ac:spMk id="15" creationId="{5D8A9C67-DAC6-740D-666F-5867455F95CD}"/>
          </ac:spMkLst>
        </pc:spChg>
        <pc:spChg chg="add mod">
          <ac:chgData name="Aastha Dodeja" userId="127dcee6-c045-4ab3-87c9-3322bdaab09f" providerId="ADAL" clId="{F25167B5-1BF6-4C31-A0DF-7864262383FA}" dt="2024-09-19T06:48:35.591" v="1416" actId="6549"/>
          <ac:spMkLst>
            <pc:docMk/>
            <pc:sldMk cId="3233014243" sldId="261"/>
            <ac:spMk id="16" creationId="{1B2C0E0C-0C77-2784-AAAC-6CA1AE64259D}"/>
          </ac:spMkLst>
        </pc:spChg>
        <pc:spChg chg="mod ord">
          <ac:chgData name="Aastha Dodeja" userId="127dcee6-c045-4ab3-87c9-3322bdaab09f" providerId="ADAL" clId="{F25167B5-1BF6-4C31-A0DF-7864262383FA}" dt="2024-09-19T06:35:17.301" v="1354" actId="207"/>
          <ac:spMkLst>
            <pc:docMk/>
            <pc:sldMk cId="3233014243" sldId="261"/>
            <ac:spMk id="17" creationId="{A86F45CB-AF75-FA53-26BB-A174F69AD926}"/>
          </ac:spMkLst>
        </pc:spChg>
        <pc:spChg chg="add mod">
          <ac:chgData name="Aastha Dodeja" userId="127dcee6-c045-4ab3-87c9-3322bdaab09f" providerId="ADAL" clId="{F25167B5-1BF6-4C31-A0DF-7864262383FA}" dt="2024-09-19T05:58:09.541" v="1116" actId="164"/>
          <ac:spMkLst>
            <pc:docMk/>
            <pc:sldMk cId="3233014243" sldId="261"/>
            <ac:spMk id="18" creationId="{94CB0B04-0A44-6761-6B93-C6A90DC810EA}"/>
          </ac:spMkLst>
        </pc:spChg>
        <pc:spChg chg="add mod">
          <ac:chgData name="Aastha Dodeja" userId="127dcee6-c045-4ab3-87c9-3322bdaab09f" providerId="ADAL" clId="{F25167B5-1BF6-4C31-A0DF-7864262383FA}" dt="2024-09-19T05:58:09.541" v="1116" actId="164"/>
          <ac:spMkLst>
            <pc:docMk/>
            <pc:sldMk cId="3233014243" sldId="261"/>
            <ac:spMk id="19" creationId="{F17B3305-C133-FBB4-F3A4-F3551FF2DCCD}"/>
          </ac:spMkLst>
        </pc:spChg>
        <pc:spChg chg="add mod">
          <ac:chgData name="Aastha Dodeja" userId="127dcee6-c045-4ab3-87c9-3322bdaab09f" providerId="ADAL" clId="{F25167B5-1BF6-4C31-A0DF-7864262383FA}" dt="2024-09-19T05:58:09.541" v="1116" actId="164"/>
          <ac:spMkLst>
            <pc:docMk/>
            <pc:sldMk cId="3233014243" sldId="261"/>
            <ac:spMk id="20" creationId="{7BB573A9-8E4E-6F39-EBF0-E090ECFC7AB2}"/>
          </ac:spMkLst>
        </pc:spChg>
        <pc:spChg chg="add mod">
          <ac:chgData name="Aastha Dodeja" userId="127dcee6-c045-4ab3-87c9-3322bdaab09f" providerId="ADAL" clId="{F25167B5-1BF6-4C31-A0DF-7864262383FA}" dt="2024-09-19T05:58:09.541" v="1116" actId="164"/>
          <ac:spMkLst>
            <pc:docMk/>
            <pc:sldMk cId="3233014243" sldId="261"/>
            <ac:spMk id="22" creationId="{B1263988-38D0-EC06-4C2F-106049447C73}"/>
          </ac:spMkLst>
        </pc:spChg>
        <pc:spChg chg="add mod">
          <ac:chgData name="Aastha Dodeja" userId="127dcee6-c045-4ab3-87c9-3322bdaab09f" providerId="ADAL" clId="{F25167B5-1BF6-4C31-A0DF-7864262383FA}" dt="2024-09-19T05:58:09.541" v="1116" actId="164"/>
          <ac:spMkLst>
            <pc:docMk/>
            <pc:sldMk cId="3233014243" sldId="261"/>
            <ac:spMk id="23" creationId="{A3626531-8068-2804-B80B-FC3F9E098592}"/>
          </ac:spMkLst>
        </pc:spChg>
        <pc:spChg chg="add mod">
          <ac:chgData name="Aastha Dodeja" userId="127dcee6-c045-4ab3-87c9-3322bdaab09f" providerId="ADAL" clId="{F25167B5-1BF6-4C31-A0DF-7864262383FA}" dt="2024-09-19T06:49:30.181" v="1421" actId="404"/>
          <ac:spMkLst>
            <pc:docMk/>
            <pc:sldMk cId="3233014243" sldId="261"/>
            <ac:spMk id="68" creationId="{0167630B-20C5-9031-CB45-CA96D6C6E512}"/>
          </ac:spMkLst>
        </pc:spChg>
        <pc:spChg chg="add mod">
          <ac:chgData name="Aastha Dodeja" userId="127dcee6-c045-4ab3-87c9-3322bdaab09f" providerId="ADAL" clId="{F25167B5-1BF6-4C31-A0DF-7864262383FA}" dt="2024-09-19T06:35:30.420" v="1355" actId="164"/>
          <ac:spMkLst>
            <pc:docMk/>
            <pc:sldMk cId="3233014243" sldId="261"/>
            <ac:spMk id="71" creationId="{9F42647B-94FA-9690-6E91-3FFB130D88B9}"/>
          </ac:spMkLst>
        </pc:spChg>
        <pc:spChg chg="add mod">
          <ac:chgData name="Aastha Dodeja" userId="127dcee6-c045-4ab3-87c9-3322bdaab09f" providerId="ADAL" clId="{F25167B5-1BF6-4C31-A0DF-7864262383FA}" dt="2024-09-19T06:32:34.433" v="1331" actId="1076"/>
          <ac:spMkLst>
            <pc:docMk/>
            <pc:sldMk cId="3233014243" sldId="261"/>
            <ac:spMk id="72" creationId="{803D18A0-C608-72E5-7DE5-2FDFD2F3358A}"/>
          </ac:spMkLst>
        </pc:spChg>
        <pc:spChg chg="add mod">
          <ac:chgData name="Aastha Dodeja" userId="127dcee6-c045-4ab3-87c9-3322bdaab09f" providerId="ADAL" clId="{F25167B5-1BF6-4C31-A0DF-7864262383FA}" dt="2024-09-19T06:35:30.420" v="1355" actId="164"/>
          <ac:spMkLst>
            <pc:docMk/>
            <pc:sldMk cId="3233014243" sldId="261"/>
            <ac:spMk id="73" creationId="{93583D16-C690-4D16-23AD-F2B91079723C}"/>
          </ac:spMkLst>
        </pc:spChg>
        <pc:spChg chg="add mod">
          <ac:chgData name="Aastha Dodeja" userId="127dcee6-c045-4ab3-87c9-3322bdaab09f" providerId="ADAL" clId="{F25167B5-1BF6-4C31-A0DF-7864262383FA}" dt="2024-09-19T06:35:30.420" v="1355" actId="164"/>
          <ac:spMkLst>
            <pc:docMk/>
            <pc:sldMk cId="3233014243" sldId="261"/>
            <ac:spMk id="74" creationId="{9A3D14CD-4647-43F6-A6A1-6E6081A61C34}"/>
          </ac:spMkLst>
        </pc:spChg>
        <pc:spChg chg="add mod">
          <ac:chgData name="Aastha Dodeja" userId="127dcee6-c045-4ab3-87c9-3322bdaab09f" providerId="ADAL" clId="{F25167B5-1BF6-4C31-A0DF-7864262383FA}" dt="2024-09-19T06:35:30.420" v="1355" actId="164"/>
          <ac:spMkLst>
            <pc:docMk/>
            <pc:sldMk cId="3233014243" sldId="261"/>
            <ac:spMk id="75" creationId="{17B92297-6659-8295-EC89-1D908443D3D9}"/>
          </ac:spMkLst>
        </pc:spChg>
        <pc:spChg chg="add mod">
          <ac:chgData name="Aastha Dodeja" userId="127dcee6-c045-4ab3-87c9-3322bdaab09f" providerId="ADAL" clId="{F25167B5-1BF6-4C31-A0DF-7864262383FA}" dt="2024-09-19T09:04:22.176" v="1667" actId="1035"/>
          <ac:spMkLst>
            <pc:docMk/>
            <pc:sldMk cId="3233014243" sldId="261"/>
            <ac:spMk id="77" creationId="{81207E46-2E6C-FD08-8A24-501F2F53B7B7}"/>
          </ac:spMkLst>
        </pc:spChg>
        <pc:spChg chg="add mod">
          <ac:chgData name="Aastha Dodeja" userId="127dcee6-c045-4ab3-87c9-3322bdaab09f" providerId="ADAL" clId="{F25167B5-1BF6-4C31-A0DF-7864262383FA}" dt="2024-09-19T09:04:22.176" v="1667" actId="1035"/>
          <ac:spMkLst>
            <pc:docMk/>
            <pc:sldMk cId="3233014243" sldId="261"/>
            <ac:spMk id="80" creationId="{1E691AC8-69BC-1CDB-93BD-9ABE6EF239FE}"/>
          </ac:spMkLst>
        </pc:spChg>
        <pc:spChg chg="add mod">
          <ac:chgData name="Aastha Dodeja" userId="127dcee6-c045-4ab3-87c9-3322bdaab09f" providerId="ADAL" clId="{F25167B5-1BF6-4C31-A0DF-7864262383FA}" dt="2024-09-19T09:04:22.176" v="1667" actId="1035"/>
          <ac:spMkLst>
            <pc:docMk/>
            <pc:sldMk cId="3233014243" sldId="261"/>
            <ac:spMk id="81" creationId="{1A43B7AC-C36A-90F4-CDF6-BE17EFCDA2E7}"/>
          </ac:spMkLst>
        </pc:spChg>
        <pc:spChg chg="add mod">
          <ac:chgData name="Aastha Dodeja" userId="127dcee6-c045-4ab3-87c9-3322bdaab09f" providerId="ADAL" clId="{F25167B5-1BF6-4C31-A0DF-7864262383FA}" dt="2024-09-19T09:04:22.176" v="1667" actId="1035"/>
          <ac:spMkLst>
            <pc:docMk/>
            <pc:sldMk cId="3233014243" sldId="261"/>
            <ac:spMk id="82" creationId="{18F4D1B2-59AC-3AB0-085D-54FDB54CD65E}"/>
          </ac:spMkLst>
        </pc:spChg>
        <pc:spChg chg="mod topLvl">
          <ac:chgData name="Aastha Dodeja" userId="127dcee6-c045-4ab3-87c9-3322bdaab09f" providerId="ADAL" clId="{F25167B5-1BF6-4C31-A0DF-7864262383FA}" dt="2024-09-19T09:04:04.971" v="1663" actId="1076"/>
          <ac:spMkLst>
            <pc:docMk/>
            <pc:sldMk cId="3233014243" sldId="261"/>
            <ac:spMk id="84" creationId="{15DED976-9430-B326-F187-BB390B679DE0}"/>
          </ac:spMkLst>
        </pc:spChg>
        <pc:spChg chg="del mod topLvl">
          <ac:chgData name="Aastha Dodeja" userId="127dcee6-c045-4ab3-87c9-3322bdaab09f" providerId="ADAL" clId="{F25167B5-1BF6-4C31-A0DF-7864262383FA}" dt="2024-09-19T06:53:59.159" v="1456" actId="478"/>
          <ac:spMkLst>
            <pc:docMk/>
            <pc:sldMk cId="3233014243" sldId="261"/>
            <ac:spMk id="85" creationId="{C1CED659-DD48-3373-42AF-EA13796A0D9E}"/>
          </ac:spMkLst>
        </pc:spChg>
        <pc:spChg chg="add mod">
          <ac:chgData name="Aastha Dodeja" userId="127dcee6-c045-4ab3-87c9-3322bdaab09f" providerId="ADAL" clId="{F25167B5-1BF6-4C31-A0DF-7864262383FA}" dt="2024-09-19T09:03:56.749" v="1661" actId="404"/>
          <ac:spMkLst>
            <pc:docMk/>
            <pc:sldMk cId="3233014243" sldId="261"/>
            <ac:spMk id="91" creationId="{28C9DDED-86B5-7340-1DF8-FDB9B6248AD5}"/>
          </ac:spMkLst>
        </pc:spChg>
        <pc:spChg chg="add mod">
          <ac:chgData name="Aastha Dodeja" userId="127dcee6-c045-4ab3-87c9-3322bdaab09f" providerId="ADAL" clId="{F25167B5-1BF6-4C31-A0DF-7864262383FA}" dt="2024-09-19T09:03:56.749" v="1661" actId="404"/>
          <ac:spMkLst>
            <pc:docMk/>
            <pc:sldMk cId="3233014243" sldId="261"/>
            <ac:spMk id="93" creationId="{3060053D-7726-DF69-D57B-ED9506D93793}"/>
          </ac:spMkLst>
        </pc:spChg>
        <pc:spChg chg="add mod">
          <ac:chgData name="Aastha Dodeja" userId="127dcee6-c045-4ab3-87c9-3322bdaab09f" providerId="ADAL" clId="{F25167B5-1BF6-4C31-A0DF-7864262383FA}" dt="2024-09-19T09:03:56.749" v="1661" actId="404"/>
          <ac:spMkLst>
            <pc:docMk/>
            <pc:sldMk cId="3233014243" sldId="261"/>
            <ac:spMk id="95" creationId="{6FDE09E9-402A-D05B-489A-588572C69DAC}"/>
          </ac:spMkLst>
        </pc:spChg>
        <pc:spChg chg="add mod">
          <ac:chgData name="Aastha Dodeja" userId="127dcee6-c045-4ab3-87c9-3322bdaab09f" providerId="ADAL" clId="{F25167B5-1BF6-4C31-A0DF-7864262383FA}" dt="2024-09-19T09:03:56.749" v="1661" actId="404"/>
          <ac:spMkLst>
            <pc:docMk/>
            <pc:sldMk cId="3233014243" sldId="261"/>
            <ac:spMk id="97" creationId="{26F84C7B-3C18-207E-4F7B-8DB2FE6FE856}"/>
          </ac:spMkLst>
        </pc:spChg>
        <pc:grpChg chg="del mod">
          <ac:chgData name="Aastha Dodeja" userId="127dcee6-c045-4ab3-87c9-3322bdaab09f" providerId="ADAL" clId="{F25167B5-1BF6-4C31-A0DF-7864262383FA}" dt="2024-09-19T06:50:12.361" v="1429" actId="165"/>
          <ac:grpSpMkLst>
            <pc:docMk/>
            <pc:sldMk cId="3233014243" sldId="261"/>
            <ac:grpSpMk id="2" creationId="{453B848C-D7BF-03B6-0878-6FF925192113}"/>
          </ac:grpSpMkLst>
        </pc:grpChg>
        <pc:grpChg chg="mod topLvl">
          <ac:chgData name="Aastha Dodeja" userId="127dcee6-c045-4ab3-87c9-3322bdaab09f" providerId="ADAL" clId="{F25167B5-1BF6-4C31-A0DF-7864262383FA}" dt="2024-09-19T06:50:12.361" v="1429" actId="165"/>
          <ac:grpSpMkLst>
            <pc:docMk/>
            <pc:sldMk cId="3233014243" sldId="261"/>
            <ac:grpSpMk id="9" creationId="{AE03970C-048E-0325-B778-85C5A445D865}"/>
          </ac:grpSpMkLst>
        </pc:grpChg>
        <pc:grpChg chg="mod topLvl">
          <ac:chgData name="Aastha Dodeja" userId="127dcee6-c045-4ab3-87c9-3322bdaab09f" providerId="ADAL" clId="{F25167B5-1BF6-4C31-A0DF-7864262383FA}" dt="2024-09-19T06:50:12.361" v="1429" actId="165"/>
          <ac:grpSpMkLst>
            <pc:docMk/>
            <pc:sldMk cId="3233014243" sldId="261"/>
            <ac:grpSpMk id="10" creationId="{82170C40-F5BF-7EAB-FAF8-5012CB9B6390}"/>
          </ac:grpSpMkLst>
        </pc:grpChg>
        <pc:grpChg chg="add mod">
          <ac:chgData name="Aastha Dodeja" userId="127dcee6-c045-4ab3-87c9-3322bdaab09f" providerId="ADAL" clId="{F25167B5-1BF6-4C31-A0DF-7864262383FA}" dt="2024-09-19T06:48:35.317" v="1415" actId="1076"/>
          <ac:grpSpMkLst>
            <pc:docMk/>
            <pc:sldMk cId="3233014243" sldId="261"/>
            <ac:grpSpMk id="67" creationId="{966CC729-4626-E319-53D1-E089CE6E3C70}"/>
          </ac:grpSpMkLst>
        </pc:grpChg>
        <pc:grpChg chg="add mod">
          <ac:chgData name="Aastha Dodeja" userId="127dcee6-c045-4ab3-87c9-3322bdaab09f" providerId="ADAL" clId="{F25167B5-1BF6-4C31-A0DF-7864262383FA}" dt="2024-09-19T09:04:22.176" v="1667" actId="1035"/>
          <ac:grpSpMkLst>
            <pc:docMk/>
            <pc:sldMk cId="3233014243" sldId="261"/>
            <ac:grpSpMk id="78" creationId="{F2C4B2ED-71B2-4603-C33D-ECB783BEB5F1}"/>
          </ac:grpSpMkLst>
        </pc:grpChg>
        <pc:grpChg chg="add del mod">
          <ac:chgData name="Aastha Dodeja" userId="127dcee6-c045-4ab3-87c9-3322bdaab09f" providerId="ADAL" clId="{F25167B5-1BF6-4C31-A0DF-7864262383FA}" dt="2024-09-19T06:53:59.159" v="1456" actId="478"/>
          <ac:grpSpMkLst>
            <pc:docMk/>
            <pc:sldMk cId="3233014243" sldId="261"/>
            <ac:grpSpMk id="83" creationId="{95C1C81B-2141-1B45-AF15-BC0C1E34F56C}"/>
          </ac:grpSpMkLst>
        </pc:grpChg>
        <pc:picChg chg="mod topLvl">
          <ac:chgData name="Aastha Dodeja" userId="127dcee6-c045-4ab3-87c9-3322bdaab09f" providerId="ADAL" clId="{F25167B5-1BF6-4C31-A0DF-7864262383FA}" dt="2024-09-19T06:50:22.763" v="1432" actId="14100"/>
          <ac:picMkLst>
            <pc:docMk/>
            <pc:sldMk cId="3233014243" sldId="261"/>
            <ac:picMk id="4" creationId="{56AF68DB-4A32-B179-09E1-059EF3E284CE}"/>
          </ac:picMkLst>
        </pc:picChg>
        <pc:picChg chg="mod">
          <ac:chgData name="Aastha Dodeja" userId="127dcee6-c045-4ab3-87c9-3322bdaab09f" providerId="ADAL" clId="{F25167B5-1BF6-4C31-A0DF-7864262383FA}" dt="2024-09-19T06:50:12.361" v="1429" actId="165"/>
          <ac:picMkLst>
            <pc:docMk/>
            <pc:sldMk cId="3233014243" sldId="261"/>
            <ac:picMk id="12" creationId="{CA9CA793-47E2-245A-8C93-19580AB4AAEE}"/>
          </ac:picMkLst>
        </pc:picChg>
        <pc:picChg chg="mod">
          <ac:chgData name="Aastha Dodeja" userId="127dcee6-c045-4ab3-87c9-3322bdaab09f" providerId="ADAL" clId="{F25167B5-1BF6-4C31-A0DF-7864262383FA}" dt="2024-09-19T06:50:12.361" v="1429" actId="165"/>
          <ac:picMkLst>
            <pc:docMk/>
            <pc:sldMk cId="3233014243" sldId="261"/>
            <ac:picMk id="14" creationId="{01F00A7D-A5F3-4992-99D0-4B4B4B2D0365}"/>
          </ac:picMkLst>
        </pc:picChg>
        <pc:picChg chg="mod">
          <ac:chgData name="Aastha Dodeja" userId="127dcee6-c045-4ab3-87c9-3322bdaab09f" providerId="ADAL" clId="{F25167B5-1BF6-4C31-A0DF-7864262383FA}" dt="2024-09-19T06:50:05.205" v="1426" actId="1076"/>
          <ac:picMkLst>
            <pc:docMk/>
            <pc:sldMk cId="3233014243" sldId="261"/>
            <ac:picMk id="21" creationId="{F6FDB564-2DD1-101E-6353-E910E637C12E}"/>
          </ac:picMkLst>
        </pc:picChg>
        <pc:picChg chg="add del mod">
          <ac:chgData name="Aastha Dodeja" userId="127dcee6-c045-4ab3-87c9-3322bdaab09f" providerId="ADAL" clId="{F25167B5-1BF6-4C31-A0DF-7864262383FA}" dt="2024-09-19T07:05:52.856" v="1466" actId="478"/>
          <ac:picMkLst>
            <pc:docMk/>
            <pc:sldMk cId="3233014243" sldId="261"/>
            <ac:picMk id="87" creationId="{3DE2F5BF-38C7-0CC5-65E5-8B10C80ED215}"/>
          </ac:picMkLst>
        </pc:picChg>
        <pc:picChg chg="add mod">
          <ac:chgData name="Aastha Dodeja" userId="127dcee6-c045-4ab3-87c9-3322bdaab09f" providerId="ADAL" clId="{F25167B5-1BF6-4C31-A0DF-7864262383FA}" dt="2024-09-19T08:47:38.670" v="1593" actId="1076"/>
          <ac:picMkLst>
            <pc:docMk/>
            <pc:sldMk cId="3233014243" sldId="261"/>
            <ac:picMk id="89" creationId="{6CAC678A-BD3E-B2C3-540A-2E6060B812BD}"/>
          </ac:picMkLst>
        </pc:picChg>
        <pc:picChg chg="add mod">
          <ac:chgData name="Aastha Dodeja" userId="127dcee6-c045-4ab3-87c9-3322bdaab09f" providerId="ADAL" clId="{F25167B5-1BF6-4C31-A0DF-7864262383FA}" dt="2024-09-19T08:45:31.955" v="1578" actId="1038"/>
          <ac:picMkLst>
            <pc:docMk/>
            <pc:sldMk cId="3233014243" sldId="261"/>
            <ac:picMk id="92" creationId="{189EB4F3-2432-C5F8-7B54-C7A47E84D487}"/>
          </ac:picMkLst>
        </pc:picChg>
        <pc:picChg chg="add del mod">
          <ac:chgData name="Aastha Dodeja" userId="127dcee6-c045-4ab3-87c9-3322bdaab09f" providerId="ADAL" clId="{F25167B5-1BF6-4C31-A0DF-7864262383FA}" dt="2024-09-19T08:42:33.739" v="1533" actId="478"/>
          <ac:picMkLst>
            <pc:docMk/>
            <pc:sldMk cId="3233014243" sldId="261"/>
            <ac:picMk id="94" creationId="{D0D57615-ECC7-C718-3861-5E4B90462797}"/>
          </ac:picMkLst>
        </pc:picChg>
        <pc:picChg chg="add mod">
          <ac:chgData name="Aastha Dodeja" userId="127dcee6-c045-4ab3-87c9-3322bdaab09f" providerId="ADAL" clId="{F25167B5-1BF6-4C31-A0DF-7864262383FA}" dt="2024-09-19T08:47:13.665" v="1588" actId="1076"/>
          <ac:picMkLst>
            <pc:docMk/>
            <pc:sldMk cId="3233014243" sldId="261"/>
            <ac:picMk id="96" creationId="{512A1BE0-EC87-2E74-3C9E-3179857F7B3C}"/>
          </ac:picMkLst>
        </pc:picChg>
        <pc:picChg chg="add mod">
          <ac:chgData name="Aastha Dodeja" userId="127dcee6-c045-4ab3-87c9-3322bdaab09f" providerId="ADAL" clId="{F25167B5-1BF6-4C31-A0DF-7864262383FA}" dt="2024-09-19T08:47:04.751" v="1586" actId="1076"/>
          <ac:picMkLst>
            <pc:docMk/>
            <pc:sldMk cId="3233014243" sldId="261"/>
            <ac:picMk id="98" creationId="{EF0B3D4F-A429-3863-7E0D-5B1B77CEC275}"/>
          </ac:picMkLst>
        </pc:picChg>
        <pc:picChg chg="add mod">
          <ac:chgData name="Aastha Dodeja" userId="127dcee6-c045-4ab3-87c9-3322bdaab09f" providerId="ADAL" clId="{F25167B5-1BF6-4C31-A0DF-7864262383FA}" dt="2024-09-19T09:04:22.176" v="1667" actId="1035"/>
          <ac:picMkLst>
            <pc:docMk/>
            <pc:sldMk cId="3233014243" sldId="261"/>
            <ac:picMk id="107" creationId="{69D4015D-281B-33AB-C2B2-66949222BEB8}"/>
          </ac:picMkLst>
        </pc:picChg>
        <pc:picChg chg="add mod">
          <ac:chgData name="Aastha Dodeja" userId="127dcee6-c045-4ab3-87c9-3322bdaab09f" providerId="ADAL" clId="{F25167B5-1BF6-4C31-A0DF-7864262383FA}" dt="2024-09-19T09:04:22.176" v="1667" actId="1035"/>
          <ac:picMkLst>
            <pc:docMk/>
            <pc:sldMk cId="3233014243" sldId="261"/>
            <ac:picMk id="108" creationId="{B821EB2D-9081-F129-CD66-5380A12D3630}"/>
          </ac:picMkLst>
        </pc:picChg>
        <pc:picChg chg="add mod">
          <ac:chgData name="Aastha Dodeja" userId="127dcee6-c045-4ab3-87c9-3322bdaab09f" providerId="ADAL" clId="{F25167B5-1BF6-4C31-A0DF-7864262383FA}" dt="2024-09-19T09:04:22.176" v="1667" actId="1035"/>
          <ac:picMkLst>
            <pc:docMk/>
            <pc:sldMk cId="3233014243" sldId="261"/>
            <ac:picMk id="109" creationId="{CFAB79B2-B3A0-CBFB-2057-3D2B351B1734}"/>
          </ac:picMkLst>
        </pc:picChg>
        <pc:picChg chg="add mod">
          <ac:chgData name="Aastha Dodeja" userId="127dcee6-c045-4ab3-87c9-3322bdaab09f" providerId="ADAL" clId="{F25167B5-1BF6-4C31-A0DF-7864262383FA}" dt="2024-09-19T09:04:22.176" v="1667" actId="1035"/>
          <ac:picMkLst>
            <pc:docMk/>
            <pc:sldMk cId="3233014243" sldId="261"/>
            <ac:picMk id="110" creationId="{25976214-1FBF-6501-27FA-EB38051CC8C4}"/>
          </ac:picMkLst>
        </pc:picChg>
        <pc:cxnChg chg="mod topLvl">
          <ac:chgData name="Aastha Dodeja" userId="127dcee6-c045-4ab3-87c9-3322bdaab09f" providerId="ADAL" clId="{F25167B5-1BF6-4C31-A0DF-7864262383FA}" dt="2024-09-19T06:50:12.361" v="1429" actId="165"/>
          <ac:cxnSpMkLst>
            <pc:docMk/>
            <pc:sldMk cId="3233014243" sldId="261"/>
            <ac:cxnSpMk id="8" creationId="{3A7C4193-3341-32FD-B900-DAD691F3A753}"/>
          </ac:cxnSpMkLst>
        </pc:cxnChg>
        <pc:cxnChg chg="add mod">
          <ac:chgData name="Aastha Dodeja" userId="127dcee6-c045-4ab3-87c9-3322bdaab09f" providerId="ADAL" clId="{F25167B5-1BF6-4C31-A0DF-7864262383FA}" dt="2024-09-19T05:58:09.541" v="1116" actId="164"/>
          <ac:cxnSpMkLst>
            <pc:docMk/>
            <pc:sldMk cId="3233014243" sldId="261"/>
            <ac:cxnSpMk id="24" creationId="{C7A44195-47D5-2972-9808-DBC0E1D6759F}"/>
          </ac:cxnSpMkLst>
        </pc:cxnChg>
        <pc:cxnChg chg="add mod">
          <ac:chgData name="Aastha Dodeja" userId="127dcee6-c045-4ab3-87c9-3322bdaab09f" providerId="ADAL" clId="{F25167B5-1BF6-4C31-A0DF-7864262383FA}" dt="2024-09-19T05:58:09.541" v="1116" actId="164"/>
          <ac:cxnSpMkLst>
            <pc:docMk/>
            <pc:sldMk cId="3233014243" sldId="261"/>
            <ac:cxnSpMk id="25" creationId="{67C7D16C-4159-7DAE-3A8B-805DF8F276C1}"/>
          </ac:cxnSpMkLst>
        </pc:cxnChg>
        <pc:cxnChg chg="add mod">
          <ac:chgData name="Aastha Dodeja" userId="127dcee6-c045-4ab3-87c9-3322bdaab09f" providerId="ADAL" clId="{F25167B5-1BF6-4C31-A0DF-7864262383FA}" dt="2024-09-19T05:58:09.541" v="1116" actId="164"/>
          <ac:cxnSpMkLst>
            <pc:docMk/>
            <pc:sldMk cId="3233014243" sldId="261"/>
            <ac:cxnSpMk id="26" creationId="{55D73863-C430-319D-442E-868483148CB4}"/>
          </ac:cxnSpMkLst>
        </pc:cxnChg>
        <pc:cxnChg chg="add mod">
          <ac:chgData name="Aastha Dodeja" userId="127dcee6-c045-4ab3-87c9-3322bdaab09f" providerId="ADAL" clId="{F25167B5-1BF6-4C31-A0DF-7864262383FA}" dt="2024-09-19T05:58:09.541" v="1116" actId="164"/>
          <ac:cxnSpMkLst>
            <pc:docMk/>
            <pc:sldMk cId="3233014243" sldId="261"/>
            <ac:cxnSpMk id="27" creationId="{08700DCD-7BFB-15F9-9FA0-05A6FC82C928}"/>
          </ac:cxnSpMkLst>
        </pc:cxnChg>
        <pc:cxnChg chg="add mod">
          <ac:chgData name="Aastha Dodeja" userId="127dcee6-c045-4ab3-87c9-3322bdaab09f" providerId="ADAL" clId="{F25167B5-1BF6-4C31-A0DF-7864262383FA}" dt="2024-09-19T05:58:09.541" v="1116" actId="164"/>
          <ac:cxnSpMkLst>
            <pc:docMk/>
            <pc:sldMk cId="3233014243" sldId="261"/>
            <ac:cxnSpMk id="37" creationId="{040A6903-23ED-E0CD-D046-1733D6141626}"/>
          </ac:cxnSpMkLst>
        </pc:cxnChg>
        <pc:cxnChg chg="add mod">
          <ac:chgData name="Aastha Dodeja" userId="127dcee6-c045-4ab3-87c9-3322bdaab09f" providerId="ADAL" clId="{F25167B5-1BF6-4C31-A0DF-7864262383FA}" dt="2024-09-19T06:35:30.420" v="1355" actId="164"/>
          <ac:cxnSpMkLst>
            <pc:docMk/>
            <pc:sldMk cId="3233014243" sldId="261"/>
            <ac:cxnSpMk id="70" creationId="{C7DCDD64-CAF8-1264-E7C8-45C8F9130C70}"/>
          </ac:cxnSpMkLst>
        </pc:cxnChg>
        <pc:cxnChg chg="add mod">
          <ac:chgData name="Aastha Dodeja" userId="127dcee6-c045-4ab3-87c9-3322bdaab09f" providerId="ADAL" clId="{F25167B5-1BF6-4C31-A0DF-7864262383FA}" dt="2024-09-19T09:04:22.176" v="1667" actId="1035"/>
          <ac:cxnSpMkLst>
            <pc:docMk/>
            <pc:sldMk cId="3233014243" sldId="261"/>
            <ac:cxnSpMk id="100" creationId="{9EA71B98-EE2C-E112-9411-A07547147111}"/>
          </ac:cxnSpMkLst>
        </pc:cxnChg>
        <pc:cxnChg chg="add mod">
          <ac:chgData name="Aastha Dodeja" userId="127dcee6-c045-4ab3-87c9-3322bdaab09f" providerId="ADAL" clId="{F25167B5-1BF6-4C31-A0DF-7864262383FA}" dt="2024-09-19T09:04:22.176" v="1667" actId="1035"/>
          <ac:cxnSpMkLst>
            <pc:docMk/>
            <pc:sldMk cId="3233014243" sldId="261"/>
            <ac:cxnSpMk id="102" creationId="{49A7DBE5-94D9-633C-A88F-5C335E48D84E}"/>
          </ac:cxnSpMkLst>
        </pc:cxnChg>
        <pc:cxnChg chg="add mod">
          <ac:chgData name="Aastha Dodeja" userId="127dcee6-c045-4ab3-87c9-3322bdaab09f" providerId="ADAL" clId="{F25167B5-1BF6-4C31-A0DF-7864262383FA}" dt="2024-09-19T09:04:22.176" v="1667" actId="1035"/>
          <ac:cxnSpMkLst>
            <pc:docMk/>
            <pc:sldMk cId="3233014243" sldId="261"/>
            <ac:cxnSpMk id="104" creationId="{2FB66CB9-AB23-F8E7-AC01-8CD5396AD17C}"/>
          </ac:cxnSpMkLst>
        </pc:cxnChg>
        <pc:cxnChg chg="add mod">
          <ac:chgData name="Aastha Dodeja" userId="127dcee6-c045-4ab3-87c9-3322bdaab09f" providerId="ADAL" clId="{F25167B5-1BF6-4C31-A0DF-7864262383FA}" dt="2024-09-19T09:04:22.176" v="1667" actId="1035"/>
          <ac:cxnSpMkLst>
            <pc:docMk/>
            <pc:sldMk cId="3233014243" sldId="261"/>
            <ac:cxnSpMk id="105" creationId="{49C310D0-21F8-9596-86D9-8CFD7119F16B}"/>
          </ac:cxnSpMkLst>
        </pc:cxnChg>
      </pc:sldChg>
      <pc:sldChg chg="delSp modSp add del mod ord modShow">
        <pc:chgData name="Aastha Dodeja" userId="127dcee6-c045-4ab3-87c9-3322bdaab09f" providerId="ADAL" clId="{F25167B5-1BF6-4C31-A0DF-7864262383FA}" dt="2024-09-19T09:54:47.056" v="1964" actId="47"/>
        <pc:sldMkLst>
          <pc:docMk/>
          <pc:sldMk cId="223122009" sldId="262"/>
        </pc:sldMkLst>
        <pc:spChg chg="mod">
          <ac:chgData name="Aastha Dodeja" userId="127dcee6-c045-4ab3-87c9-3322bdaab09f" providerId="ADAL" clId="{F25167B5-1BF6-4C31-A0DF-7864262383FA}" dt="2024-09-18T07:13:22.706" v="377" actId="207"/>
          <ac:spMkLst>
            <pc:docMk/>
            <pc:sldMk cId="223122009" sldId="262"/>
            <ac:spMk id="3" creationId="{E0145D71-08E2-1E6F-0E5B-095C3B8ED5D5}"/>
          </ac:spMkLst>
        </pc:spChg>
        <pc:spChg chg="mod">
          <ac:chgData name="Aastha Dodeja" userId="127dcee6-c045-4ab3-87c9-3322bdaab09f" providerId="ADAL" clId="{F25167B5-1BF6-4C31-A0DF-7864262383FA}" dt="2024-09-18T07:15:03.223" v="431" actId="207"/>
          <ac:spMkLst>
            <pc:docMk/>
            <pc:sldMk cId="223122009" sldId="262"/>
            <ac:spMk id="5" creationId="{35675DBE-65BE-3AC2-FFB7-24C846130A3D}"/>
          </ac:spMkLst>
        </pc:spChg>
        <pc:spChg chg="mod">
          <ac:chgData name="Aastha Dodeja" userId="127dcee6-c045-4ab3-87c9-3322bdaab09f" providerId="ADAL" clId="{F25167B5-1BF6-4C31-A0DF-7864262383FA}" dt="2024-09-18T07:18:37.906" v="440"/>
          <ac:spMkLst>
            <pc:docMk/>
            <pc:sldMk cId="223122009" sldId="262"/>
            <ac:spMk id="6" creationId="{9CA5D044-0F47-7C9F-1C6B-05FF8DC1D69E}"/>
          </ac:spMkLst>
        </pc:spChg>
        <pc:spChg chg="mod ord">
          <ac:chgData name="Aastha Dodeja" userId="127dcee6-c045-4ab3-87c9-3322bdaab09f" providerId="ADAL" clId="{F25167B5-1BF6-4C31-A0DF-7864262383FA}" dt="2024-09-18T07:19:49.888" v="453" actId="167"/>
          <ac:spMkLst>
            <pc:docMk/>
            <pc:sldMk cId="223122009" sldId="262"/>
            <ac:spMk id="17" creationId="{A86F45CB-AF75-FA53-26BB-A174F69AD926}"/>
          </ac:spMkLst>
        </pc:spChg>
        <pc:picChg chg="del">
          <ac:chgData name="Aastha Dodeja" userId="127dcee6-c045-4ab3-87c9-3322bdaab09f" providerId="ADAL" clId="{F25167B5-1BF6-4C31-A0DF-7864262383FA}" dt="2024-09-18T06:43:11.573" v="178" actId="478"/>
          <ac:picMkLst>
            <pc:docMk/>
            <pc:sldMk cId="223122009" sldId="262"/>
            <ac:picMk id="21" creationId="{F6FDB564-2DD1-101E-6353-E910E637C12E}"/>
          </ac:picMkLst>
        </pc:picChg>
        <pc:cxnChg chg="mod">
          <ac:chgData name="Aastha Dodeja" userId="127dcee6-c045-4ab3-87c9-3322bdaab09f" providerId="ADAL" clId="{F25167B5-1BF6-4C31-A0DF-7864262383FA}" dt="2024-09-18T07:15:06.294" v="432" actId="208"/>
          <ac:cxnSpMkLst>
            <pc:docMk/>
            <pc:sldMk cId="223122009" sldId="262"/>
            <ac:cxnSpMk id="8" creationId="{3A7C4193-3341-32FD-B900-DAD691F3A753}"/>
          </ac:cxnSpMkLst>
        </pc:cxnChg>
      </pc:sldChg>
      <pc:sldChg chg="addSp delSp modSp add mod ord modShow">
        <pc:chgData name="Aastha Dodeja" userId="127dcee6-c045-4ab3-87c9-3322bdaab09f" providerId="ADAL" clId="{F25167B5-1BF6-4C31-A0DF-7864262383FA}" dt="2024-09-19T09:58:13.176" v="2007" actId="478"/>
        <pc:sldMkLst>
          <pc:docMk/>
          <pc:sldMk cId="2981640966" sldId="263"/>
        </pc:sldMkLst>
        <pc:spChg chg="mod ord">
          <ac:chgData name="Aastha Dodeja" userId="127dcee6-c045-4ab3-87c9-3322bdaab09f" providerId="ADAL" clId="{F25167B5-1BF6-4C31-A0DF-7864262383FA}" dt="2024-09-19T09:33:00.671" v="1860" actId="14100"/>
          <ac:spMkLst>
            <pc:docMk/>
            <pc:sldMk cId="2981640966" sldId="263"/>
            <ac:spMk id="3" creationId="{E0145D71-08E2-1E6F-0E5B-095C3B8ED5D5}"/>
          </ac:spMkLst>
        </pc:spChg>
        <pc:spChg chg="mod">
          <ac:chgData name="Aastha Dodeja" userId="127dcee6-c045-4ab3-87c9-3322bdaab09f" providerId="ADAL" clId="{F25167B5-1BF6-4C31-A0DF-7864262383FA}" dt="2024-09-18T07:52:01.374" v="526" actId="207"/>
          <ac:spMkLst>
            <pc:docMk/>
            <pc:sldMk cId="2981640966" sldId="263"/>
            <ac:spMk id="5" creationId="{35675DBE-65BE-3AC2-FFB7-24C846130A3D}"/>
          </ac:spMkLst>
        </pc:spChg>
        <pc:spChg chg="mod">
          <ac:chgData name="Aastha Dodeja" userId="127dcee6-c045-4ab3-87c9-3322bdaab09f" providerId="ADAL" clId="{F25167B5-1BF6-4C31-A0DF-7864262383FA}" dt="2024-09-18T07:41:32.652" v="502"/>
          <ac:spMkLst>
            <pc:docMk/>
            <pc:sldMk cId="2981640966" sldId="263"/>
            <ac:spMk id="6" creationId="{9CA5D044-0F47-7C9F-1C6B-05FF8DC1D69E}"/>
          </ac:spMkLst>
        </pc:spChg>
        <pc:spChg chg="mod">
          <ac:chgData name="Aastha Dodeja" userId="127dcee6-c045-4ab3-87c9-3322bdaab09f" providerId="ADAL" clId="{F25167B5-1BF6-4C31-A0DF-7864262383FA}" dt="2024-09-19T09:38:47.405" v="1955" actId="1076"/>
          <ac:spMkLst>
            <pc:docMk/>
            <pc:sldMk cId="2981640966" sldId="263"/>
            <ac:spMk id="7" creationId="{5D8A9C67-DAC6-740D-666F-5867455F95CD}"/>
          </ac:spMkLst>
        </pc:spChg>
        <pc:spChg chg="add mod ord modCrop">
          <ac:chgData name="Aastha Dodeja" userId="127dcee6-c045-4ab3-87c9-3322bdaab09f" providerId="ADAL" clId="{F25167B5-1BF6-4C31-A0DF-7864262383FA}" dt="2024-09-19T09:35:36.854" v="1914" actId="167"/>
          <ac:spMkLst>
            <pc:docMk/>
            <pc:sldMk cId="2981640966" sldId="263"/>
            <ac:spMk id="15" creationId="{3EC67481-5191-590C-30C0-D13C58201E7C}"/>
          </ac:spMkLst>
        </pc:spChg>
        <pc:spChg chg="del">
          <ac:chgData name="Aastha Dodeja" userId="127dcee6-c045-4ab3-87c9-3322bdaab09f" providerId="ADAL" clId="{F25167B5-1BF6-4C31-A0DF-7864262383FA}" dt="2024-09-18T07:09:17.325" v="343" actId="478"/>
          <ac:spMkLst>
            <pc:docMk/>
            <pc:sldMk cId="2981640966" sldId="263"/>
            <ac:spMk id="17" creationId="{A86F45CB-AF75-FA53-26BB-A174F69AD926}"/>
          </ac:spMkLst>
        </pc:spChg>
        <pc:spChg chg="add mod">
          <ac:chgData name="Aastha Dodeja" userId="127dcee6-c045-4ab3-87c9-3322bdaab09f" providerId="ADAL" clId="{F25167B5-1BF6-4C31-A0DF-7864262383FA}" dt="2024-09-19T09:34:14.110" v="1880" actId="1076"/>
          <ac:spMkLst>
            <pc:docMk/>
            <pc:sldMk cId="2981640966" sldId="263"/>
            <ac:spMk id="18" creationId="{44415A65-9680-3B81-EB0B-6CC156D85D7E}"/>
          </ac:spMkLst>
        </pc:spChg>
        <pc:spChg chg="del mod topLvl">
          <ac:chgData name="Aastha Dodeja" userId="127dcee6-c045-4ab3-87c9-3322bdaab09f" providerId="ADAL" clId="{F25167B5-1BF6-4C31-A0DF-7864262383FA}" dt="2024-09-18T09:42:41.434" v="784" actId="478"/>
          <ac:spMkLst>
            <pc:docMk/>
            <pc:sldMk cId="2981640966" sldId="263"/>
            <ac:spMk id="21" creationId="{AB9289E5-C2CC-FAD2-229B-4207260538A2}"/>
          </ac:spMkLst>
        </pc:spChg>
        <pc:spChg chg="add del mod">
          <ac:chgData name="Aastha Dodeja" userId="127dcee6-c045-4ab3-87c9-3322bdaab09f" providerId="ADAL" clId="{F25167B5-1BF6-4C31-A0DF-7864262383FA}" dt="2024-09-18T09:42:34.320" v="782" actId="478"/>
          <ac:spMkLst>
            <pc:docMk/>
            <pc:sldMk cId="2981640966" sldId="263"/>
            <ac:spMk id="22" creationId="{3459964C-1B30-8831-6DDC-A982235C195B}"/>
          </ac:spMkLst>
        </pc:spChg>
        <pc:spChg chg="add del mod">
          <ac:chgData name="Aastha Dodeja" userId="127dcee6-c045-4ab3-87c9-3322bdaab09f" providerId="ADAL" clId="{F25167B5-1BF6-4C31-A0DF-7864262383FA}" dt="2024-09-18T09:42:21.380" v="778" actId="478"/>
          <ac:spMkLst>
            <pc:docMk/>
            <pc:sldMk cId="2981640966" sldId="263"/>
            <ac:spMk id="23" creationId="{C89B504F-41A8-F46C-7BE7-00F90CA09010}"/>
          </ac:spMkLst>
        </pc:spChg>
        <pc:spChg chg="add del mod">
          <ac:chgData name="Aastha Dodeja" userId="127dcee6-c045-4ab3-87c9-3322bdaab09f" providerId="ADAL" clId="{F25167B5-1BF6-4C31-A0DF-7864262383FA}" dt="2024-09-18T09:42:24.329" v="780" actId="478"/>
          <ac:spMkLst>
            <pc:docMk/>
            <pc:sldMk cId="2981640966" sldId="263"/>
            <ac:spMk id="24" creationId="{7E63D454-47B3-D379-D943-C49BD85BE2BB}"/>
          </ac:spMkLst>
        </pc:spChg>
        <pc:spChg chg="add del mod ord">
          <ac:chgData name="Aastha Dodeja" userId="127dcee6-c045-4ab3-87c9-3322bdaab09f" providerId="ADAL" clId="{F25167B5-1BF6-4C31-A0DF-7864262383FA}" dt="2024-09-18T09:42:38.860" v="783" actId="478"/>
          <ac:spMkLst>
            <pc:docMk/>
            <pc:sldMk cId="2981640966" sldId="263"/>
            <ac:spMk id="27" creationId="{C737D80E-8FDB-0DA3-B87D-2B1CD8E72DCE}"/>
          </ac:spMkLst>
        </pc:spChg>
        <pc:spChg chg="add del mod">
          <ac:chgData name="Aastha Dodeja" userId="127dcee6-c045-4ab3-87c9-3322bdaab09f" providerId="ADAL" clId="{F25167B5-1BF6-4C31-A0DF-7864262383FA}" dt="2024-09-19T09:37:54.964" v="1937" actId="1076"/>
          <ac:spMkLst>
            <pc:docMk/>
            <pc:sldMk cId="2981640966" sldId="263"/>
            <ac:spMk id="28" creationId="{2943780E-F7DF-974C-ECE6-DC2C73C38F2C}"/>
          </ac:spMkLst>
        </pc:spChg>
        <pc:spChg chg="add mod">
          <ac:chgData name="Aastha Dodeja" userId="127dcee6-c045-4ab3-87c9-3322bdaab09f" providerId="ADAL" clId="{F25167B5-1BF6-4C31-A0DF-7864262383FA}" dt="2024-09-19T09:37:01.302" v="1925" actId="1076"/>
          <ac:spMkLst>
            <pc:docMk/>
            <pc:sldMk cId="2981640966" sldId="263"/>
            <ac:spMk id="29" creationId="{1E15D583-D96D-E050-6841-D8C46F8E5D4E}"/>
          </ac:spMkLst>
        </pc:spChg>
        <pc:spChg chg="add mod">
          <ac:chgData name="Aastha Dodeja" userId="127dcee6-c045-4ab3-87c9-3322bdaab09f" providerId="ADAL" clId="{F25167B5-1BF6-4C31-A0DF-7864262383FA}" dt="2024-09-19T09:38:05.853" v="1938" actId="1076"/>
          <ac:spMkLst>
            <pc:docMk/>
            <pc:sldMk cId="2981640966" sldId="263"/>
            <ac:spMk id="30" creationId="{00AC6FA2-027C-78DC-66F0-3D706BED3C03}"/>
          </ac:spMkLst>
        </pc:spChg>
        <pc:spChg chg="add mod">
          <ac:chgData name="Aastha Dodeja" userId="127dcee6-c045-4ab3-87c9-3322bdaab09f" providerId="ADAL" clId="{F25167B5-1BF6-4C31-A0DF-7864262383FA}" dt="2024-09-19T09:37:04.486" v="1926" actId="1076"/>
          <ac:spMkLst>
            <pc:docMk/>
            <pc:sldMk cId="2981640966" sldId="263"/>
            <ac:spMk id="31" creationId="{89A2EC4F-EF7D-FC34-4D62-5496630827F0}"/>
          </ac:spMkLst>
        </pc:spChg>
        <pc:spChg chg="add mod">
          <ac:chgData name="Aastha Dodeja" userId="127dcee6-c045-4ab3-87c9-3322bdaab09f" providerId="ADAL" clId="{F25167B5-1BF6-4C31-A0DF-7864262383FA}" dt="2024-09-19T09:38:50.400" v="1956" actId="403"/>
          <ac:spMkLst>
            <pc:docMk/>
            <pc:sldMk cId="2981640966" sldId="263"/>
            <ac:spMk id="32" creationId="{473DC3A3-2821-ECF4-3A3A-4FDA34BBC01C}"/>
          </ac:spMkLst>
        </pc:spChg>
        <pc:spChg chg="add mod">
          <ac:chgData name="Aastha Dodeja" userId="127dcee6-c045-4ab3-87c9-3322bdaab09f" providerId="ADAL" clId="{F25167B5-1BF6-4C31-A0DF-7864262383FA}" dt="2024-09-19T09:38:52.332" v="1957" actId="403"/>
          <ac:spMkLst>
            <pc:docMk/>
            <pc:sldMk cId="2981640966" sldId="263"/>
            <ac:spMk id="33" creationId="{9B5A4AD8-78FD-5258-8900-22E1D8734AB8}"/>
          </ac:spMkLst>
        </pc:spChg>
        <pc:spChg chg="add mod">
          <ac:chgData name="Aastha Dodeja" userId="127dcee6-c045-4ab3-87c9-3322bdaab09f" providerId="ADAL" clId="{F25167B5-1BF6-4C31-A0DF-7864262383FA}" dt="2024-09-19T09:33:09.721" v="1862" actId="164"/>
          <ac:spMkLst>
            <pc:docMk/>
            <pc:sldMk cId="2981640966" sldId="263"/>
            <ac:spMk id="34" creationId="{C5434D66-406D-151B-2F93-5D31206DA54E}"/>
          </ac:spMkLst>
        </pc:spChg>
        <pc:spChg chg="add mod">
          <ac:chgData name="Aastha Dodeja" userId="127dcee6-c045-4ab3-87c9-3322bdaab09f" providerId="ADAL" clId="{F25167B5-1BF6-4C31-A0DF-7864262383FA}" dt="2024-09-19T09:39:00.024" v="1959" actId="403"/>
          <ac:spMkLst>
            <pc:docMk/>
            <pc:sldMk cId="2981640966" sldId="263"/>
            <ac:spMk id="40" creationId="{F974726A-695A-5C24-10B5-C4CACCB2493C}"/>
          </ac:spMkLst>
        </pc:spChg>
        <pc:spChg chg="add mod">
          <ac:chgData name="Aastha Dodeja" userId="127dcee6-c045-4ab3-87c9-3322bdaab09f" providerId="ADAL" clId="{F25167B5-1BF6-4C31-A0DF-7864262383FA}" dt="2024-09-19T09:37:12.126" v="1928" actId="1076"/>
          <ac:spMkLst>
            <pc:docMk/>
            <pc:sldMk cId="2981640966" sldId="263"/>
            <ac:spMk id="46" creationId="{A0B8F905-E4AD-DA74-F40A-BF541923633B}"/>
          </ac:spMkLst>
        </pc:spChg>
        <pc:spChg chg="add mod">
          <ac:chgData name="Aastha Dodeja" userId="127dcee6-c045-4ab3-87c9-3322bdaab09f" providerId="ADAL" clId="{F25167B5-1BF6-4C31-A0DF-7864262383FA}" dt="2024-09-19T09:37:08.791" v="1927" actId="1076"/>
          <ac:spMkLst>
            <pc:docMk/>
            <pc:sldMk cId="2981640966" sldId="263"/>
            <ac:spMk id="47" creationId="{F8BA0FEF-3C01-0459-B546-828E1E2054BC}"/>
          </ac:spMkLst>
        </pc:spChg>
        <pc:spChg chg="add mod">
          <ac:chgData name="Aastha Dodeja" userId="127dcee6-c045-4ab3-87c9-3322bdaab09f" providerId="ADAL" clId="{F25167B5-1BF6-4C31-A0DF-7864262383FA}" dt="2024-09-19T09:38:16.220" v="1942" actId="1076"/>
          <ac:spMkLst>
            <pc:docMk/>
            <pc:sldMk cId="2981640966" sldId="263"/>
            <ac:spMk id="48" creationId="{446A8509-B1EA-1453-80E4-76F1994A2C8B}"/>
          </ac:spMkLst>
        </pc:spChg>
        <pc:spChg chg="add mod">
          <ac:chgData name="Aastha Dodeja" userId="127dcee6-c045-4ab3-87c9-3322bdaab09f" providerId="ADAL" clId="{F25167B5-1BF6-4C31-A0DF-7864262383FA}" dt="2024-09-19T09:36:54.004" v="1924" actId="1076"/>
          <ac:spMkLst>
            <pc:docMk/>
            <pc:sldMk cId="2981640966" sldId="263"/>
            <ac:spMk id="49" creationId="{68B39747-F27F-A73F-2B79-B1470CB6B44F}"/>
          </ac:spMkLst>
        </pc:spChg>
        <pc:grpChg chg="mod ord">
          <ac:chgData name="Aastha Dodeja" userId="127dcee6-c045-4ab3-87c9-3322bdaab09f" providerId="ADAL" clId="{F25167B5-1BF6-4C31-A0DF-7864262383FA}" dt="2024-09-19T09:28:24.881" v="1804" actId="1076"/>
          <ac:grpSpMkLst>
            <pc:docMk/>
            <pc:sldMk cId="2981640966" sldId="263"/>
            <ac:grpSpMk id="2" creationId="{453B848C-D7BF-03B6-0878-6FF925192113}"/>
          </ac:grpSpMkLst>
        </pc:grpChg>
        <pc:grpChg chg="add del mod">
          <ac:chgData name="Aastha Dodeja" userId="127dcee6-c045-4ab3-87c9-3322bdaab09f" providerId="ADAL" clId="{F25167B5-1BF6-4C31-A0DF-7864262383FA}" dt="2024-09-18T09:42:41.434" v="784" actId="478"/>
          <ac:grpSpMkLst>
            <pc:docMk/>
            <pc:sldMk cId="2981640966" sldId="263"/>
            <ac:grpSpMk id="19" creationId="{8CBF2E83-52E4-ADB2-6F3B-B92D699339E9}"/>
          </ac:grpSpMkLst>
        </pc:grpChg>
        <pc:grpChg chg="add mod">
          <ac:chgData name="Aastha Dodeja" userId="127dcee6-c045-4ab3-87c9-3322bdaab09f" providerId="ADAL" clId="{F25167B5-1BF6-4C31-A0DF-7864262383FA}" dt="2024-09-19T09:28:21.500" v="1802" actId="164"/>
          <ac:grpSpMkLst>
            <pc:docMk/>
            <pc:sldMk cId="2981640966" sldId="263"/>
            <ac:grpSpMk id="57" creationId="{B3F707AD-E9BD-3FDC-D459-9EB5EDEC929F}"/>
          </ac:grpSpMkLst>
        </pc:grpChg>
        <pc:grpChg chg="add mod">
          <ac:chgData name="Aastha Dodeja" userId="127dcee6-c045-4ab3-87c9-3322bdaab09f" providerId="ADAL" clId="{F25167B5-1BF6-4C31-A0DF-7864262383FA}" dt="2024-09-19T09:35:50.765" v="1915" actId="1076"/>
          <ac:grpSpMkLst>
            <pc:docMk/>
            <pc:sldMk cId="2981640966" sldId="263"/>
            <ac:grpSpMk id="58" creationId="{B816C237-0FDB-B279-1FAD-F90C8F885882}"/>
          </ac:grpSpMkLst>
        </pc:grpChg>
        <pc:grpChg chg="add mod">
          <ac:chgData name="Aastha Dodeja" userId="127dcee6-c045-4ab3-87c9-3322bdaab09f" providerId="ADAL" clId="{F25167B5-1BF6-4C31-A0DF-7864262383FA}" dt="2024-09-19T09:35:18.981" v="1894" actId="14100"/>
          <ac:grpSpMkLst>
            <pc:docMk/>
            <pc:sldMk cId="2981640966" sldId="263"/>
            <ac:grpSpMk id="59" creationId="{2BAC7490-0EAE-6233-2B0A-6FCFACC4769C}"/>
          </ac:grpSpMkLst>
        </pc:grpChg>
        <pc:picChg chg="del mod topLvl">
          <ac:chgData name="Aastha Dodeja" userId="127dcee6-c045-4ab3-87c9-3322bdaab09f" providerId="ADAL" clId="{F25167B5-1BF6-4C31-A0DF-7864262383FA}" dt="2024-09-18T09:42:43.006" v="785" actId="478"/>
          <ac:picMkLst>
            <pc:docMk/>
            <pc:sldMk cId="2981640966" sldId="263"/>
            <ac:picMk id="20" creationId="{9ABD5C49-9478-3E5B-157C-A0CEFBCAF4E2}"/>
          </ac:picMkLst>
        </pc:picChg>
        <pc:picChg chg="add del mod">
          <ac:chgData name="Aastha Dodeja" userId="127dcee6-c045-4ab3-87c9-3322bdaab09f" providerId="ADAL" clId="{F25167B5-1BF6-4C31-A0DF-7864262383FA}" dt="2024-09-19T06:07:33.103" v="1305" actId="478"/>
          <ac:picMkLst>
            <pc:docMk/>
            <pc:sldMk cId="2981640966" sldId="263"/>
            <ac:picMk id="43" creationId="{F23F6E14-208D-7A2A-1E14-779AFA60B89C}"/>
          </ac:picMkLst>
        </pc:picChg>
        <pc:picChg chg="add mod">
          <ac:chgData name="Aastha Dodeja" userId="127dcee6-c045-4ab3-87c9-3322bdaab09f" providerId="ADAL" clId="{F25167B5-1BF6-4C31-A0DF-7864262383FA}" dt="2024-09-19T06:07:37.581" v="1306" actId="1076"/>
          <ac:picMkLst>
            <pc:docMk/>
            <pc:sldMk cId="2981640966" sldId="263"/>
            <ac:picMk id="44" creationId="{F4F70D87-A28D-E227-E587-41A44C0DB0C2}"/>
          </ac:picMkLst>
        </pc:picChg>
        <pc:picChg chg="add del mod">
          <ac:chgData name="Aastha Dodeja" userId="127dcee6-c045-4ab3-87c9-3322bdaab09f" providerId="ADAL" clId="{F25167B5-1BF6-4C31-A0DF-7864262383FA}" dt="2024-09-19T09:25:40.670" v="1783" actId="478"/>
          <ac:picMkLst>
            <pc:docMk/>
            <pc:sldMk cId="2981640966" sldId="263"/>
            <ac:picMk id="51" creationId="{D1027079-1CE0-0381-4C08-3BB60229B561}"/>
          </ac:picMkLst>
        </pc:picChg>
        <pc:picChg chg="add mod">
          <ac:chgData name="Aastha Dodeja" userId="127dcee6-c045-4ab3-87c9-3322bdaab09f" providerId="ADAL" clId="{F25167B5-1BF6-4C31-A0DF-7864262383FA}" dt="2024-09-19T09:28:14.833" v="1799" actId="164"/>
          <ac:picMkLst>
            <pc:docMk/>
            <pc:sldMk cId="2981640966" sldId="263"/>
            <ac:picMk id="53" creationId="{CA681236-5E8F-F517-5C09-69E0EFC8BC5C}"/>
          </ac:picMkLst>
        </pc:picChg>
        <pc:picChg chg="add mod">
          <ac:chgData name="Aastha Dodeja" userId="127dcee6-c045-4ab3-87c9-3322bdaab09f" providerId="ADAL" clId="{F25167B5-1BF6-4C31-A0DF-7864262383FA}" dt="2024-09-19T09:38:10.207" v="1939" actId="1076"/>
          <ac:picMkLst>
            <pc:docMk/>
            <pc:sldMk cId="2981640966" sldId="263"/>
            <ac:picMk id="54" creationId="{7CC1B969-D1E4-388A-5ECB-978BF7F1DB71}"/>
          </ac:picMkLst>
        </pc:picChg>
        <pc:picChg chg="add mod">
          <ac:chgData name="Aastha Dodeja" userId="127dcee6-c045-4ab3-87c9-3322bdaab09f" providerId="ADAL" clId="{F25167B5-1BF6-4C31-A0DF-7864262383FA}" dt="2024-09-19T09:28:14.833" v="1799" actId="164"/>
          <ac:picMkLst>
            <pc:docMk/>
            <pc:sldMk cId="2981640966" sldId="263"/>
            <ac:picMk id="55" creationId="{D27FEBF2-9E80-E337-B497-63CBBBA5FD7E}"/>
          </ac:picMkLst>
        </pc:picChg>
        <pc:picChg chg="add mod">
          <ac:chgData name="Aastha Dodeja" userId="127dcee6-c045-4ab3-87c9-3322bdaab09f" providerId="ADAL" clId="{F25167B5-1BF6-4C31-A0DF-7864262383FA}" dt="2024-09-19T09:36:50.052" v="1923" actId="1076"/>
          <ac:picMkLst>
            <pc:docMk/>
            <pc:sldMk cId="2981640966" sldId="263"/>
            <ac:picMk id="56" creationId="{CBE430BA-1BBC-C3FB-04A9-CD4C1AC67BEE}"/>
          </ac:picMkLst>
        </pc:picChg>
        <pc:cxnChg chg="mod">
          <ac:chgData name="Aastha Dodeja" userId="127dcee6-c045-4ab3-87c9-3322bdaab09f" providerId="ADAL" clId="{F25167B5-1BF6-4C31-A0DF-7864262383FA}" dt="2024-09-18T07:52:06.627" v="528" actId="208"/>
          <ac:cxnSpMkLst>
            <pc:docMk/>
            <pc:sldMk cId="2981640966" sldId="263"/>
            <ac:cxnSpMk id="8" creationId="{3A7C4193-3341-32FD-B900-DAD691F3A753}"/>
          </ac:cxnSpMkLst>
        </pc:cxnChg>
        <pc:cxnChg chg="add mod">
          <ac:chgData name="Aastha Dodeja" userId="127dcee6-c045-4ab3-87c9-3322bdaab09f" providerId="ADAL" clId="{F25167B5-1BF6-4C31-A0DF-7864262383FA}" dt="2024-09-19T09:38:25.291" v="1951" actId="1036"/>
          <ac:cxnSpMkLst>
            <pc:docMk/>
            <pc:sldMk cId="2981640966" sldId="263"/>
            <ac:cxnSpMk id="25" creationId="{926A1B83-C6CD-C25F-296F-1254901E48B5}"/>
          </ac:cxnSpMkLst>
        </pc:cxnChg>
        <pc:cxnChg chg="add mod">
          <ac:chgData name="Aastha Dodeja" userId="127dcee6-c045-4ab3-87c9-3322bdaab09f" providerId="ADAL" clId="{F25167B5-1BF6-4C31-A0DF-7864262383FA}" dt="2024-09-19T09:36:35.160" v="1921" actId="1076"/>
          <ac:cxnSpMkLst>
            <pc:docMk/>
            <pc:sldMk cId="2981640966" sldId="263"/>
            <ac:cxnSpMk id="26" creationId="{3F48D809-F237-74FF-C082-27B0164946DF}"/>
          </ac:cxnSpMkLst>
        </pc:cxnChg>
        <pc:cxnChg chg="add mod">
          <ac:chgData name="Aastha Dodeja" userId="127dcee6-c045-4ab3-87c9-3322bdaab09f" providerId="ADAL" clId="{F25167B5-1BF6-4C31-A0DF-7864262383FA}" dt="2024-09-19T09:33:09.721" v="1862" actId="164"/>
          <ac:cxnSpMkLst>
            <pc:docMk/>
            <pc:sldMk cId="2981640966" sldId="263"/>
            <ac:cxnSpMk id="35" creationId="{C3B7B245-B4AF-D7EF-8F82-5D7A3634B215}"/>
          </ac:cxnSpMkLst>
        </pc:cxnChg>
        <pc:cxnChg chg="add mod">
          <ac:chgData name="Aastha Dodeja" userId="127dcee6-c045-4ab3-87c9-3322bdaab09f" providerId="ADAL" clId="{F25167B5-1BF6-4C31-A0DF-7864262383FA}" dt="2024-09-19T09:33:09.721" v="1862" actId="164"/>
          <ac:cxnSpMkLst>
            <pc:docMk/>
            <pc:sldMk cId="2981640966" sldId="263"/>
            <ac:cxnSpMk id="36" creationId="{C0A5931B-3F6C-D8BB-C2F1-1255ACEB82BE}"/>
          </ac:cxnSpMkLst>
        </pc:cxnChg>
        <pc:cxnChg chg="add mod">
          <ac:chgData name="Aastha Dodeja" userId="127dcee6-c045-4ab3-87c9-3322bdaab09f" providerId="ADAL" clId="{F25167B5-1BF6-4C31-A0DF-7864262383FA}" dt="2024-09-19T09:33:09.721" v="1862" actId="164"/>
          <ac:cxnSpMkLst>
            <pc:docMk/>
            <pc:sldMk cId="2981640966" sldId="263"/>
            <ac:cxnSpMk id="41" creationId="{500501D0-4ACB-5AD4-E5DD-F48D45592A13}"/>
          </ac:cxnSpMkLst>
        </pc:cxnChg>
        <pc:cxnChg chg="add del mod">
          <ac:chgData name="Aastha Dodeja" userId="127dcee6-c045-4ab3-87c9-3322bdaab09f" providerId="ADAL" clId="{F25167B5-1BF6-4C31-A0DF-7864262383FA}" dt="2024-09-19T09:58:05.484" v="2004" actId="478"/>
          <ac:cxnSpMkLst>
            <pc:docMk/>
            <pc:sldMk cId="2981640966" sldId="263"/>
            <ac:cxnSpMk id="60" creationId="{89C4D487-3EB6-09F0-A567-0A097EED9DC0}"/>
          </ac:cxnSpMkLst>
        </pc:cxnChg>
        <pc:cxnChg chg="add del mod">
          <ac:chgData name="Aastha Dodeja" userId="127dcee6-c045-4ab3-87c9-3322bdaab09f" providerId="ADAL" clId="{F25167B5-1BF6-4C31-A0DF-7864262383FA}" dt="2024-09-19T09:58:13.176" v="2007" actId="478"/>
          <ac:cxnSpMkLst>
            <pc:docMk/>
            <pc:sldMk cId="2981640966" sldId="263"/>
            <ac:cxnSpMk id="61" creationId="{2EB7A0B1-BB36-0E2A-C83E-FA5641B6B2A9}"/>
          </ac:cxnSpMkLst>
        </pc:cxnChg>
      </pc:sldChg>
      <pc:sldChg chg="new">
        <pc:chgData name="Aastha Dodeja" userId="127dcee6-c045-4ab3-87c9-3322bdaab09f" providerId="ADAL" clId="{F25167B5-1BF6-4C31-A0DF-7864262383FA}" dt="2024-09-20T07:13:06.480" v="2258" actId="680"/>
        <pc:sldMkLst>
          <pc:docMk/>
          <pc:sldMk cId="883631961" sldId="264"/>
        </pc:sldMkLst>
      </pc:sldChg>
    </pc:docChg>
  </pc:docChgLst>
  <pc:docChgLst>
    <pc:chgData name="Aastha Dodeja" userId="127dcee6-c045-4ab3-87c9-3322bdaab09f" providerId="ADAL" clId="{7DD07A77-2589-4906-BBD7-44BDA320631D}"/>
    <pc:docChg chg="custSel modSld">
      <pc:chgData name="Aastha Dodeja" userId="127dcee6-c045-4ab3-87c9-3322bdaab09f" providerId="ADAL" clId="{7DD07A77-2589-4906-BBD7-44BDA320631D}" dt="2024-10-04T09:21:23.434" v="11" actId="478"/>
      <pc:docMkLst>
        <pc:docMk/>
      </pc:docMkLst>
      <pc:sldChg chg="delSp mod">
        <pc:chgData name="Aastha Dodeja" userId="127dcee6-c045-4ab3-87c9-3322bdaab09f" providerId="ADAL" clId="{7DD07A77-2589-4906-BBD7-44BDA320631D}" dt="2024-10-04T09:20:33.033" v="1" actId="478"/>
        <pc:sldMkLst>
          <pc:docMk/>
          <pc:sldMk cId="1754479977" sldId="256"/>
        </pc:sldMkLst>
        <pc:spChg chg="del">
          <ac:chgData name="Aastha Dodeja" userId="127dcee6-c045-4ab3-87c9-3322bdaab09f" providerId="ADAL" clId="{7DD07A77-2589-4906-BBD7-44BDA320631D}" dt="2024-10-04T09:20:29.553" v="0" actId="478"/>
          <ac:spMkLst>
            <pc:docMk/>
            <pc:sldMk cId="1754479977" sldId="256"/>
            <ac:spMk id="129" creationId="{78A3EF05-93DA-D6B5-4FA9-C69F5457A86E}"/>
          </ac:spMkLst>
        </pc:spChg>
        <pc:grpChg chg="del">
          <ac:chgData name="Aastha Dodeja" userId="127dcee6-c045-4ab3-87c9-3322bdaab09f" providerId="ADAL" clId="{7DD07A77-2589-4906-BBD7-44BDA320631D}" dt="2024-10-04T09:20:29.553" v="0" actId="478"/>
          <ac:grpSpMkLst>
            <pc:docMk/>
            <pc:sldMk cId="1754479977" sldId="256"/>
            <ac:grpSpMk id="158" creationId="{999838A6-0609-8F7E-3E40-B1EE4D614D8D}"/>
          </ac:grpSpMkLst>
        </pc:grpChg>
        <pc:picChg chg="del">
          <ac:chgData name="Aastha Dodeja" userId="127dcee6-c045-4ab3-87c9-3322bdaab09f" providerId="ADAL" clId="{7DD07A77-2589-4906-BBD7-44BDA320631D}" dt="2024-10-04T09:20:33.033" v="1" actId="478"/>
          <ac:picMkLst>
            <pc:docMk/>
            <pc:sldMk cId="1754479977" sldId="256"/>
            <ac:picMk id="157" creationId="{E9D45FC2-7CF2-4964-A031-0664C8B65C1F}"/>
          </ac:picMkLst>
        </pc:picChg>
      </pc:sldChg>
      <pc:sldChg chg="delSp mod">
        <pc:chgData name="Aastha Dodeja" userId="127dcee6-c045-4ab3-87c9-3322bdaab09f" providerId="ADAL" clId="{7DD07A77-2589-4906-BBD7-44BDA320631D}" dt="2024-10-04T09:20:41.438" v="3" actId="478"/>
        <pc:sldMkLst>
          <pc:docMk/>
          <pc:sldMk cId="3359556237" sldId="257"/>
        </pc:sldMkLst>
        <pc:spChg chg="del">
          <ac:chgData name="Aastha Dodeja" userId="127dcee6-c045-4ab3-87c9-3322bdaab09f" providerId="ADAL" clId="{7DD07A77-2589-4906-BBD7-44BDA320631D}" dt="2024-10-04T09:20:38.508" v="2" actId="478"/>
          <ac:spMkLst>
            <pc:docMk/>
            <pc:sldMk cId="3359556237" sldId="257"/>
            <ac:spMk id="31" creationId="{EB6C0713-E7FB-82B1-21A2-19EB946BBC2C}"/>
          </ac:spMkLst>
        </pc:spChg>
        <pc:grpChg chg="del">
          <ac:chgData name="Aastha Dodeja" userId="127dcee6-c045-4ab3-87c9-3322bdaab09f" providerId="ADAL" clId="{7DD07A77-2589-4906-BBD7-44BDA320631D}" dt="2024-10-04T09:20:38.508" v="2" actId="478"/>
          <ac:grpSpMkLst>
            <pc:docMk/>
            <pc:sldMk cId="3359556237" sldId="257"/>
            <ac:grpSpMk id="18" creationId="{24F39DCF-A038-5B12-8775-423413884241}"/>
          </ac:grpSpMkLst>
        </pc:grpChg>
        <pc:picChg chg="del">
          <ac:chgData name="Aastha Dodeja" userId="127dcee6-c045-4ab3-87c9-3322bdaab09f" providerId="ADAL" clId="{7DD07A77-2589-4906-BBD7-44BDA320631D}" dt="2024-10-04T09:20:41.438" v="3" actId="478"/>
          <ac:picMkLst>
            <pc:docMk/>
            <pc:sldMk cId="3359556237" sldId="257"/>
            <ac:picMk id="38" creationId="{F3EA9C0F-58A5-02E6-B120-FBBD016B6937}"/>
          </ac:picMkLst>
        </pc:picChg>
      </pc:sldChg>
      <pc:sldChg chg="delSp mod">
        <pc:chgData name="Aastha Dodeja" userId="127dcee6-c045-4ab3-87c9-3322bdaab09f" providerId="ADAL" clId="{7DD07A77-2589-4906-BBD7-44BDA320631D}" dt="2024-10-04T09:20:50.640" v="5" actId="478"/>
        <pc:sldMkLst>
          <pc:docMk/>
          <pc:sldMk cId="1011193140" sldId="259"/>
        </pc:sldMkLst>
        <pc:spChg chg="del">
          <ac:chgData name="Aastha Dodeja" userId="127dcee6-c045-4ab3-87c9-3322bdaab09f" providerId="ADAL" clId="{7DD07A77-2589-4906-BBD7-44BDA320631D}" dt="2024-10-04T09:20:47.345" v="4" actId="478"/>
          <ac:spMkLst>
            <pc:docMk/>
            <pc:sldMk cId="1011193140" sldId="259"/>
            <ac:spMk id="29" creationId="{2E4A9E7F-C13E-597B-2929-C83067DB75FF}"/>
          </ac:spMkLst>
        </pc:spChg>
        <pc:grpChg chg="del">
          <ac:chgData name="Aastha Dodeja" userId="127dcee6-c045-4ab3-87c9-3322bdaab09f" providerId="ADAL" clId="{7DD07A77-2589-4906-BBD7-44BDA320631D}" dt="2024-10-04T09:20:47.345" v="4" actId="478"/>
          <ac:grpSpMkLst>
            <pc:docMk/>
            <pc:sldMk cId="1011193140" sldId="259"/>
            <ac:grpSpMk id="17" creationId="{1DE2D9FB-ADB2-E9BC-818F-BB9E49C7F11F}"/>
          </ac:grpSpMkLst>
        </pc:grpChg>
        <pc:picChg chg="del">
          <ac:chgData name="Aastha Dodeja" userId="127dcee6-c045-4ab3-87c9-3322bdaab09f" providerId="ADAL" clId="{7DD07A77-2589-4906-BBD7-44BDA320631D}" dt="2024-10-04T09:20:50.640" v="5" actId="478"/>
          <ac:picMkLst>
            <pc:docMk/>
            <pc:sldMk cId="1011193140" sldId="259"/>
            <ac:picMk id="30" creationId="{F480EA8E-ACB5-98FD-B291-6A2C31C6779B}"/>
          </ac:picMkLst>
        </pc:picChg>
      </pc:sldChg>
      <pc:sldChg chg="delSp mod">
        <pc:chgData name="Aastha Dodeja" userId="127dcee6-c045-4ab3-87c9-3322bdaab09f" providerId="ADAL" clId="{7DD07A77-2589-4906-BBD7-44BDA320631D}" dt="2024-10-04T09:21:10.546" v="9" actId="478"/>
        <pc:sldMkLst>
          <pc:docMk/>
          <pc:sldMk cId="1232869184" sldId="260"/>
        </pc:sldMkLst>
        <pc:spChg chg="del">
          <ac:chgData name="Aastha Dodeja" userId="127dcee6-c045-4ab3-87c9-3322bdaab09f" providerId="ADAL" clId="{7DD07A77-2589-4906-BBD7-44BDA320631D}" dt="2024-10-04T09:21:06.446" v="8" actId="478"/>
          <ac:spMkLst>
            <pc:docMk/>
            <pc:sldMk cId="1232869184" sldId="260"/>
            <ac:spMk id="1050" creationId="{805EBBA0-C4BB-7066-F026-16FD8A698EFE}"/>
          </ac:spMkLst>
        </pc:spChg>
        <pc:grpChg chg="del">
          <ac:chgData name="Aastha Dodeja" userId="127dcee6-c045-4ab3-87c9-3322bdaab09f" providerId="ADAL" clId="{7DD07A77-2589-4906-BBD7-44BDA320631D}" dt="2024-10-04T09:21:06.446" v="8" actId="478"/>
          <ac:grpSpMkLst>
            <pc:docMk/>
            <pc:sldMk cId="1232869184" sldId="260"/>
            <ac:grpSpMk id="1045" creationId="{7F6E4FEE-EBDA-891E-EE3A-BC88BB2F7ADA}"/>
          </ac:grpSpMkLst>
        </pc:grpChg>
        <pc:picChg chg="del">
          <ac:chgData name="Aastha Dodeja" userId="127dcee6-c045-4ab3-87c9-3322bdaab09f" providerId="ADAL" clId="{7DD07A77-2589-4906-BBD7-44BDA320631D}" dt="2024-10-04T09:21:10.546" v="9" actId="478"/>
          <ac:picMkLst>
            <pc:docMk/>
            <pc:sldMk cId="1232869184" sldId="260"/>
            <ac:picMk id="1051" creationId="{15F603C2-CD0D-B57C-01D9-9B2A48E98C97}"/>
          </ac:picMkLst>
        </pc:picChg>
      </pc:sldChg>
      <pc:sldChg chg="delSp mod">
        <pc:chgData name="Aastha Dodeja" userId="127dcee6-c045-4ab3-87c9-3322bdaab09f" providerId="ADAL" clId="{7DD07A77-2589-4906-BBD7-44BDA320631D}" dt="2024-10-04T09:21:23.434" v="11" actId="478"/>
        <pc:sldMkLst>
          <pc:docMk/>
          <pc:sldMk cId="3233014243" sldId="261"/>
        </pc:sldMkLst>
        <pc:spChg chg="del">
          <ac:chgData name="Aastha Dodeja" userId="127dcee6-c045-4ab3-87c9-3322bdaab09f" providerId="ADAL" clId="{7DD07A77-2589-4906-BBD7-44BDA320631D}" dt="2024-10-04T09:21:17.298" v="10" actId="478"/>
          <ac:spMkLst>
            <pc:docMk/>
            <pc:sldMk cId="3233014243" sldId="261"/>
            <ac:spMk id="31" creationId="{F4BF2161-CA6D-7597-334F-CE38374BF6F3}"/>
          </ac:spMkLst>
        </pc:spChg>
        <pc:grpChg chg="del">
          <ac:chgData name="Aastha Dodeja" userId="127dcee6-c045-4ab3-87c9-3322bdaab09f" providerId="ADAL" clId="{7DD07A77-2589-4906-BBD7-44BDA320631D}" dt="2024-10-04T09:21:17.298" v="10" actId="478"/>
          <ac:grpSpMkLst>
            <pc:docMk/>
            <pc:sldMk cId="3233014243" sldId="261"/>
            <ac:grpSpMk id="7" creationId="{5150EE8A-42EB-469E-B4DA-786633C408E2}"/>
          </ac:grpSpMkLst>
        </pc:grpChg>
        <pc:picChg chg="del">
          <ac:chgData name="Aastha Dodeja" userId="127dcee6-c045-4ab3-87c9-3322bdaab09f" providerId="ADAL" clId="{7DD07A77-2589-4906-BBD7-44BDA320631D}" dt="2024-10-04T09:21:23.434" v="11" actId="478"/>
          <ac:picMkLst>
            <pc:docMk/>
            <pc:sldMk cId="3233014243" sldId="261"/>
            <ac:picMk id="32" creationId="{128D86AC-9125-33AD-11A8-ECA015276CC8}"/>
          </ac:picMkLst>
        </pc:picChg>
      </pc:sldChg>
      <pc:sldChg chg="delSp mod">
        <pc:chgData name="Aastha Dodeja" userId="127dcee6-c045-4ab3-87c9-3322bdaab09f" providerId="ADAL" clId="{7DD07A77-2589-4906-BBD7-44BDA320631D}" dt="2024-10-04T09:20:58.877" v="7" actId="478"/>
        <pc:sldMkLst>
          <pc:docMk/>
          <pc:sldMk cId="2981640966" sldId="263"/>
        </pc:sldMkLst>
        <pc:spChg chg="del">
          <ac:chgData name="Aastha Dodeja" userId="127dcee6-c045-4ab3-87c9-3322bdaab09f" providerId="ADAL" clId="{7DD07A77-2589-4906-BBD7-44BDA320631D}" dt="2024-10-04T09:20:55.809" v="6" actId="478"/>
          <ac:spMkLst>
            <pc:docMk/>
            <pc:sldMk cId="2981640966" sldId="263"/>
            <ac:spMk id="23" creationId="{955726B2-8E77-9C64-CA65-530511F00517}"/>
          </ac:spMkLst>
        </pc:spChg>
        <pc:grpChg chg="del">
          <ac:chgData name="Aastha Dodeja" userId="127dcee6-c045-4ab3-87c9-3322bdaab09f" providerId="ADAL" clId="{7DD07A77-2589-4906-BBD7-44BDA320631D}" dt="2024-10-04T09:20:55.809" v="6" actId="478"/>
          <ac:grpSpMkLst>
            <pc:docMk/>
            <pc:sldMk cId="2981640966" sldId="263"/>
            <ac:grpSpMk id="17" creationId="{0B863839-D4E5-6C8A-95F6-2A67A93EEEFC}"/>
          </ac:grpSpMkLst>
        </pc:grpChg>
        <pc:picChg chg="del">
          <ac:chgData name="Aastha Dodeja" userId="127dcee6-c045-4ab3-87c9-3322bdaab09f" providerId="ADAL" clId="{7DD07A77-2589-4906-BBD7-44BDA320631D}" dt="2024-10-04T09:20:58.877" v="7" actId="478"/>
          <ac:picMkLst>
            <pc:docMk/>
            <pc:sldMk cId="2981640966" sldId="263"/>
            <ac:picMk id="24" creationId="{E9EE6E11-C210-8305-B813-6AE73E12E2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870F6-2CC8-4E72-94CF-0ED75E6B076C}"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7F1F5-8C07-449E-B7AA-319D55CC373C}" type="slidenum">
              <a:rPr lang="en-US" smtClean="0"/>
              <a:t>‹#›</a:t>
            </a:fld>
            <a:endParaRPr lang="en-US"/>
          </a:p>
        </p:txBody>
      </p:sp>
    </p:spTree>
    <p:extLst>
      <p:ext uri="{BB962C8B-B14F-4D97-AF65-F5344CB8AC3E}">
        <p14:creationId xmlns:p14="http://schemas.microsoft.com/office/powerpoint/2010/main" val="2087882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B7F1F5-8C07-449E-B7AA-319D55CC373C}" type="slidenum">
              <a:rPr lang="en-US" smtClean="0"/>
              <a:t>2</a:t>
            </a:fld>
            <a:endParaRPr lang="en-US"/>
          </a:p>
        </p:txBody>
      </p:sp>
    </p:spTree>
    <p:extLst>
      <p:ext uri="{BB962C8B-B14F-4D97-AF65-F5344CB8AC3E}">
        <p14:creationId xmlns:p14="http://schemas.microsoft.com/office/powerpoint/2010/main" val="96426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B7F1F5-8C07-449E-B7AA-319D55CC373C}" type="slidenum">
              <a:rPr lang="en-US" smtClean="0"/>
              <a:t>3</a:t>
            </a:fld>
            <a:endParaRPr lang="en-US"/>
          </a:p>
        </p:txBody>
      </p:sp>
    </p:spTree>
    <p:extLst>
      <p:ext uri="{BB962C8B-B14F-4D97-AF65-F5344CB8AC3E}">
        <p14:creationId xmlns:p14="http://schemas.microsoft.com/office/powerpoint/2010/main" val="422117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B7F1F5-8C07-449E-B7AA-319D55CC373C}" type="slidenum">
              <a:rPr lang="en-US" smtClean="0"/>
              <a:t>5</a:t>
            </a:fld>
            <a:endParaRPr lang="en-US"/>
          </a:p>
        </p:txBody>
      </p:sp>
    </p:spTree>
    <p:extLst>
      <p:ext uri="{BB962C8B-B14F-4D97-AF65-F5344CB8AC3E}">
        <p14:creationId xmlns:p14="http://schemas.microsoft.com/office/powerpoint/2010/main" val="338036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67B7-8470-FFB2-F08F-3AC681A17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959FC-594F-C93C-BA76-4769E2741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2FC5E-F5AD-F6B9-D6BC-E01C077A5299}"/>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5" name="Footer Placeholder 4">
            <a:extLst>
              <a:ext uri="{FF2B5EF4-FFF2-40B4-BE49-F238E27FC236}">
                <a16:creationId xmlns:a16="http://schemas.microsoft.com/office/drawing/2014/main" id="{8BD74936-8185-52DB-F361-B4EC1EC8E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DD22C-F991-3312-F3FA-6856FD4613EE}"/>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296731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3A41-3ABE-0720-5EB1-11639BC6A3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B11CAD-9CA4-1092-A331-6FAAEFB5B3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53C22-16F6-B17A-00F4-2F513CCD3CDA}"/>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5" name="Footer Placeholder 4">
            <a:extLst>
              <a:ext uri="{FF2B5EF4-FFF2-40B4-BE49-F238E27FC236}">
                <a16:creationId xmlns:a16="http://schemas.microsoft.com/office/drawing/2014/main" id="{DB2E91FA-6CF9-DBA0-2F54-2CF5BC1A3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1986E-9445-266B-A55A-212DAA6D853A}"/>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235989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823AD-5739-1A0B-2AC8-6B7AB72CFD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68C2C1-F284-0A34-A339-9B8C20EFCE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1127D-0FF1-A893-BF32-666BEAAF3492}"/>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5" name="Footer Placeholder 4">
            <a:extLst>
              <a:ext uri="{FF2B5EF4-FFF2-40B4-BE49-F238E27FC236}">
                <a16:creationId xmlns:a16="http://schemas.microsoft.com/office/drawing/2014/main" id="{67F2BB09-E227-2285-1759-88A593DF3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4554A-2FB2-4295-8667-949C343FD69A}"/>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44954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78B8-6052-4B56-2EE4-0FC7C5DA1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FEE2A-211F-46EF-6857-837E2B2B4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9EDDF-4A62-A869-F8D4-16209A968F29}"/>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5" name="Footer Placeholder 4">
            <a:extLst>
              <a:ext uri="{FF2B5EF4-FFF2-40B4-BE49-F238E27FC236}">
                <a16:creationId xmlns:a16="http://schemas.microsoft.com/office/drawing/2014/main" id="{2D906A9C-4BCC-BA80-EDF7-D6E659DC0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2D675-09C1-4C49-27E6-63B4AC4F6811}"/>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54896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3427-2C1C-A66A-03DC-A9ABE3E21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91E594-55D6-17A1-E15F-26DBC1BD2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B4308-FD20-B279-0649-1D7E1EA65755}"/>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5" name="Footer Placeholder 4">
            <a:extLst>
              <a:ext uri="{FF2B5EF4-FFF2-40B4-BE49-F238E27FC236}">
                <a16:creationId xmlns:a16="http://schemas.microsoft.com/office/drawing/2014/main" id="{9E8F6A89-EB8D-B4DB-FDAC-04CF4CFDB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CFFB4-15D9-95F1-EC4F-D8F64CC3793E}"/>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177379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2355-BD0E-9417-A2B9-8C80C6489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DE418-7575-FED1-5C5B-FD18B635C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C09963-6EA3-8882-D423-D369DE719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6E2C6-8432-ABE6-271A-2A7BED51A8E2}"/>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6" name="Footer Placeholder 5">
            <a:extLst>
              <a:ext uri="{FF2B5EF4-FFF2-40B4-BE49-F238E27FC236}">
                <a16:creationId xmlns:a16="http://schemas.microsoft.com/office/drawing/2014/main" id="{380049A8-B51E-4667-22F9-BADAE8317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C8634-0309-D0A3-68DD-AEF8B88E089E}"/>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111515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F5FE-8CFA-3B29-445C-7668D529C7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E91FEC-1AC1-5761-A0CF-7A3F235A8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3DC70-727A-7E3D-D999-67D5482B7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82A271-9993-437F-ABA3-5F4CBF612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DEC83-BDA1-BDEF-34B3-4FBF894D3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B335A4-E6A3-F75B-65C7-EF2CFAAA6368}"/>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8" name="Footer Placeholder 7">
            <a:extLst>
              <a:ext uri="{FF2B5EF4-FFF2-40B4-BE49-F238E27FC236}">
                <a16:creationId xmlns:a16="http://schemas.microsoft.com/office/drawing/2014/main" id="{4C103245-69D8-9E28-4DB5-4722B8ACB4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24B03-58DD-21C5-D271-39E05FA9F124}"/>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98409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E3D6-89D9-1F7E-FF2A-D6A038DDE8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77BAD5-1BDB-7421-B89F-559E7BACECA1}"/>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4" name="Footer Placeholder 3">
            <a:extLst>
              <a:ext uri="{FF2B5EF4-FFF2-40B4-BE49-F238E27FC236}">
                <a16:creationId xmlns:a16="http://schemas.microsoft.com/office/drawing/2014/main" id="{EE4C6145-CA07-499C-4336-CFB3B05825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6197FC-957E-22AA-80B5-DC8ABB7692C5}"/>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327653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2826E-99D0-72EA-C173-18E9827A1090}"/>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3" name="Footer Placeholder 2">
            <a:extLst>
              <a:ext uri="{FF2B5EF4-FFF2-40B4-BE49-F238E27FC236}">
                <a16:creationId xmlns:a16="http://schemas.microsoft.com/office/drawing/2014/main" id="{08AF6000-B9C6-2C2E-E4A1-FEFA6A1002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1D8AC-5349-A503-A928-16534D0B9864}"/>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419478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AE93-9CFC-271E-ECED-2676E0EE2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FE20AD-6913-FC0B-8FB5-E4916A391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58D204-8A53-A5B2-12A8-C615FE817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E8C90-B4F0-695F-E94B-784F4E3A2F19}"/>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6" name="Footer Placeholder 5">
            <a:extLst>
              <a:ext uri="{FF2B5EF4-FFF2-40B4-BE49-F238E27FC236}">
                <a16:creationId xmlns:a16="http://schemas.microsoft.com/office/drawing/2014/main" id="{0D0C9305-3629-DC10-43A2-C003EEFF8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CFF0F-DB44-DFA0-D336-7DB7E8E5B498}"/>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341928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4E7F-7D8B-8BA3-48E6-81AD160C6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B9D94-B5DF-6025-CA50-AC448273B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5AE695-2C76-D433-4155-0E2D27A3A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2DB7E-1522-0845-446E-85275B19184D}"/>
              </a:ext>
            </a:extLst>
          </p:cNvPr>
          <p:cNvSpPr>
            <a:spLocks noGrp="1"/>
          </p:cNvSpPr>
          <p:nvPr>
            <p:ph type="dt" sz="half" idx="10"/>
          </p:nvPr>
        </p:nvSpPr>
        <p:spPr/>
        <p:txBody>
          <a:bodyPr/>
          <a:lstStyle/>
          <a:p>
            <a:fld id="{90192999-D56F-45FA-81C5-F217D91DAA42}" type="datetimeFigureOut">
              <a:rPr lang="en-US" smtClean="0"/>
              <a:t>10/4/2024</a:t>
            </a:fld>
            <a:endParaRPr lang="en-US"/>
          </a:p>
        </p:txBody>
      </p:sp>
      <p:sp>
        <p:nvSpPr>
          <p:cNvPr id="6" name="Footer Placeholder 5">
            <a:extLst>
              <a:ext uri="{FF2B5EF4-FFF2-40B4-BE49-F238E27FC236}">
                <a16:creationId xmlns:a16="http://schemas.microsoft.com/office/drawing/2014/main" id="{9B9B5E19-6DDE-BB9B-84B4-0AD901509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5C8EF-4A63-5A97-6339-E4A3206B5824}"/>
              </a:ext>
            </a:extLst>
          </p:cNvPr>
          <p:cNvSpPr>
            <a:spLocks noGrp="1"/>
          </p:cNvSpPr>
          <p:nvPr>
            <p:ph type="sldNum" sz="quarter" idx="12"/>
          </p:nvPr>
        </p:nvSpPr>
        <p:spPr/>
        <p:txBody>
          <a:bodyPr/>
          <a:lstStyle/>
          <a:p>
            <a:fld id="{1F26385E-C167-4C67-8047-C07649A797D0}" type="slidenum">
              <a:rPr lang="en-US" smtClean="0"/>
              <a:t>‹#›</a:t>
            </a:fld>
            <a:endParaRPr lang="en-US"/>
          </a:p>
        </p:txBody>
      </p:sp>
    </p:spTree>
    <p:extLst>
      <p:ext uri="{BB962C8B-B14F-4D97-AF65-F5344CB8AC3E}">
        <p14:creationId xmlns:p14="http://schemas.microsoft.com/office/powerpoint/2010/main" val="210696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3BA83-8FF5-2455-7F0F-47BC16CC1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C6AEC-06FF-EE31-2D1F-930325764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6C788-3193-5327-3A77-C1E1F4D64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92999-D56F-45FA-81C5-F217D91DAA42}" type="datetimeFigureOut">
              <a:rPr lang="en-US" smtClean="0"/>
              <a:t>10/4/2024</a:t>
            </a:fld>
            <a:endParaRPr lang="en-US"/>
          </a:p>
        </p:txBody>
      </p:sp>
      <p:sp>
        <p:nvSpPr>
          <p:cNvPr id="5" name="Footer Placeholder 4">
            <a:extLst>
              <a:ext uri="{FF2B5EF4-FFF2-40B4-BE49-F238E27FC236}">
                <a16:creationId xmlns:a16="http://schemas.microsoft.com/office/drawing/2014/main" id="{2E0CC629-C9C4-549A-F8A4-BE9AF29C9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63F648-4D1F-45A3-D544-E9C40291C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385E-C167-4C67-8047-C07649A797D0}" type="slidenum">
              <a:rPr lang="en-US" smtClean="0"/>
              <a:t>‹#›</a:t>
            </a:fld>
            <a:endParaRPr lang="en-US"/>
          </a:p>
        </p:txBody>
      </p:sp>
    </p:spTree>
    <p:extLst>
      <p:ext uri="{BB962C8B-B14F-4D97-AF65-F5344CB8AC3E}">
        <p14:creationId xmlns:p14="http://schemas.microsoft.com/office/powerpoint/2010/main" val="283040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www.environment.nsw.gov.au/topics/air/air-quality-basics#:~:text=Air%20pollution%20refers%20to%20the,1%20in%209%20people%20globally."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5" Type="http://schemas.openxmlformats.org/officeDocument/2006/relationships/hyperlink" Target="Wireframes.pptx" TargetMode="Externa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hyperlink" Target="Wireframes.pptx" TargetMode="External"/><Relationship Id="rId3" Type="http://schemas.openxmlformats.org/officeDocument/2006/relationships/image" Target="../media/image5.png"/><Relationship Id="rId7" Type="http://schemas.openxmlformats.org/officeDocument/2006/relationships/image" Target="../media/image1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hyperlink" Target="https://www.worldbank.org/en/topic/waterresourcesmanagement" TargetMode="External"/><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5.png"/><Relationship Id="rId3" Type="http://schemas.openxmlformats.org/officeDocument/2006/relationships/image" Target="../media/image24.svg"/><Relationship Id="rId7" Type="http://schemas.openxmlformats.org/officeDocument/2006/relationships/image" Target="../media/image27.png"/><Relationship Id="rId12" Type="http://schemas.openxmlformats.org/officeDocument/2006/relationships/hyperlink" Target="Wireframes.pptx" TargetMode="Externa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14.png"/><Relationship Id="rId5" Type="http://schemas.openxmlformats.org/officeDocument/2006/relationships/image" Target="../media/image25.png"/><Relationship Id="rId10" Type="http://schemas.openxmlformats.org/officeDocument/2006/relationships/hyperlink" Target="https://www.trade.gov/market-intelligence/india-solid-waste-management%23:~:text=According%2520to%2520a%2520report%2520by,MT%2520simply%2520discarded%2520in%2520wasteyards." TargetMode="External"/><Relationship Id="rId4" Type="http://schemas.openxmlformats.org/officeDocument/2006/relationships/image" Target="../media/image5.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5.png"/><Relationship Id="rId3" Type="http://schemas.openxmlformats.org/officeDocument/2006/relationships/image" Target="../media/image29.png"/><Relationship Id="rId7" Type="http://schemas.openxmlformats.org/officeDocument/2006/relationships/image" Target="../media/image32.png"/><Relationship Id="rId12" Type="http://schemas.openxmlformats.org/officeDocument/2006/relationships/hyperlink" Target="Wireframes.pptx"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14.png"/><Relationship Id="rId5" Type="http://schemas.openxmlformats.org/officeDocument/2006/relationships/image" Target="../media/image30.png"/><Relationship Id="rId10" Type="http://schemas.openxmlformats.org/officeDocument/2006/relationships/hyperlink" Target="https://www.environment.nsw.gov.au/topics/air/air-quality-basics#:~:text=Air%20pollution%20refers%20to%20the,1%20in%209%20people%20globally." TargetMode="External"/><Relationship Id="rId4" Type="http://schemas.openxmlformats.org/officeDocument/2006/relationships/image" Target="../media/image5.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39.png"/><Relationship Id="rId12" Type="http://schemas.openxmlformats.org/officeDocument/2006/relationships/image" Target="../media/image15.png"/><Relationship Id="rId2" Type="http://schemas.openxmlformats.org/officeDocument/2006/relationships/image" Target="../media/image35.jp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hyperlink" Target="Wireframes.pptx" TargetMode="External"/><Relationship Id="rId5" Type="http://schemas.openxmlformats.org/officeDocument/2006/relationships/image" Target="../media/image37.png"/><Relationship Id="rId10" Type="http://schemas.openxmlformats.org/officeDocument/2006/relationships/image" Target="../media/image14.png"/><Relationship Id="rId4" Type="http://schemas.openxmlformats.org/officeDocument/2006/relationships/image" Target="../media/image36.png"/><Relationship Id="rId9" Type="http://schemas.openxmlformats.org/officeDocument/2006/relationships/hyperlink" Target="https://www.environment.nsw.gov.au/topics/air/air-quality-basics#:~:text=Air%20pollution%20refers%20to%20the,1%20in%209%20people%20globally."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1.sv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15.png"/><Relationship Id="rId2" Type="http://schemas.openxmlformats.org/officeDocument/2006/relationships/image" Target="../media/image40.png"/><Relationship Id="rId16" Type="http://schemas.openxmlformats.org/officeDocument/2006/relationships/hyperlink" Target="Wireframes.pptx" TargetMode="External"/><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14.png"/><Relationship Id="rId10" Type="http://schemas.openxmlformats.org/officeDocument/2006/relationships/image" Target="../media/image47.png"/><Relationship Id="rId4" Type="http://schemas.openxmlformats.org/officeDocument/2006/relationships/image" Target="../media/image5.png"/><Relationship Id="rId9" Type="http://schemas.openxmlformats.org/officeDocument/2006/relationships/image" Target="../media/image46.png"/><Relationship Id="rId14" Type="http://schemas.openxmlformats.org/officeDocument/2006/relationships/hyperlink" Target="https://www.environment.nsw.gov.au/topics/air/air-quality-basics#:~:text=Air%20pollution%20refers%20to%20the,1%20in%209%20people%20globall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F464771-718B-1B0E-E781-E89B9346E871}"/>
              </a:ext>
            </a:extLst>
          </p:cNvPr>
          <p:cNvSpPr/>
          <p:nvPr/>
        </p:nvSpPr>
        <p:spPr>
          <a:xfrm>
            <a:off x="4166716" y="1557328"/>
            <a:ext cx="3825745" cy="3662541"/>
          </a:xfrm>
          <a:prstGeom prst="rect">
            <a:avLst/>
          </a:prstGeom>
          <a:solidFill>
            <a:srgbClr val="FCFCFC"/>
          </a:solidFill>
          <a:ln>
            <a:solidFill>
              <a:srgbClr val="FCFC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4D0775-887C-3A04-E19F-B730F1335905}"/>
              </a:ext>
            </a:extLst>
          </p:cNvPr>
          <p:cNvSpPr/>
          <p:nvPr/>
        </p:nvSpPr>
        <p:spPr>
          <a:xfrm>
            <a:off x="193032" y="1557328"/>
            <a:ext cx="3738885" cy="3662541"/>
          </a:xfrm>
          <a:prstGeom prst="rect">
            <a:avLst/>
          </a:prstGeom>
          <a:solidFill>
            <a:srgbClr val="FCFCFC"/>
          </a:solidFill>
          <a:ln>
            <a:solidFill>
              <a:srgbClr val="FCFC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ABFB96C-DB4E-6F37-C996-7F6662523687}"/>
              </a:ext>
            </a:extLst>
          </p:cNvPr>
          <p:cNvSpPr txBox="1"/>
          <p:nvPr/>
        </p:nvSpPr>
        <p:spPr>
          <a:xfrm>
            <a:off x="548640" y="132080"/>
            <a:ext cx="11013440" cy="461665"/>
          </a:xfrm>
          <a:prstGeom prst="rect">
            <a:avLst/>
          </a:prstGeom>
          <a:noFill/>
        </p:spPr>
        <p:txBody>
          <a:bodyPr wrap="square" rtlCol="0">
            <a:spAutoFit/>
          </a:bodyPr>
          <a:lstStyle/>
          <a:p>
            <a:pPr algn="ctr"/>
            <a:r>
              <a:rPr lang="en-US" sz="2400" b="1" dirty="0"/>
              <a:t>"We are happier, healthier, wealthier and smarter around nature"</a:t>
            </a:r>
          </a:p>
        </p:txBody>
      </p:sp>
      <p:cxnSp>
        <p:nvCxnSpPr>
          <p:cNvPr id="4" name="Straight Connector 3">
            <a:extLst>
              <a:ext uri="{FF2B5EF4-FFF2-40B4-BE49-F238E27FC236}">
                <a16:creationId xmlns:a16="http://schemas.microsoft.com/office/drawing/2014/main" id="{543FA065-9499-1174-AD24-7F4227E40501}"/>
              </a:ext>
            </a:extLst>
          </p:cNvPr>
          <p:cNvCxnSpPr>
            <a:cxnSpLocks/>
          </p:cNvCxnSpPr>
          <p:nvPr/>
        </p:nvCxnSpPr>
        <p:spPr>
          <a:xfrm rot="16200000">
            <a:off x="1940553" y="2941320"/>
            <a:ext cx="420624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1B45E834-D11E-0E83-4652-6F87FB1CB9B5}"/>
              </a:ext>
            </a:extLst>
          </p:cNvPr>
          <p:cNvCxnSpPr>
            <a:cxnSpLocks/>
          </p:cNvCxnSpPr>
          <p:nvPr/>
        </p:nvCxnSpPr>
        <p:spPr>
          <a:xfrm rot="16200000">
            <a:off x="6014729" y="2966719"/>
            <a:ext cx="4206240" cy="0"/>
          </a:xfrm>
          <a:prstGeom prst="line">
            <a:avLst/>
          </a:prstGeom>
          <a:ln>
            <a:solidFill>
              <a:schemeClr val="accent1"/>
            </a:solidFill>
          </a:ln>
        </p:spPr>
        <p:style>
          <a:lnRef idx="1">
            <a:schemeClr val="accent6"/>
          </a:lnRef>
          <a:fillRef idx="0">
            <a:schemeClr val="accent6"/>
          </a:fillRef>
          <a:effectRef idx="0">
            <a:schemeClr val="accent6"/>
          </a:effectRef>
          <a:fontRef idx="minor">
            <a:schemeClr val="tx1"/>
          </a:fontRef>
        </p:style>
      </p:cxnSp>
      <p:grpSp>
        <p:nvGrpSpPr>
          <p:cNvPr id="10" name="Group 9">
            <a:extLst>
              <a:ext uri="{FF2B5EF4-FFF2-40B4-BE49-F238E27FC236}">
                <a16:creationId xmlns:a16="http://schemas.microsoft.com/office/drawing/2014/main" id="{32504F6F-E61D-FA89-4A1F-7A78A7A963A8}"/>
              </a:ext>
            </a:extLst>
          </p:cNvPr>
          <p:cNvGrpSpPr/>
          <p:nvPr/>
        </p:nvGrpSpPr>
        <p:grpSpPr>
          <a:xfrm>
            <a:off x="355600" y="782320"/>
            <a:ext cx="3159755" cy="640080"/>
            <a:chOff x="355600" y="812798"/>
            <a:chExt cx="3159755" cy="640080"/>
          </a:xfrm>
        </p:grpSpPr>
        <p:sp>
          <p:nvSpPr>
            <p:cNvPr id="6" name="Rectangle: Rounded Corners 5">
              <a:extLst>
                <a:ext uri="{FF2B5EF4-FFF2-40B4-BE49-F238E27FC236}">
                  <a16:creationId xmlns:a16="http://schemas.microsoft.com/office/drawing/2014/main" id="{85885524-0AF8-F4B4-5A32-BBC846DE5957}"/>
                </a:ext>
              </a:extLst>
            </p:cNvPr>
            <p:cNvSpPr/>
            <p:nvPr/>
          </p:nvSpPr>
          <p:spPr>
            <a:xfrm>
              <a:off x="741680" y="883920"/>
              <a:ext cx="2773675" cy="538480"/>
            </a:xfrm>
            <a:prstGeom prst="roundRect">
              <a:avLst/>
            </a:prstGeom>
            <a:solidFill>
              <a:srgbClr val="3CB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Nature</a:t>
              </a:r>
            </a:p>
          </p:txBody>
        </p:sp>
        <p:sp>
          <p:nvSpPr>
            <p:cNvPr id="9" name="Oval 8">
              <a:extLst>
                <a:ext uri="{FF2B5EF4-FFF2-40B4-BE49-F238E27FC236}">
                  <a16:creationId xmlns:a16="http://schemas.microsoft.com/office/drawing/2014/main" id="{97A961F1-C0FB-39E4-6099-AB7AA8233C00}"/>
                </a:ext>
              </a:extLst>
            </p:cNvPr>
            <p:cNvSpPr/>
            <p:nvPr/>
          </p:nvSpPr>
          <p:spPr>
            <a:xfrm>
              <a:off x="355600" y="812798"/>
              <a:ext cx="640080" cy="640080"/>
            </a:xfrm>
            <a:prstGeom prst="ellipse">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1" name="Group 10">
            <a:extLst>
              <a:ext uri="{FF2B5EF4-FFF2-40B4-BE49-F238E27FC236}">
                <a16:creationId xmlns:a16="http://schemas.microsoft.com/office/drawing/2014/main" id="{F92A7D33-728F-9789-B2F6-6E37597ED3D9}"/>
              </a:ext>
            </a:extLst>
          </p:cNvPr>
          <p:cNvGrpSpPr/>
          <p:nvPr/>
        </p:nvGrpSpPr>
        <p:grpSpPr>
          <a:xfrm>
            <a:off x="4521200" y="782320"/>
            <a:ext cx="3159755" cy="640080"/>
            <a:chOff x="355600" y="812798"/>
            <a:chExt cx="3159755" cy="640080"/>
          </a:xfrm>
        </p:grpSpPr>
        <p:sp>
          <p:nvSpPr>
            <p:cNvPr id="12" name="Rectangle: Rounded Corners 11">
              <a:extLst>
                <a:ext uri="{FF2B5EF4-FFF2-40B4-BE49-F238E27FC236}">
                  <a16:creationId xmlns:a16="http://schemas.microsoft.com/office/drawing/2014/main" id="{17A61663-787C-364E-C5F5-9A89466FD31C}"/>
                </a:ext>
              </a:extLst>
            </p:cNvPr>
            <p:cNvSpPr/>
            <p:nvPr/>
          </p:nvSpPr>
          <p:spPr>
            <a:xfrm>
              <a:off x="741680" y="883920"/>
              <a:ext cx="2773675" cy="538480"/>
            </a:xfrm>
            <a:prstGeom prst="roundRect">
              <a:avLst/>
            </a:prstGeom>
            <a:solidFill>
              <a:srgbClr val="19BB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Society</a:t>
              </a:r>
            </a:p>
          </p:txBody>
        </p:sp>
        <p:sp>
          <p:nvSpPr>
            <p:cNvPr id="13" name="Oval 12">
              <a:extLst>
                <a:ext uri="{FF2B5EF4-FFF2-40B4-BE49-F238E27FC236}">
                  <a16:creationId xmlns:a16="http://schemas.microsoft.com/office/drawing/2014/main" id="{1DE0FDC6-9332-3245-AB9D-5343CF027814}"/>
                </a:ext>
              </a:extLst>
            </p:cNvPr>
            <p:cNvSpPr/>
            <p:nvPr/>
          </p:nvSpPr>
          <p:spPr>
            <a:xfrm>
              <a:off x="355600" y="812798"/>
              <a:ext cx="640080" cy="640080"/>
            </a:xfrm>
            <a:prstGeom prst="ellipse">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14" name="Group 13">
            <a:extLst>
              <a:ext uri="{FF2B5EF4-FFF2-40B4-BE49-F238E27FC236}">
                <a16:creationId xmlns:a16="http://schemas.microsoft.com/office/drawing/2014/main" id="{74602C69-0F71-69EF-ACAC-02C1AC59EEC5}"/>
              </a:ext>
            </a:extLst>
          </p:cNvPr>
          <p:cNvGrpSpPr/>
          <p:nvPr/>
        </p:nvGrpSpPr>
        <p:grpSpPr>
          <a:xfrm>
            <a:off x="8564880" y="782320"/>
            <a:ext cx="3159755" cy="640080"/>
            <a:chOff x="355600" y="812798"/>
            <a:chExt cx="3159755" cy="640080"/>
          </a:xfrm>
        </p:grpSpPr>
        <p:sp>
          <p:nvSpPr>
            <p:cNvPr id="15" name="Rectangle: Rounded Corners 14">
              <a:extLst>
                <a:ext uri="{FF2B5EF4-FFF2-40B4-BE49-F238E27FC236}">
                  <a16:creationId xmlns:a16="http://schemas.microsoft.com/office/drawing/2014/main" id="{F6AD1559-E722-2697-CB9F-BA125AF1B96E}"/>
                </a:ext>
              </a:extLst>
            </p:cNvPr>
            <p:cNvSpPr/>
            <p:nvPr/>
          </p:nvSpPr>
          <p:spPr>
            <a:xfrm>
              <a:off x="741680" y="883920"/>
              <a:ext cx="2773675" cy="538480"/>
            </a:xfrm>
            <a:prstGeom prst="roundRect">
              <a:avLst/>
            </a:prstGeom>
            <a:solidFill>
              <a:srgbClr val="FF64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Administration</a:t>
              </a:r>
            </a:p>
          </p:txBody>
        </p:sp>
        <p:sp>
          <p:nvSpPr>
            <p:cNvPr id="16" name="Oval 15">
              <a:extLst>
                <a:ext uri="{FF2B5EF4-FFF2-40B4-BE49-F238E27FC236}">
                  <a16:creationId xmlns:a16="http://schemas.microsoft.com/office/drawing/2014/main" id="{32102729-B665-5E2D-8AFF-4BCFAB8D62E5}"/>
                </a:ext>
              </a:extLst>
            </p:cNvPr>
            <p:cNvSpPr/>
            <p:nvPr/>
          </p:nvSpPr>
          <p:spPr>
            <a:xfrm>
              <a:off x="355600" y="812798"/>
              <a:ext cx="640080" cy="640080"/>
            </a:xfrm>
            <a:prstGeom prst="ellipse">
              <a:avLst/>
            </a:prstGeom>
            <a:solidFill>
              <a:schemeClr val="bg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24" name="TextBox 23">
            <a:extLst>
              <a:ext uri="{FF2B5EF4-FFF2-40B4-BE49-F238E27FC236}">
                <a16:creationId xmlns:a16="http://schemas.microsoft.com/office/drawing/2014/main" id="{A350BF01-2804-9BA1-F912-1EFAA7D3D957}"/>
              </a:ext>
            </a:extLst>
          </p:cNvPr>
          <p:cNvSpPr txBox="1"/>
          <p:nvPr/>
        </p:nvSpPr>
        <p:spPr>
          <a:xfrm>
            <a:off x="223511" y="1610975"/>
            <a:ext cx="3820164" cy="3662541"/>
          </a:xfrm>
          <a:prstGeom prst="rect">
            <a:avLst/>
          </a:prstGeom>
          <a:noFill/>
        </p:spPr>
        <p:txBody>
          <a:bodyPr wrap="square">
            <a:spAutoFit/>
          </a:bodyPr>
          <a:lstStyle/>
          <a:p>
            <a:r>
              <a:rPr lang="en-US" sz="1400" b="1" dirty="0"/>
              <a:t>Nature</a:t>
            </a:r>
            <a:r>
              <a:rPr lang="en-US" sz="1400" dirty="0"/>
              <a:t> is the complex set of physical, geographic, biological, social, cultural and political conditions that surround an individual or organism that ultimately determines its form and the nature of its survival.</a:t>
            </a:r>
          </a:p>
          <a:p>
            <a:endParaRPr lang="en-US" sz="1400" dirty="0"/>
          </a:p>
          <a:p>
            <a:r>
              <a:rPr lang="en-US" sz="1400" b="1" dirty="0"/>
              <a:t>Focus Areas:</a:t>
            </a:r>
          </a:p>
          <a:p>
            <a:endParaRPr lang="en-US" sz="1400" b="1" dirty="0"/>
          </a:p>
          <a:p>
            <a:pPr marL="285750" indent="-285750">
              <a:buFont typeface="Arial" panose="020B0604020202020204" pitchFamily="34" charset="0"/>
              <a:buChar char="•"/>
            </a:pPr>
            <a:r>
              <a:rPr lang="en-US" sz="1200" dirty="0"/>
              <a:t>Air Quality</a:t>
            </a:r>
          </a:p>
          <a:p>
            <a:pPr marL="285750" indent="-285750">
              <a:buFont typeface="Arial" panose="020B0604020202020204" pitchFamily="34" charset="0"/>
              <a:buChar char="•"/>
            </a:pPr>
            <a:r>
              <a:rPr lang="en-US" sz="1200" dirty="0"/>
              <a:t>Water Conservation &amp; Preservation</a:t>
            </a:r>
          </a:p>
          <a:p>
            <a:pPr marL="285750" indent="-285750">
              <a:buFont typeface="Arial" panose="020B0604020202020204" pitchFamily="34" charset="0"/>
              <a:buChar char="•"/>
            </a:pPr>
            <a:r>
              <a:rPr lang="en-US" sz="1200" dirty="0"/>
              <a:t>Land Usage</a:t>
            </a:r>
          </a:p>
          <a:p>
            <a:pPr marL="285750" indent="-285750">
              <a:buFont typeface="Arial" panose="020B0604020202020204" pitchFamily="34" charset="0"/>
              <a:buChar char="•"/>
            </a:pPr>
            <a:r>
              <a:rPr lang="en-US" sz="1200" dirty="0"/>
              <a:t>Waste management</a:t>
            </a:r>
          </a:p>
          <a:p>
            <a:pPr marL="285750" indent="-285750">
              <a:buFont typeface="Arial" panose="020B0604020202020204" pitchFamily="34" charset="0"/>
              <a:buChar char="•"/>
            </a:pPr>
            <a:r>
              <a:rPr lang="en-US" sz="1200" dirty="0"/>
              <a:t>Green coverage</a:t>
            </a:r>
          </a:p>
          <a:p>
            <a:pPr marL="285750" indent="-285750">
              <a:buFont typeface="Arial" panose="020B0604020202020204" pitchFamily="34" charset="0"/>
              <a:buChar char="•"/>
            </a:pPr>
            <a:r>
              <a:rPr lang="en-US" sz="1200" dirty="0"/>
              <a:t>River &amp; Lakes</a:t>
            </a:r>
          </a:p>
          <a:p>
            <a:pPr marL="285750" indent="-285750">
              <a:buFont typeface="Arial" panose="020B0604020202020204" pitchFamily="34" charset="0"/>
              <a:buChar char="•"/>
            </a:pPr>
            <a:r>
              <a:rPr lang="en-US" sz="1200" dirty="0"/>
              <a:t>Biodiversity</a:t>
            </a:r>
          </a:p>
          <a:p>
            <a:pPr marL="285750" indent="-285750">
              <a:buFont typeface="Arial" panose="020B0604020202020204" pitchFamily="34" charset="0"/>
              <a:buChar char="•"/>
            </a:pPr>
            <a:r>
              <a:rPr lang="en-US" sz="1200" dirty="0"/>
              <a:t>GHG Emissions</a:t>
            </a:r>
          </a:p>
          <a:p>
            <a:pPr marL="285750" indent="-285750">
              <a:buFont typeface="Arial" panose="020B0604020202020204" pitchFamily="34" charset="0"/>
              <a:buChar char="•"/>
            </a:pPr>
            <a:r>
              <a:rPr lang="en-US" sz="1200" dirty="0"/>
              <a:t>Temperature &amp; Humidity</a:t>
            </a:r>
          </a:p>
          <a:p>
            <a:pPr marL="285750" indent="-285750">
              <a:buFont typeface="Arial" panose="020B0604020202020204" pitchFamily="34" charset="0"/>
              <a:buChar char="•"/>
            </a:pPr>
            <a:r>
              <a:rPr lang="en-US" sz="1200" dirty="0"/>
              <a:t>Rainfall</a:t>
            </a:r>
          </a:p>
        </p:txBody>
      </p:sp>
      <p:sp>
        <p:nvSpPr>
          <p:cNvPr id="27" name="TextBox 26">
            <a:extLst>
              <a:ext uri="{FF2B5EF4-FFF2-40B4-BE49-F238E27FC236}">
                <a16:creationId xmlns:a16="http://schemas.microsoft.com/office/drawing/2014/main" id="{97922F95-5BAC-390A-BE2A-38C36503E0E7}"/>
              </a:ext>
            </a:extLst>
          </p:cNvPr>
          <p:cNvSpPr txBox="1"/>
          <p:nvPr/>
        </p:nvSpPr>
        <p:spPr>
          <a:xfrm>
            <a:off x="4193724" y="1557328"/>
            <a:ext cx="3905907" cy="3908762"/>
          </a:xfrm>
          <a:prstGeom prst="rect">
            <a:avLst/>
          </a:prstGeom>
          <a:noFill/>
        </p:spPr>
        <p:txBody>
          <a:bodyPr wrap="square">
            <a:spAutoFit/>
          </a:bodyPr>
          <a:lstStyle/>
          <a:p>
            <a:r>
              <a:rPr lang="en-US" sz="1400" b="1" dirty="0"/>
              <a:t>Social sustainability </a:t>
            </a:r>
            <a:r>
              <a:rPr lang="en-US" sz="1400" dirty="0"/>
              <a:t>is a process for creating sustainable successful places that promote wellbeing, by understanding what people need from the places they live and work. Social sustainability combines design of the physical realm with design of the social world.</a:t>
            </a:r>
          </a:p>
          <a:p>
            <a:endParaRPr lang="en-US" sz="1400" dirty="0"/>
          </a:p>
          <a:p>
            <a:r>
              <a:rPr lang="en-US" sz="1400" b="1" dirty="0"/>
              <a:t>Focus Areas:</a:t>
            </a:r>
          </a:p>
          <a:p>
            <a:endParaRPr lang="en-US" sz="1400" dirty="0"/>
          </a:p>
          <a:p>
            <a:pPr marL="285750" indent="-285750">
              <a:buFont typeface="Arial" panose="020B0604020202020204" pitchFamily="34" charset="0"/>
              <a:buChar char="•"/>
            </a:pPr>
            <a:r>
              <a:rPr lang="en-US" sz="1200" dirty="0"/>
              <a:t>City Planning</a:t>
            </a:r>
          </a:p>
          <a:p>
            <a:pPr marL="285750" indent="-285750">
              <a:buFont typeface="Arial" panose="020B0604020202020204" pitchFamily="34" charset="0"/>
              <a:buChar char="•"/>
            </a:pPr>
            <a:r>
              <a:rPr lang="en-US" sz="1200" dirty="0"/>
              <a:t>Holistic well-being</a:t>
            </a:r>
          </a:p>
          <a:p>
            <a:pPr marL="285750" indent="-285750">
              <a:buFont typeface="Arial" panose="020B0604020202020204" pitchFamily="34" charset="0"/>
              <a:buChar char="•"/>
            </a:pPr>
            <a:r>
              <a:rPr lang="en-US" sz="1200" dirty="0"/>
              <a:t>Transport</a:t>
            </a:r>
          </a:p>
          <a:p>
            <a:pPr marL="285750" indent="-285750">
              <a:buFont typeface="Arial" panose="020B0604020202020204" pitchFamily="34" charset="0"/>
              <a:buChar char="•"/>
            </a:pPr>
            <a:r>
              <a:rPr lang="en-US" sz="1200" dirty="0"/>
              <a:t>Education</a:t>
            </a:r>
          </a:p>
          <a:p>
            <a:pPr marL="285750" indent="-285750">
              <a:buFont typeface="Arial" panose="020B0604020202020204" pitchFamily="34" charset="0"/>
              <a:buChar char="•"/>
            </a:pPr>
            <a:r>
              <a:rPr lang="en-US" sz="1200" dirty="0"/>
              <a:t>Healthcare</a:t>
            </a:r>
          </a:p>
          <a:p>
            <a:pPr marL="285750" indent="-285750">
              <a:buFont typeface="Arial" panose="020B0604020202020204" pitchFamily="34" charset="0"/>
              <a:buChar char="•"/>
            </a:pPr>
            <a:r>
              <a:rPr lang="en-US" sz="1200" dirty="0"/>
              <a:t>Public Safety</a:t>
            </a:r>
          </a:p>
          <a:p>
            <a:pPr marL="285750" indent="-285750">
              <a:buFont typeface="Arial" panose="020B0604020202020204" pitchFamily="34" charset="0"/>
              <a:buChar char="•"/>
            </a:pPr>
            <a:r>
              <a:rPr lang="en-US" sz="1200" dirty="0"/>
              <a:t>Cultural Preservation</a:t>
            </a:r>
          </a:p>
          <a:p>
            <a:pPr marL="285750" indent="-285750">
              <a:buFont typeface="Arial" panose="020B0604020202020204" pitchFamily="34" charset="0"/>
              <a:buChar char="•"/>
            </a:pPr>
            <a:r>
              <a:rPr lang="en-US" sz="1200" dirty="0"/>
              <a:t>Employment Opportunity</a:t>
            </a:r>
          </a:p>
          <a:p>
            <a:pPr marL="285750" indent="-285750">
              <a:buFont typeface="Arial" panose="020B0604020202020204" pitchFamily="34" charset="0"/>
              <a:buChar char="•"/>
            </a:pPr>
            <a:r>
              <a:rPr lang="en-US" sz="1200" dirty="0"/>
              <a:t>Community engagement and participation</a:t>
            </a:r>
          </a:p>
          <a:p>
            <a:pPr marL="285750" indent="-285750">
              <a:buFont typeface="Arial" panose="020B0604020202020204" pitchFamily="34" charset="0"/>
              <a:buChar char="•"/>
            </a:pPr>
            <a:endParaRPr lang="en-US" sz="1400" dirty="0"/>
          </a:p>
        </p:txBody>
      </p:sp>
      <p:sp>
        <p:nvSpPr>
          <p:cNvPr id="29" name="Rectangle 28">
            <a:extLst>
              <a:ext uri="{FF2B5EF4-FFF2-40B4-BE49-F238E27FC236}">
                <a16:creationId xmlns:a16="http://schemas.microsoft.com/office/drawing/2014/main" id="{866F70AD-5DC5-1113-76B1-90ADE902458C}"/>
              </a:ext>
            </a:extLst>
          </p:cNvPr>
          <p:cNvSpPr/>
          <p:nvPr/>
        </p:nvSpPr>
        <p:spPr>
          <a:xfrm>
            <a:off x="8225020" y="1557328"/>
            <a:ext cx="3825745" cy="3662541"/>
          </a:xfrm>
          <a:prstGeom prst="rect">
            <a:avLst/>
          </a:prstGeom>
          <a:solidFill>
            <a:srgbClr val="FCFCFC"/>
          </a:solidFill>
          <a:ln>
            <a:solidFill>
              <a:srgbClr val="FCFC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586DA49-01E1-F987-A86F-398AC2F0F6A2}"/>
              </a:ext>
            </a:extLst>
          </p:cNvPr>
          <p:cNvSpPr txBox="1"/>
          <p:nvPr/>
        </p:nvSpPr>
        <p:spPr>
          <a:xfrm>
            <a:off x="8308540" y="1557327"/>
            <a:ext cx="3655372" cy="2585323"/>
          </a:xfrm>
          <a:prstGeom prst="rect">
            <a:avLst/>
          </a:prstGeom>
          <a:noFill/>
        </p:spPr>
        <p:txBody>
          <a:bodyPr wrap="square">
            <a:spAutoFit/>
          </a:bodyPr>
          <a:lstStyle/>
          <a:p>
            <a:r>
              <a:rPr lang="en-US" sz="1400" dirty="0"/>
              <a:t>Aspects under </a:t>
            </a:r>
            <a:r>
              <a:rPr lang="en-US" sz="1400" b="1" dirty="0"/>
              <a:t>Administration</a:t>
            </a:r>
            <a:r>
              <a:rPr lang="en-US" sz="1400" dirty="0"/>
              <a:t> look at how society polices itself, focusing on internal controls and methods to preserve compliance with legislation, best practices, and policies.</a:t>
            </a:r>
          </a:p>
          <a:p>
            <a:endParaRPr lang="en-US" sz="1400" dirty="0"/>
          </a:p>
          <a:p>
            <a:r>
              <a:rPr lang="en-US" sz="1400" b="1" dirty="0"/>
              <a:t>Focus Areas:</a:t>
            </a:r>
          </a:p>
          <a:p>
            <a:endParaRPr lang="en-US" sz="1400" b="1" dirty="0"/>
          </a:p>
          <a:p>
            <a:pPr marL="285750" indent="-285750">
              <a:buFont typeface="Arial" panose="020B0604020202020204" pitchFamily="34" charset="0"/>
              <a:buChar char="•"/>
            </a:pPr>
            <a:r>
              <a:rPr lang="en-US" sz="1200" dirty="0"/>
              <a:t>Transparency and Accountability</a:t>
            </a:r>
          </a:p>
          <a:p>
            <a:pPr marL="285750" indent="-285750">
              <a:buFont typeface="Arial" panose="020B0604020202020204" pitchFamily="34" charset="0"/>
              <a:buChar char="•"/>
            </a:pPr>
            <a:r>
              <a:rPr lang="en-US" sz="1200" dirty="0"/>
              <a:t>Ethical Leadership</a:t>
            </a:r>
          </a:p>
          <a:p>
            <a:pPr marL="285750" indent="-285750">
              <a:buFont typeface="Arial" panose="020B0604020202020204" pitchFamily="34" charset="0"/>
              <a:buChar char="•"/>
            </a:pPr>
            <a:r>
              <a:rPr lang="en-US" sz="1200" dirty="0"/>
              <a:t>Disaster Management</a:t>
            </a:r>
          </a:p>
          <a:p>
            <a:endParaRPr lang="en-US" sz="1400" dirty="0"/>
          </a:p>
          <a:p>
            <a:endParaRPr lang="en-US" sz="1400" dirty="0"/>
          </a:p>
        </p:txBody>
      </p:sp>
      <p:pic>
        <p:nvPicPr>
          <p:cNvPr id="32" name="Picture 31">
            <a:extLst>
              <a:ext uri="{FF2B5EF4-FFF2-40B4-BE49-F238E27FC236}">
                <a16:creationId xmlns:a16="http://schemas.microsoft.com/office/drawing/2014/main" id="{EA532620-67E2-C977-5A87-C809CE82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66" y="863226"/>
            <a:ext cx="466344" cy="466344"/>
          </a:xfrm>
          <a:prstGeom prst="rect">
            <a:avLst/>
          </a:prstGeom>
        </p:spPr>
      </p:pic>
      <p:pic>
        <p:nvPicPr>
          <p:cNvPr id="34" name="Picture 33">
            <a:extLst>
              <a:ext uri="{FF2B5EF4-FFF2-40B4-BE49-F238E27FC236}">
                <a16:creationId xmlns:a16="http://schemas.microsoft.com/office/drawing/2014/main" id="{57FA935F-9016-A444-903E-9AC165BB4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555" y="919292"/>
            <a:ext cx="366134" cy="366134"/>
          </a:xfrm>
          <a:prstGeom prst="rect">
            <a:avLst/>
          </a:prstGeom>
        </p:spPr>
      </p:pic>
      <p:pic>
        <p:nvPicPr>
          <p:cNvPr id="36" name="Picture 35">
            <a:extLst>
              <a:ext uri="{FF2B5EF4-FFF2-40B4-BE49-F238E27FC236}">
                <a16:creationId xmlns:a16="http://schemas.microsoft.com/office/drawing/2014/main" id="{DB94332A-0982-0E9E-C21D-E7C4DC700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878" y="909132"/>
            <a:ext cx="356857" cy="356857"/>
          </a:xfrm>
          <a:prstGeom prst="rect">
            <a:avLst/>
          </a:prstGeom>
        </p:spPr>
      </p:pic>
      <p:sp>
        <p:nvSpPr>
          <p:cNvPr id="45" name="TextBox 44">
            <a:extLst>
              <a:ext uri="{FF2B5EF4-FFF2-40B4-BE49-F238E27FC236}">
                <a16:creationId xmlns:a16="http://schemas.microsoft.com/office/drawing/2014/main" id="{3376026E-84AC-770D-BC7A-949EEEDE4FD2}"/>
              </a:ext>
            </a:extLst>
          </p:cNvPr>
          <p:cNvSpPr txBox="1"/>
          <p:nvPr/>
        </p:nvSpPr>
        <p:spPr>
          <a:xfrm>
            <a:off x="141235" y="5399991"/>
            <a:ext cx="1391920" cy="369332"/>
          </a:xfrm>
          <a:prstGeom prst="rect">
            <a:avLst/>
          </a:prstGeom>
          <a:noFill/>
        </p:spPr>
        <p:txBody>
          <a:bodyPr wrap="square" rtlCol="0">
            <a:spAutoFit/>
          </a:bodyPr>
          <a:lstStyle/>
          <a:p>
            <a:r>
              <a:rPr lang="en-US" b="1" dirty="0"/>
              <a:t>Benefits:</a:t>
            </a:r>
          </a:p>
        </p:txBody>
      </p:sp>
      <p:grpSp>
        <p:nvGrpSpPr>
          <p:cNvPr id="46" name="Group 45">
            <a:extLst>
              <a:ext uri="{FF2B5EF4-FFF2-40B4-BE49-F238E27FC236}">
                <a16:creationId xmlns:a16="http://schemas.microsoft.com/office/drawing/2014/main" id="{1CB760AC-506F-AE86-E107-DDF9F38D982D}"/>
              </a:ext>
            </a:extLst>
          </p:cNvPr>
          <p:cNvGrpSpPr/>
          <p:nvPr/>
        </p:nvGrpSpPr>
        <p:grpSpPr>
          <a:xfrm>
            <a:off x="203704" y="5820561"/>
            <a:ext cx="2912399" cy="357109"/>
            <a:chOff x="2098398" y="663301"/>
            <a:chExt cx="6095224" cy="798109"/>
          </a:xfrm>
        </p:grpSpPr>
        <p:sp>
          <p:nvSpPr>
            <p:cNvPr id="47" name="Rectangle: Rounded Corners 46">
              <a:extLst>
                <a:ext uri="{FF2B5EF4-FFF2-40B4-BE49-F238E27FC236}">
                  <a16:creationId xmlns:a16="http://schemas.microsoft.com/office/drawing/2014/main" id="{8757B6D2-D048-7715-240F-903FB9D201F9}"/>
                </a:ext>
              </a:extLst>
            </p:cNvPr>
            <p:cNvSpPr/>
            <p:nvPr/>
          </p:nvSpPr>
          <p:spPr>
            <a:xfrm>
              <a:off x="2202222" y="663301"/>
              <a:ext cx="5701099" cy="764158"/>
            </a:xfrm>
            <a:prstGeom prst="roundRect">
              <a:avLst>
                <a:gd name="adj" fmla="val 3911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DM Sans" pitchFamily="2" charset="0"/>
              </a:endParaRPr>
            </a:p>
          </p:txBody>
        </p:sp>
        <p:sp>
          <p:nvSpPr>
            <p:cNvPr id="48" name="Oval 47">
              <a:extLst>
                <a:ext uri="{FF2B5EF4-FFF2-40B4-BE49-F238E27FC236}">
                  <a16:creationId xmlns:a16="http://schemas.microsoft.com/office/drawing/2014/main" id="{90567D53-CB15-E299-E236-4364178DC308}"/>
                </a:ext>
              </a:extLst>
            </p:cNvPr>
            <p:cNvSpPr/>
            <p:nvPr/>
          </p:nvSpPr>
          <p:spPr>
            <a:xfrm>
              <a:off x="2098398" y="697252"/>
              <a:ext cx="708071" cy="764158"/>
            </a:xfrm>
            <a:prstGeom prst="ellipse">
              <a:avLst/>
            </a:prstGeom>
            <a:solidFill>
              <a:srgbClr val="F8931D"/>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DM Sans" pitchFamily="2" charset="0"/>
              </a:endParaRPr>
            </a:p>
          </p:txBody>
        </p:sp>
        <p:sp>
          <p:nvSpPr>
            <p:cNvPr id="49" name="TextBox 48">
              <a:extLst>
                <a:ext uri="{FF2B5EF4-FFF2-40B4-BE49-F238E27FC236}">
                  <a16:creationId xmlns:a16="http://schemas.microsoft.com/office/drawing/2014/main" id="{7DEA4394-2404-17E8-2C4A-1AA9A3C36B58}"/>
                </a:ext>
              </a:extLst>
            </p:cNvPr>
            <p:cNvSpPr txBox="1"/>
            <p:nvPr/>
          </p:nvSpPr>
          <p:spPr>
            <a:xfrm>
              <a:off x="2842633" y="769795"/>
              <a:ext cx="5350989" cy="619070"/>
            </a:xfrm>
            <a:prstGeom prst="rect">
              <a:avLst/>
            </a:prstGeom>
            <a:noFill/>
          </p:spPr>
          <p:txBody>
            <a:bodyPr wrap="square" rtlCol="0">
              <a:spAutoFit/>
            </a:bodyPr>
            <a:lstStyle/>
            <a:p>
              <a:r>
                <a:rPr lang="en-US" sz="1200" dirty="0"/>
                <a:t>Holistic Assessment of Sustainability</a:t>
              </a:r>
            </a:p>
          </p:txBody>
        </p:sp>
      </p:grpSp>
      <p:grpSp>
        <p:nvGrpSpPr>
          <p:cNvPr id="50" name="Group 49">
            <a:extLst>
              <a:ext uri="{FF2B5EF4-FFF2-40B4-BE49-F238E27FC236}">
                <a16:creationId xmlns:a16="http://schemas.microsoft.com/office/drawing/2014/main" id="{A2C9825F-C0A5-5102-4D04-9D23E05BCC01}"/>
              </a:ext>
            </a:extLst>
          </p:cNvPr>
          <p:cNvGrpSpPr/>
          <p:nvPr/>
        </p:nvGrpSpPr>
        <p:grpSpPr>
          <a:xfrm>
            <a:off x="3353875" y="5818865"/>
            <a:ext cx="2912399" cy="341918"/>
            <a:chOff x="2098398" y="697252"/>
            <a:chExt cx="6095224" cy="764158"/>
          </a:xfrm>
        </p:grpSpPr>
        <p:sp>
          <p:nvSpPr>
            <p:cNvPr id="51" name="Rectangle: Rounded Corners 50">
              <a:extLst>
                <a:ext uri="{FF2B5EF4-FFF2-40B4-BE49-F238E27FC236}">
                  <a16:creationId xmlns:a16="http://schemas.microsoft.com/office/drawing/2014/main" id="{0480B192-44C9-11D8-F5C4-89690CBB52D6}"/>
                </a:ext>
              </a:extLst>
            </p:cNvPr>
            <p:cNvSpPr/>
            <p:nvPr/>
          </p:nvSpPr>
          <p:spPr>
            <a:xfrm>
              <a:off x="2202222" y="718284"/>
              <a:ext cx="4483585" cy="709173"/>
            </a:xfrm>
            <a:prstGeom prst="roundRect">
              <a:avLst>
                <a:gd name="adj" fmla="val 3911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DM Sans" pitchFamily="2" charset="0"/>
              </a:endParaRPr>
            </a:p>
          </p:txBody>
        </p:sp>
        <p:sp>
          <p:nvSpPr>
            <p:cNvPr id="52" name="Oval 51">
              <a:extLst>
                <a:ext uri="{FF2B5EF4-FFF2-40B4-BE49-F238E27FC236}">
                  <a16:creationId xmlns:a16="http://schemas.microsoft.com/office/drawing/2014/main" id="{4BA88495-2377-9C40-89D1-581041854342}"/>
                </a:ext>
              </a:extLst>
            </p:cNvPr>
            <p:cNvSpPr/>
            <p:nvPr/>
          </p:nvSpPr>
          <p:spPr>
            <a:xfrm>
              <a:off x="2098398" y="697252"/>
              <a:ext cx="708071" cy="764158"/>
            </a:xfrm>
            <a:prstGeom prst="ellipse">
              <a:avLst/>
            </a:prstGeom>
            <a:solidFill>
              <a:srgbClr val="F8931D"/>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DM Sans" pitchFamily="2" charset="0"/>
              </a:endParaRPr>
            </a:p>
          </p:txBody>
        </p:sp>
        <p:sp>
          <p:nvSpPr>
            <p:cNvPr id="53" name="TextBox 52">
              <a:extLst>
                <a:ext uri="{FF2B5EF4-FFF2-40B4-BE49-F238E27FC236}">
                  <a16:creationId xmlns:a16="http://schemas.microsoft.com/office/drawing/2014/main" id="{72702A8E-F36B-53B4-F1B2-E03C9BB64C7F}"/>
                </a:ext>
              </a:extLst>
            </p:cNvPr>
            <p:cNvSpPr txBox="1"/>
            <p:nvPr/>
          </p:nvSpPr>
          <p:spPr>
            <a:xfrm>
              <a:off x="2842633" y="769795"/>
              <a:ext cx="5350989" cy="619070"/>
            </a:xfrm>
            <a:prstGeom prst="rect">
              <a:avLst/>
            </a:prstGeom>
            <a:noFill/>
          </p:spPr>
          <p:txBody>
            <a:bodyPr wrap="square" rtlCol="0">
              <a:spAutoFit/>
            </a:bodyPr>
            <a:lstStyle/>
            <a:p>
              <a:r>
                <a:rPr lang="en-US" sz="1200" dirty="0"/>
                <a:t>Informed Decision-Making</a:t>
              </a:r>
            </a:p>
          </p:txBody>
        </p:sp>
      </p:grpSp>
      <p:grpSp>
        <p:nvGrpSpPr>
          <p:cNvPr id="54" name="Group 53">
            <a:extLst>
              <a:ext uri="{FF2B5EF4-FFF2-40B4-BE49-F238E27FC236}">
                <a16:creationId xmlns:a16="http://schemas.microsoft.com/office/drawing/2014/main" id="{EC22E165-B3EE-D2A5-6B3F-D66E55DB0636}"/>
              </a:ext>
            </a:extLst>
          </p:cNvPr>
          <p:cNvGrpSpPr/>
          <p:nvPr/>
        </p:nvGrpSpPr>
        <p:grpSpPr>
          <a:xfrm>
            <a:off x="6072308" y="5844268"/>
            <a:ext cx="2912399" cy="341918"/>
            <a:chOff x="2098398" y="697252"/>
            <a:chExt cx="6095224" cy="764158"/>
          </a:xfrm>
        </p:grpSpPr>
        <p:sp>
          <p:nvSpPr>
            <p:cNvPr id="55" name="Rectangle: Rounded Corners 54">
              <a:extLst>
                <a:ext uri="{FF2B5EF4-FFF2-40B4-BE49-F238E27FC236}">
                  <a16:creationId xmlns:a16="http://schemas.microsoft.com/office/drawing/2014/main" id="{305850C0-7A4F-F2A1-CCFE-3B34339838CD}"/>
                </a:ext>
              </a:extLst>
            </p:cNvPr>
            <p:cNvSpPr/>
            <p:nvPr/>
          </p:nvSpPr>
          <p:spPr>
            <a:xfrm>
              <a:off x="2202222" y="750762"/>
              <a:ext cx="4315353" cy="676697"/>
            </a:xfrm>
            <a:prstGeom prst="roundRect">
              <a:avLst>
                <a:gd name="adj" fmla="val 3911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DM Sans" pitchFamily="2" charset="0"/>
              </a:endParaRPr>
            </a:p>
          </p:txBody>
        </p:sp>
        <p:sp>
          <p:nvSpPr>
            <p:cNvPr id="56" name="Oval 55">
              <a:extLst>
                <a:ext uri="{FF2B5EF4-FFF2-40B4-BE49-F238E27FC236}">
                  <a16:creationId xmlns:a16="http://schemas.microsoft.com/office/drawing/2014/main" id="{0CC6B08C-56E2-27C9-66E1-2661698363DD}"/>
                </a:ext>
              </a:extLst>
            </p:cNvPr>
            <p:cNvSpPr/>
            <p:nvPr/>
          </p:nvSpPr>
          <p:spPr>
            <a:xfrm>
              <a:off x="2098398" y="697252"/>
              <a:ext cx="708071" cy="764158"/>
            </a:xfrm>
            <a:prstGeom prst="ellipse">
              <a:avLst/>
            </a:prstGeom>
            <a:solidFill>
              <a:srgbClr val="F8931D"/>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DM Sans" pitchFamily="2" charset="0"/>
              </a:endParaRPr>
            </a:p>
          </p:txBody>
        </p:sp>
        <p:sp>
          <p:nvSpPr>
            <p:cNvPr id="57" name="TextBox 56">
              <a:extLst>
                <a:ext uri="{FF2B5EF4-FFF2-40B4-BE49-F238E27FC236}">
                  <a16:creationId xmlns:a16="http://schemas.microsoft.com/office/drawing/2014/main" id="{2F4C4C93-7FF8-1050-A20E-A7ED997A80D3}"/>
                </a:ext>
              </a:extLst>
            </p:cNvPr>
            <p:cNvSpPr txBox="1"/>
            <p:nvPr/>
          </p:nvSpPr>
          <p:spPr>
            <a:xfrm>
              <a:off x="2842633" y="769795"/>
              <a:ext cx="5350989" cy="619070"/>
            </a:xfrm>
            <a:prstGeom prst="rect">
              <a:avLst/>
            </a:prstGeom>
            <a:noFill/>
          </p:spPr>
          <p:txBody>
            <a:bodyPr wrap="square" rtlCol="0">
              <a:spAutoFit/>
            </a:bodyPr>
            <a:lstStyle/>
            <a:p>
              <a:r>
                <a:rPr lang="en-US" sz="1200" dirty="0"/>
                <a:t>Enhanced Urban Planning</a:t>
              </a:r>
            </a:p>
          </p:txBody>
        </p:sp>
      </p:grpSp>
      <p:grpSp>
        <p:nvGrpSpPr>
          <p:cNvPr id="58" name="Group 57">
            <a:extLst>
              <a:ext uri="{FF2B5EF4-FFF2-40B4-BE49-F238E27FC236}">
                <a16:creationId xmlns:a16="http://schemas.microsoft.com/office/drawing/2014/main" id="{0ED6DE79-38CD-F66D-2C7C-B7355C59F6A4}"/>
              </a:ext>
            </a:extLst>
          </p:cNvPr>
          <p:cNvGrpSpPr/>
          <p:nvPr/>
        </p:nvGrpSpPr>
        <p:grpSpPr>
          <a:xfrm>
            <a:off x="8950959" y="5812925"/>
            <a:ext cx="2912399" cy="341918"/>
            <a:chOff x="2098398" y="697252"/>
            <a:chExt cx="6095224" cy="764158"/>
          </a:xfrm>
        </p:grpSpPr>
        <p:sp>
          <p:nvSpPr>
            <p:cNvPr id="59" name="Rectangle: Rounded Corners 58">
              <a:extLst>
                <a:ext uri="{FF2B5EF4-FFF2-40B4-BE49-F238E27FC236}">
                  <a16:creationId xmlns:a16="http://schemas.microsoft.com/office/drawing/2014/main" id="{FFA5EEF8-50EC-BBB0-BD78-CB8B943BCF03}"/>
                </a:ext>
              </a:extLst>
            </p:cNvPr>
            <p:cNvSpPr/>
            <p:nvPr/>
          </p:nvSpPr>
          <p:spPr>
            <a:xfrm>
              <a:off x="2202222" y="767301"/>
              <a:ext cx="5508641" cy="660159"/>
            </a:xfrm>
            <a:prstGeom prst="roundRect">
              <a:avLst>
                <a:gd name="adj" fmla="val 3911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DM Sans" pitchFamily="2" charset="0"/>
              </a:endParaRPr>
            </a:p>
          </p:txBody>
        </p:sp>
        <p:sp>
          <p:nvSpPr>
            <p:cNvPr id="60" name="Oval 59">
              <a:extLst>
                <a:ext uri="{FF2B5EF4-FFF2-40B4-BE49-F238E27FC236}">
                  <a16:creationId xmlns:a16="http://schemas.microsoft.com/office/drawing/2014/main" id="{D0B6109A-3835-CFFB-A59B-78D687CCE6F3}"/>
                </a:ext>
              </a:extLst>
            </p:cNvPr>
            <p:cNvSpPr/>
            <p:nvPr/>
          </p:nvSpPr>
          <p:spPr>
            <a:xfrm>
              <a:off x="2098398" y="697252"/>
              <a:ext cx="708071" cy="764158"/>
            </a:xfrm>
            <a:prstGeom prst="ellipse">
              <a:avLst/>
            </a:prstGeom>
            <a:solidFill>
              <a:srgbClr val="F8931D"/>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DM Sans" pitchFamily="2" charset="0"/>
              </a:endParaRPr>
            </a:p>
          </p:txBody>
        </p:sp>
        <p:sp>
          <p:nvSpPr>
            <p:cNvPr id="61" name="TextBox 60">
              <a:extLst>
                <a:ext uri="{FF2B5EF4-FFF2-40B4-BE49-F238E27FC236}">
                  <a16:creationId xmlns:a16="http://schemas.microsoft.com/office/drawing/2014/main" id="{9BC1C45A-D61B-B878-725E-AEFF848A2FFF}"/>
                </a:ext>
              </a:extLst>
            </p:cNvPr>
            <p:cNvSpPr txBox="1"/>
            <p:nvPr/>
          </p:nvSpPr>
          <p:spPr>
            <a:xfrm>
              <a:off x="2842633" y="769795"/>
              <a:ext cx="5350989" cy="619070"/>
            </a:xfrm>
            <a:prstGeom prst="rect">
              <a:avLst/>
            </a:prstGeom>
            <a:noFill/>
          </p:spPr>
          <p:txBody>
            <a:bodyPr wrap="square" rtlCol="0">
              <a:spAutoFit/>
            </a:bodyPr>
            <a:lstStyle/>
            <a:p>
              <a:r>
                <a:rPr lang="en-US" sz="1200" dirty="0"/>
                <a:t>Promotion of Sustainable Practices</a:t>
              </a:r>
            </a:p>
          </p:txBody>
        </p:sp>
      </p:grpSp>
      <p:grpSp>
        <p:nvGrpSpPr>
          <p:cNvPr id="66" name="Group 65">
            <a:extLst>
              <a:ext uri="{FF2B5EF4-FFF2-40B4-BE49-F238E27FC236}">
                <a16:creationId xmlns:a16="http://schemas.microsoft.com/office/drawing/2014/main" id="{01F90F34-8D0D-DD7C-93A0-B220A19F250F}"/>
              </a:ext>
            </a:extLst>
          </p:cNvPr>
          <p:cNvGrpSpPr/>
          <p:nvPr/>
        </p:nvGrpSpPr>
        <p:grpSpPr>
          <a:xfrm>
            <a:off x="1521193" y="6262384"/>
            <a:ext cx="2912399" cy="341918"/>
            <a:chOff x="2098398" y="697252"/>
            <a:chExt cx="6095224" cy="764158"/>
          </a:xfrm>
        </p:grpSpPr>
        <p:sp>
          <p:nvSpPr>
            <p:cNvPr id="67" name="Rectangle: Rounded Corners 66">
              <a:extLst>
                <a:ext uri="{FF2B5EF4-FFF2-40B4-BE49-F238E27FC236}">
                  <a16:creationId xmlns:a16="http://schemas.microsoft.com/office/drawing/2014/main" id="{503E7F70-9941-8D08-912C-8FC4A74D6A38}"/>
                </a:ext>
              </a:extLst>
            </p:cNvPr>
            <p:cNvSpPr/>
            <p:nvPr/>
          </p:nvSpPr>
          <p:spPr>
            <a:xfrm>
              <a:off x="2202222" y="780876"/>
              <a:ext cx="4803262" cy="646584"/>
            </a:xfrm>
            <a:prstGeom prst="roundRect">
              <a:avLst>
                <a:gd name="adj" fmla="val 3911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DM Sans" pitchFamily="2" charset="0"/>
              </a:endParaRPr>
            </a:p>
          </p:txBody>
        </p:sp>
        <p:sp>
          <p:nvSpPr>
            <p:cNvPr id="68" name="Oval 67">
              <a:extLst>
                <a:ext uri="{FF2B5EF4-FFF2-40B4-BE49-F238E27FC236}">
                  <a16:creationId xmlns:a16="http://schemas.microsoft.com/office/drawing/2014/main" id="{FDA40576-549C-1B29-ACCE-05199E23DE05}"/>
                </a:ext>
              </a:extLst>
            </p:cNvPr>
            <p:cNvSpPr/>
            <p:nvPr/>
          </p:nvSpPr>
          <p:spPr>
            <a:xfrm>
              <a:off x="2098398" y="697252"/>
              <a:ext cx="708071" cy="764158"/>
            </a:xfrm>
            <a:prstGeom prst="ellipse">
              <a:avLst/>
            </a:prstGeom>
            <a:solidFill>
              <a:srgbClr val="F8931D"/>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DM Sans" pitchFamily="2" charset="0"/>
              </a:endParaRPr>
            </a:p>
          </p:txBody>
        </p:sp>
        <p:sp>
          <p:nvSpPr>
            <p:cNvPr id="69" name="TextBox 68">
              <a:extLst>
                <a:ext uri="{FF2B5EF4-FFF2-40B4-BE49-F238E27FC236}">
                  <a16:creationId xmlns:a16="http://schemas.microsoft.com/office/drawing/2014/main" id="{25FE6DD7-0B66-F4E9-4C3B-C329F20ED743}"/>
                </a:ext>
              </a:extLst>
            </p:cNvPr>
            <p:cNvSpPr txBox="1"/>
            <p:nvPr/>
          </p:nvSpPr>
          <p:spPr>
            <a:xfrm>
              <a:off x="2842633" y="769795"/>
              <a:ext cx="5350989" cy="619070"/>
            </a:xfrm>
            <a:prstGeom prst="rect">
              <a:avLst/>
            </a:prstGeom>
            <a:noFill/>
          </p:spPr>
          <p:txBody>
            <a:bodyPr wrap="square" rtlCol="0">
              <a:spAutoFit/>
            </a:bodyPr>
            <a:lstStyle/>
            <a:p>
              <a:r>
                <a:rPr lang="en-US" sz="1200" dirty="0"/>
                <a:t>Increased Public Awareness</a:t>
              </a:r>
            </a:p>
          </p:txBody>
        </p:sp>
      </p:grpSp>
      <p:grpSp>
        <p:nvGrpSpPr>
          <p:cNvPr id="70" name="Group 69">
            <a:extLst>
              <a:ext uri="{FF2B5EF4-FFF2-40B4-BE49-F238E27FC236}">
                <a16:creationId xmlns:a16="http://schemas.microsoft.com/office/drawing/2014/main" id="{8295E6DF-AD2F-1910-6607-99DA5D4D0B36}"/>
              </a:ext>
            </a:extLst>
          </p:cNvPr>
          <p:cNvGrpSpPr/>
          <p:nvPr/>
        </p:nvGrpSpPr>
        <p:grpSpPr>
          <a:xfrm>
            <a:off x="4521200" y="6251351"/>
            <a:ext cx="2912399" cy="341918"/>
            <a:chOff x="2098398" y="697252"/>
            <a:chExt cx="6095224" cy="764158"/>
          </a:xfrm>
        </p:grpSpPr>
        <p:sp>
          <p:nvSpPr>
            <p:cNvPr id="71" name="Rectangle: Rounded Corners 70">
              <a:extLst>
                <a:ext uri="{FF2B5EF4-FFF2-40B4-BE49-F238E27FC236}">
                  <a16:creationId xmlns:a16="http://schemas.microsoft.com/office/drawing/2014/main" id="{C7908F4E-8209-505D-EBBF-C12A74D456D9}"/>
                </a:ext>
              </a:extLst>
            </p:cNvPr>
            <p:cNvSpPr/>
            <p:nvPr/>
          </p:nvSpPr>
          <p:spPr>
            <a:xfrm>
              <a:off x="2202224" y="787974"/>
              <a:ext cx="4993029" cy="639485"/>
            </a:xfrm>
            <a:prstGeom prst="roundRect">
              <a:avLst>
                <a:gd name="adj" fmla="val 3911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DM Sans" pitchFamily="2" charset="0"/>
              </a:endParaRPr>
            </a:p>
          </p:txBody>
        </p:sp>
        <p:sp>
          <p:nvSpPr>
            <p:cNvPr id="72" name="Oval 71">
              <a:extLst>
                <a:ext uri="{FF2B5EF4-FFF2-40B4-BE49-F238E27FC236}">
                  <a16:creationId xmlns:a16="http://schemas.microsoft.com/office/drawing/2014/main" id="{E37965FA-3DA5-3FE3-92D0-7465776D2E7B}"/>
                </a:ext>
              </a:extLst>
            </p:cNvPr>
            <p:cNvSpPr/>
            <p:nvPr/>
          </p:nvSpPr>
          <p:spPr>
            <a:xfrm>
              <a:off x="2098398" y="697252"/>
              <a:ext cx="708071" cy="764158"/>
            </a:xfrm>
            <a:prstGeom prst="ellipse">
              <a:avLst/>
            </a:prstGeom>
            <a:solidFill>
              <a:srgbClr val="F8931D"/>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DM Sans" pitchFamily="2" charset="0"/>
              </a:endParaRPr>
            </a:p>
          </p:txBody>
        </p:sp>
        <p:sp>
          <p:nvSpPr>
            <p:cNvPr id="73" name="TextBox 72">
              <a:extLst>
                <a:ext uri="{FF2B5EF4-FFF2-40B4-BE49-F238E27FC236}">
                  <a16:creationId xmlns:a16="http://schemas.microsoft.com/office/drawing/2014/main" id="{8F516637-B897-6347-B848-B4AA2175F6AE}"/>
                </a:ext>
              </a:extLst>
            </p:cNvPr>
            <p:cNvSpPr txBox="1"/>
            <p:nvPr/>
          </p:nvSpPr>
          <p:spPr>
            <a:xfrm>
              <a:off x="2842633" y="769795"/>
              <a:ext cx="5350989" cy="619070"/>
            </a:xfrm>
            <a:prstGeom prst="rect">
              <a:avLst/>
            </a:prstGeom>
            <a:noFill/>
          </p:spPr>
          <p:txBody>
            <a:bodyPr wrap="square" rtlCol="0">
              <a:spAutoFit/>
            </a:bodyPr>
            <a:lstStyle/>
            <a:p>
              <a:r>
                <a:rPr lang="en-US" sz="1200" dirty="0"/>
                <a:t>Long-term Sustainability Goals</a:t>
              </a:r>
            </a:p>
          </p:txBody>
        </p:sp>
      </p:grpSp>
      <p:grpSp>
        <p:nvGrpSpPr>
          <p:cNvPr id="74" name="Group 73">
            <a:extLst>
              <a:ext uri="{FF2B5EF4-FFF2-40B4-BE49-F238E27FC236}">
                <a16:creationId xmlns:a16="http://schemas.microsoft.com/office/drawing/2014/main" id="{11F3AC47-5459-BE43-4B68-0F7A923C83E5}"/>
              </a:ext>
            </a:extLst>
          </p:cNvPr>
          <p:cNvGrpSpPr/>
          <p:nvPr/>
        </p:nvGrpSpPr>
        <p:grpSpPr>
          <a:xfrm>
            <a:off x="7494760" y="6229924"/>
            <a:ext cx="2903758" cy="341918"/>
            <a:chOff x="2098398" y="697252"/>
            <a:chExt cx="6077140" cy="764158"/>
          </a:xfrm>
        </p:grpSpPr>
        <p:sp>
          <p:nvSpPr>
            <p:cNvPr id="75" name="Rectangle: Rounded Corners 74">
              <a:extLst>
                <a:ext uri="{FF2B5EF4-FFF2-40B4-BE49-F238E27FC236}">
                  <a16:creationId xmlns:a16="http://schemas.microsoft.com/office/drawing/2014/main" id="{DB102650-21EF-49CD-A42E-1D2534F726EA}"/>
                </a:ext>
              </a:extLst>
            </p:cNvPr>
            <p:cNvSpPr/>
            <p:nvPr/>
          </p:nvSpPr>
          <p:spPr>
            <a:xfrm>
              <a:off x="2202224" y="735846"/>
              <a:ext cx="5350991" cy="691613"/>
            </a:xfrm>
            <a:prstGeom prst="roundRect">
              <a:avLst>
                <a:gd name="adj" fmla="val 3911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DM Sans" pitchFamily="2" charset="0"/>
              </a:endParaRPr>
            </a:p>
          </p:txBody>
        </p:sp>
        <p:sp>
          <p:nvSpPr>
            <p:cNvPr id="76" name="Oval 75">
              <a:extLst>
                <a:ext uri="{FF2B5EF4-FFF2-40B4-BE49-F238E27FC236}">
                  <a16:creationId xmlns:a16="http://schemas.microsoft.com/office/drawing/2014/main" id="{38CC07F8-F0A7-7B88-23C4-EDC7CC88C173}"/>
                </a:ext>
              </a:extLst>
            </p:cNvPr>
            <p:cNvSpPr/>
            <p:nvPr/>
          </p:nvSpPr>
          <p:spPr>
            <a:xfrm>
              <a:off x="2098398" y="697252"/>
              <a:ext cx="708071" cy="764158"/>
            </a:xfrm>
            <a:prstGeom prst="ellipse">
              <a:avLst/>
            </a:prstGeom>
            <a:solidFill>
              <a:srgbClr val="F8931D"/>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DM Sans" pitchFamily="2" charset="0"/>
              </a:endParaRPr>
            </a:p>
          </p:txBody>
        </p:sp>
        <p:sp>
          <p:nvSpPr>
            <p:cNvPr id="77" name="TextBox 76">
              <a:extLst>
                <a:ext uri="{FF2B5EF4-FFF2-40B4-BE49-F238E27FC236}">
                  <a16:creationId xmlns:a16="http://schemas.microsoft.com/office/drawing/2014/main" id="{8C370D2D-6EEE-D7EA-2385-45E371129C60}"/>
                </a:ext>
              </a:extLst>
            </p:cNvPr>
            <p:cNvSpPr txBox="1"/>
            <p:nvPr/>
          </p:nvSpPr>
          <p:spPr>
            <a:xfrm>
              <a:off x="2824549" y="769795"/>
              <a:ext cx="5350989" cy="619070"/>
            </a:xfrm>
            <a:prstGeom prst="rect">
              <a:avLst/>
            </a:prstGeom>
            <a:noFill/>
          </p:spPr>
          <p:txBody>
            <a:bodyPr wrap="square" rtlCol="0">
              <a:spAutoFit/>
            </a:bodyPr>
            <a:lstStyle/>
            <a:p>
              <a:r>
                <a:rPr lang="en-US" sz="1200" dirty="0"/>
                <a:t>Strategic Resource Allocation</a:t>
              </a:r>
            </a:p>
          </p:txBody>
        </p:sp>
      </p:grpSp>
    </p:spTree>
    <p:extLst>
      <p:ext uri="{BB962C8B-B14F-4D97-AF65-F5344CB8AC3E}">
        <p14:creationId xmlns:p14="http://schemas.microsoft.com/office/powerpoint/2010/main" val="42579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D6D867-91F0-6D6E-F8BD-ED05769EAE1B}"/>
              </a:ext>
            </a:extLst>
          </p:cNvPr>
          <p:cNvSpPr/>
          <p:nvPr/>
        </p:nvSpPr>
        <p:spPr>
          <a:xfrm>
            <a:off x="0" y="0"/>
            <a:ext cx="5765505" cy="6858000"/>
          </a:xfrm>
          <a:prstGeom prst="rect">
            <a:avLst/>
          </a:prstGeom>
          <a:solidFill>
            <a:srgbClr val="FEFD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16F639-C77F-BDFC-84E9-88C62C8D0C20}"/>
              </a:ext>
            </a:extLst>
          </p:cNvPr>
          <p:cNvSpPr txBox="1"/>
          <p:nvPr/>
        </p:nvSpPr>
        <p:spPr>
          <a:xfrm>
            <a:off x="230499" y="88559"/>
            <a:ext cx="5716739" cy="707886"/>
          </a:xfrm>
          <a:prstGeom prst="rect">
            <a:avLst/>
          </a:prstGeom>
          <a:noFill/>
        </p:spPr>
        <p:txBody>
          <a:bodyPr wrap="square" rtlCol="0">
            <a:spAutoFit/>
          </a:bodyPr>
          <a:lstStyle/>
          <a:p>
            <a:r>
              <a:rPr lang="en-US" sz="2000" b="1" dirty="0"/>
              <a:t>FRESH AIR, BRIGHT FUTURE: ELEVATING SUSTAINABILITY WITH EVERY BREATH</a:t>
            </a:r>
          </a:p>
        </p:txBody>
      </p:sp>
      <p:sp>
        <p:nvSpPr>
          <p:cNvPr id="14" name="TextBox 13">
            <a:extLst>
              <a:ext uri="{FF2B5EF4-FFF2-40B4-BE49-F238E27FC236}">
                <a16:creationId xmlns:a16="http://schemas.microsoft.com/office/drawing/2014/main" id="{2E61561E-48EB-103C-E150-6487EA209D65}"/>
              </a:ext>
            </a:extLst>
          </p:cNvPr>
          <p:cNvSpPr txBox="1"/>
          <p:nvPr/>
        </p:nvSpPr>
        <p:spPr>
          <a:xfrm>
            <a:off x="257489" y="968140"/>
            <a:ext cx="5272091" cy="738664"/>
          </a:xfrm>
          <a:prstGeom prst="rect">
            <a:avLst/>
          </a:prstGeom>
          <a:noFill/>
        </p:spPr>
        <p:txBody>
          <a:bodyPr wrap="square" rtlCol="0">
            <a:spAutoFit/>
          </a:bodyPr>
          <a:lstStyle/>
          <a:p>
            <a:r>
              <a:rPr lang="en-US" sz="1400" b="1" dirty="0"/>
              <a:t>What is Air Quality?</a:t>
            </a:r>
          </a:p>
          <a:p>
            <a:r>
              <a:rPr lang="en-US" sz="1400" dirty="0"/>
              <a:t>Air quality refers to the degree to which the air is suitable or clean enough for humans or the environment.</a:t>
            </a:r>
          </a:p>
        </p:txBody>
      </p:sp>
      <p:sp>
        <p:nvSpPr>
          <p:cNvPr id="18" name="Rectangle 17">
            <a:extLst>
              <a:ext uri="{FF2B5EF4-FFF2-40B4-BE49-F238E27FC236}">
                <a16:creationId xmlns:a16="http://schemas.microsoft.com/office/drawing/2014/main" id="{041C6546-5DC8-B864-4669-7EEB2CAE1EF5}"/>
              </a:ext>
            </a:extLst>
          </p:cNvPr>
          <p:cNvSpPr/>
          <p:nvPr/>
        </p:nvSpPr>
        <p:spPr>
          <a:xfrm>
            <a:off x="-13341" y="144282"/>
            <a:ext cx="182880" cy="652164"/>
          </a:xfrm>
          <a:prstGeom prst="rect">
            <a:avLst/>
          </a:prstGeom>
          <a:solidFill>
            <a:srgbClr val="FFD8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3664F95-E629-B4E1-BFD6-C6A1A38CE199}"/>
              </a:ext>
            </a:extLst>
          </p:cNvPr>
          <p:cNvCxnSpPr/>
          <p:nvPr/>
        </p:nvCxnSpPr>
        <p:spPr>
          <a:xfrm>
            <a:off x="6009343" y="123302"/>
            <a:ext cx="4206240" cy="0"/>
          </a:xfrm>
          <a:prstGeom prst="line">
            <a:avLst/>
          </a:prstGeom>
          <a:ln>
            <a:solidFill>
              <a:srgbClr val="F7C5BE"/>
            </a:solidFill>
          </a:ln>
        </p:spPr>
        <p:style>
          <a:lnRef idx="1">
            <a:schemeClr val="accent2"/>
          </a:lnRef>
          <a:fillRef idx="0">
            <a:schemeClr val="accent2"/>
          </a:fillRef>
          <a:effectRef idx="0">
            <a:schemeClr val="accent2"/>
          </a:effectRef>
          <a:fontRef idx="minor">
            <a:schemeClr val="tx1"/>
          </a:fontRef>
        </p:style>
      </p:cxnSp>
      <p:sp>
        <p:nvSpPr>
          <p:cNvPr id="27" name="Rectangle: Rounded Corners 26">
            <a:extLst>
              <a:ext uri="{FF2B5EF4-FFF2-40B4-BE49-F238E27FC236}">
                <a16:creationId xmlns:a16="http://schemas.microsoft.com/office/drawing/2014/main" id="{93F76EB6-AEFD-E294-C7F0-6E7ABC10F1AF}"/>
              </a:ext>
            </a:extLst>
          </p:cNvPr>
          <p:cNvSpPr/>
          <p:nvPr/>
        </p:nvSpPr>
        <p:spPr>
          <a:xfrm>
            <a:off x="186079" y="1827699"/>
            <a:ext cx="5062965" cy="5030301"/>
          </a:xfrm>
          <a:prstGeom prst="roundRect">
            <a:avLst>
              <a:gd name="adj" fmla="val 1841"/>
            </a:avLst>
          </a:prstGeom>
          <a:solidFill>
            <a:srgbClr val="FFE7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74B7BEB2-0AA0-0881-FEF4-F670C0BFB34A}"/>
              </a:ext>
            </a:extLst>
          </p:cNvPr>
          <p:cNvCxnSpPr/>
          <p:nvPr/>
        </p:nvCxnSpPr>
        <p:spPr>
          <a:xfrm>
            <a:off x="6009343" y="1011512"/>
            <a:ext cx="4206240" cy="0"/>
          </a:xfrm>
          <a:prstGeom prst="line">
            <a:avLst/>
          </a:prstGeom>
          <a:ln>
            <a:solidFill>
              <a:srgbClr val="F7C5BE"/>
            </a:solidFill>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D65443C-BDB6-F8E0-5921-FCB6C5C3D651}"/>
              </a:ext>
            </a:extLst>
          </p:cNvPr>
          <p:cNvSpPr txBox="1"/>
          <p:nvPr/>
        </p:nvSpPr>
        <p:spPr>
          <a:xfrm>
            <a:off x="6005105" y="143161"/>
            <a:ext cx="4402460" cy="830997"/>
          </a:xfrm>
          <a:prstGeom prst="rect">
            <a:avLst/>
          </a:prstGeom>
          <a:noFill/>
        </p:spPr>
        <p:txBody>
          <a:bodyPr wrap="square" rtlCol="0">
            <a:spAutoFit/>
          </a:bodyPr>
          <a:lstStyle/>
          <a:p>
            <a:pPr algn="ctr"/>
            <a:r>
              <a:rPr lang="en-US" sz="1600" dirty="0"/>
              <a:t>The </a:t>
            </a:r>
            <a:r>
              <a:rPr lang="en-US" sz="1600" b="1" dirty="0"/>
              <a:t>World Health Organization </a:t>
            </a:r>
            <a:r>
              <a:rPr lang="en-US" sz="1600" dirty="0"/>
              <a:t>estimates that air pollution is the single largest environmental health risk, </a:t>
            </a:r>
            <a:r>
              <a:rPr lang="en-US" sz="1600" b="1" dirty="0">
                <a:solidFill>
                  <a:srgbClr val="FF0000"/>
                </a:solidFill>
              </a:rPr>
              <a:t>killing up to 1 in 9 people globally</a:t>
            </a:r>
            <a:r>
              <a:rPr lang="en-US" sz="1600" b="1" dirty="0"/>
              <a:t>.</a:t>
            </a:r>
          </a:p>
        </p:txBody>
      </p:sp>
      <p:pic>
        <p:nvPicPr>
          <p:cNvPr id="26" name="Picture 25">
            <a:extLst>
              <a:ext uri="{FF2B5EF4-FFF2-40B4-BE49-F238E27FC236}">
                <a16:creationId xmlns:a16="http://schemas.microsoft.com/office/drawing/2014/main" id="{EA09988A-97B7-6CF5-9E93-F3EF418321D5}"/>
              </a:ext>
            </a:extLst>
          </p:cNvPr>
          <p:cNvPicPr>
            <a:picLocks noChangeAspect="1"/>
          </p:cNvPicPr>
          <p:nvPr/>
        </p:nvPicPr>
        <p:blipFill rotWithShape="1">
          <a:blip r:embed="rId3">
            <a:extLst>
              <a:ext uri="{28A0092B-C50C-407E-A947-70E740481C1C}">
                <a14:useLocalDpi xmlns:a14="http://schemas.microsoft.com/office/drawing/2010/main" val="0"/>
              </a:ext>
            </a:extLst>
          </a:blip>
          <a:srcRect l="4905" t="11514" r="2477" b="24210"/>
          <a:stretch/>
        </p:blipFill>
        <p:spPr>
          <a:xfrm>
            <a:off x="6343352" y="4819602"/>
            <a:ext cx="5171384" cy="2020795"/>
          </a:xfrm>
          <a:prstGeom prst="rect">
            <a:avLst/>
          </a:prstGeom>
        </p:spPr>
      </p:pic>
      <p:sp>
        <p:nvSpPr>
          <p:cNvPr id="16" name="TextBox 15">
            <a:extLst>
              <a:ext uri="{FF2B5EF4-FFF2-40B4-BE49-F238E27FC236}">
                <a16:creationId xmlns:a16="http://schemas.microsoft.com/office/drawing/2014/main" id="{C93E2708-BB84-46C3-05CC-F445ECFF708E}"/>
              </a:ext>
            </a:extLst>
          </p:cNvPr>
          <p:cNvSpPr txBox="1"/>
          <p:nvPr/>
        </p:nvSpPr>
        <p:spPr>
          <a:xfrm>
            <a:off x="240689" y="1939950"/>
            <a:ext cx="5062965" cy="738664"/>
          </a:xfrm>
          <a:prstGeom prst="rect">
            <a:avLst/>
          </a:prstGeom>
          <a:noFill/>
        </p:spPr>
        <p:txBody>
          <a:bodyPr wrap="square" rtlCol="0">
            <a:spAutoFit/>
          </a:bodyPr>
          <a:lstStyle/>
          <a:p>
            <a:pPr algn="ctr"/>
            <a:r>
              <a:rPr lang="en-US" sz="1400" b="1" dirty="0"/>
              <a:t>Air quality index (AQI) </a:t>
            </a:r>
            <a:r>
              <a:rPr lang="en-US" sz="1400" dirty="0"/>
              <a:t>is a metric developed to communicate levels of pollution over a given location. It is derived using the concentration levels of various pollutants.</a:t>
            </a:r>
          </a:p>
        </p:txBody>
      </p:sp>
      <p:pic>
        <p:nvPicPr>
          <p:cNvPr id="13" name="Picture 12">
            <a:extLst>
              <a:ext uri="{FF2B5EF4-FFF2-40B4-BE49-F238E27FC236}">
                <a16:creationId xmlns:a16="http://schemas.microsoft.com/office/drawing/2014/main" id="{4089AC92-1ABA-8FE5-20DC-9540745F9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6243" y="214581"/>
            <a:ext cx="748660" cy="643476"/>
          </a:xfrm>
          <a:prstGeom prst="rect">
            <a:avLst/>
          </a:prstGeom>
        </p:spPr>
      </p:pic>
      <p:pic>
        <p:nvPicPr>
          <p:cNvPr id="11" name="Picture 10">
            <a:extLst>
              <a:ext uri="{FF2B5EF4-FFF2-40B4-BE49-F238E27FC236}">
                <a16:creationId xmlns:a16="http://schemas.microsoft.com/office/drawing/2014/main" id="{BDE65AA1-B4E4-6A73-3D0D-E97B3BBF8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3182" y="283246"/>
            <a:ext cx="568323" cy="568323"/>
          </a:xfrm>
          <a:prstGeom prst="rect">
            <a:avLst/>
          </a:prstGeom>
        </p:spPr>
      </p:pic>
      <p:sp>
        <p:nvSpPr>
          <p:cNvPr id="28" name="Oval 27">
            <a:extLst>
              <a:ext uri="{FF2B5EF4-FFF2-40B4-BE49-F238E27FC236}">
                <a16:creationId xmlns:a16="http://schemas.microsoft.com/office/drawing/2014/main" id="{47C09A38-E9DD-C8C3-8493-0E9ACB0B2339}"/>
              </a:ext>
            </a:extLst>
          </p:cNvPr>
          <p:cNvSpPr/>
          <p:nvPr/>
        </p:nvSpPr>
        <p:spPr>
          <a:xfrm>
            <a:off x="9917923" y="4791314"/>
            <a:ext cx="1076639" cy="115754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07D5E5-1DE8-C6A1-D608-74D344B0B144}"/>
              </a:ext>
            </a:extLst>
          </p:cNvPr>
          <p:cNvSpPr/>
          <p:nvPr/>
        </p:nvSpPr>
        <p:spPr>
          <a:xfrm>
            <a:off x="6664873" y="4940725"/>
            <a:ext cx="771780" cy="81642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91EC7EA-4AB5-327C-44AB-4E8DFA194543}"/>
              </a:ext>
            </a:extLst>
          </p:cNvPr>
          <p:cNvSpPr/>
          <p:nvPr/>
        </p:nvSpPr>
        <p:spPr>
          <a:xfrm>
            <a:off x="6497047" y="4203559"/>
            <a:ext cx="906798" cy="81642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6F16BDB-1C6E-8CBD-0604-7EA949C10ADA}"/>
              </a:ext>
            </a:extLst>
          </p:cNvPr>
          <p:cNvSpPr/>
          <p:nvPr/>
        </p:nvSpPr>
        <p:spPr>
          <a:xfrm>
            <a:off x="5770959" y="4641889"/>
            <a:ext cx="626149" cy="99589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785817B-EF94-3987-2BE0-47A88499294A}"/>
              </a:ext>
            </a:extLst>
          </p:cNvPr>
          <p:cNvSpPr/>
          <p:nvPr/>
        </p:nvSpPr>
        <p:spPr>
          <a:xfrm>
            <a:off x="6095999" y="1274716"/>
            <a:ext cx="5909921" cy="685896"/>
          </a:xfrm>
          <a:prstGeom prst="roundRect">
            <a:avLst>
              <a:gd name="adj" fmla="val 6434"/>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50" dirty="0">
                <a:solidFill>
                  <a:schemeClr val="tx1"/>
                </a:solidFill>
              </a:rPr>
              <a:t>Track your city's air quality with our AQI score, a crucial step towards </a:t>
            </a:r>
            <a:r>
              <a:rPr lang="en-US" sz="1250" b="1" dirty="0">
                <a:solidFill>
                  <a:schemeClr val="tx1"/>
                </a:solidFill>
              </a:rPr>
              <a:t>healthier living and sustainable urban development</a:t>
            </a:r>
            <a:r>
              <a:rPr lang="en-US" sz="1250" dirty="0">
                <a:solidFill>
                  <a:schemeClr val="tx1"/>
                </a:solidFill>
              </a:rPr>
              <a:t>. Our comprehensive index empowers you to see the impact of clean air initiatives and</a:t>
            </a:r>
            <a:r>
              <a:rPr lang="en-US" sz="1250" b="1" dirty="0">
                <a:solidFill>
                  <a:schemeClr val="tx1"/>
                </a:solidFill>
              </a:rPr>
              <a:t> guides strategic planning for a greener future</a:t>
            </a:r>
            <a:r>
              <a:rPr lang="en-US" sz="1250" dirty="0">
                <a:solidFill>
                  <a:schemeClr val="tx1"/>
                </a:solidFill>
              </a:rPr>
              <a:t>.</a:t>
            </a:r>
          </a:p>
        </p:txBody>
      </p:sp>
      <p:grpSp>
        <p:nvGrpSpPr>
          <p:cNvPr id="149" name="Group 148">
            <a:extLst>
              <a:ext uri="{FF2B5EF4-FFF2-40B4-BE49-F238E27FC236}">
                <a16:creationId xmlns:a16="http://schemas.microsoft.com/office/drawing/2014/main" id="{F92C8D9C-016A-07FD-2E21-BE2CD184EA18}"/>
              </a:ext>
            </a:extLst>
          </p:cNvPr>
          <p:cNvGrpSpPr/>
          <p:nvPr/>
        </p:nvGrpSpPr>
        <p:grpSpPr>
          <a:xfrm>
            <a:off x="5960577" y="2275211"/>
            <a:ext cx="6045344" cy="617526"/>
            <a:chOff x="5960577" y="2021211"/>
            <a:chExt cx="6045344" cy="617526"/>
          </a:xfrm>
        </p:grpSpPr>
        <p:sp>
          <p:nvSpPr>
            <p:cNvPr id="38" name="Rectangle: Rounded Corners 37">
              <a:extLst>
                <a:ext uri="{FF2B5EF4-FFF2-40B4-BE49-F238E27FC236}">
                  <a16:creationId xmlns:a16="http://schemas.microsoft.com/office/drawing/2014/main" id="{40962F20-784D-7E8C-E221-EDDC5EB6E7D1}"/>
                </a:ext>
              </a:extLst>
            </p:cNvPr>
            <p:cNvSpPr/>
            <p:nvPr/>
          </p:nvSpPr>
          <p:spPr>
            <a:xfrm>
              <a:off x="6622763" y="2021211"/>
              <a:ext cx="5383158" cy="617526"/>
            </a:xfrm>
            <a:prstGeom prst="roundRect">
              <a:avLst/>
            </a:prstGeom>
            <a:solidFill>
              <a:srgbClr val="FFD8CF"/>
            </a:solidFill>
            <a:ln>
              <a:solidFill>
                <a:srgbClr val="F7C5B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By identifying high pollution areas, cities can take </a:t>
              </a:r>
              <a:r>
                <a:rPr lang="en-US" sz="1400" b="1" dirty="0">
                  <a:solidFill>
                    <a:schemeClr val="tx1"/>
                  </a:solidFill>
                </a:rPr>
                <a:t>preventive measures</a:t>
              </a:r>
              <a:r>
                <a:rPr lang="en-US" sz="1400" dirty="0">
                  <a:solidFill>
                    <a:schemeClr val="tx1"/>
                  </a:solidFill>
                </a:rPr>
                <a:t> to </a:t>
              </a:r>
              <a:r>
                <a:rPr lang="en-US" sz="1400" b="1" dirty="0">
                  <a:solidFill>
                    <a:schemeClr val="tx1"/>
                  </a:solidFill>
                </a:rPr>
                <a:t>reduce exposure and health risks.</a:t>
              </a:r>
            </a:p>
          </p:txBody>
        </p:sp>
        <p:grpSp>
          <p:nvGrpSpPr>
            <p:cNvPr id="52" name="Group 51">
              <a:extLst>
                <a:ext uri="{FF2B5EF4-FFF2-40B4-BE49-F238E27FC236}">
                  <a16:creationId xmlns:a16="http://schemas.microsoft.com/office/drawing/2014/main" id="{82BA137B-5CB3-4714-B0A4-985B36B3DC3C}"/>
                </a:ext>
              </a:extLst>
            </p:cNvPr>
            <p:cNvGrpSpPr/>
            <p:nvPr/>
          </p:nvGrpSpPr>
          <p:grpSpPr>
            <a:xfrm>
              <a:off x="5960577" y="2116316"/>
              <a:ext cx="435323" cy="426720"/>
              <a:chOff x="6187440" y="2550160"/>
              <a:chExt cx="435323" cy="426720"/>
            </a:xfrm>
          </p:grpSpPr>
          <p:sp>
            <p:nvSpPr>
              <p:cNvPr id="35" name="Oval 34">
                <a:extLst>
                  <a:ext uri="{FF2B5EF4-FFF2-40B4-BE49-F238E27FC236}">
                    <a16:creationId xmlns:a16="http://schemas.microsoft.com/office/drawing/2014/main" id="{F9B959E3-6130-EBE3-27FA-B1085BCF82F1}"/>
                  </a:ext>
                </a:extLst>
              </p:cNvPr>
              <p:cNvSpPr/>
              <p:nvPr/>
            </p:nvSpPr>
            <p:spPr>
              <a:xfrm>
                <a:off x="6187440" y="2550160"/>
                <a:ext cx="435323" cy="426720"/>
              </a:xfrm>
              <a:prstGeom prst="ellipse">
                <a:avLst/>
              </a:prstGeom>
              <a:solidFill>
                <a:srgbClr val="FFD8CF"/>
              </a:solidFill>
              <a:ln>
                <a:solidFill>
                  <a:srgbClr val="F7C5B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4" name="Picture 43">
                <a:extLst>
                  <a:ext uri="{FF2B5EF4-FFF2-40B4-BE49-F238E27FC236}">
                    <a16:creationId xmlns:a16="http://schemas.microsoft.com/office/drawing/2014/main" id="{89E006F7-B564-C3B8-2D92-30330FC854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2344" y="2618485"/>
                <a:ext cx="311196" cy="311196"/>
              </a:xfrm>
              <a:prstGeom prst="rect">
                <a:avLst/>
              </a:prstGeom>
            </p:spPr>
          </p:pic>
        </p:grpSp>
      </p:grpSp>
      <p:grpSp>
        <p:nvGrpSpPr>
          <p:cNvPr id="148" name="Group 147">
            <a:extLst>
              <a:ext uri="{FF2B5EF4-FFF2-40B4-BE49-F238E27FC236}">
                <a16:creationId xmlns:a16="http://schemas.microsoft.com/office/drawing/2014/main" id="{847B76F3-8DFD-238A-8398-4324CCF8B46C}"/>
              </a:ext>
            </a:extLst>
          </p:cNvPr>
          <p:cNvGrpSpPr/>
          <p:nvPr/>
        </p:nvGrpSpPr>
        <p:grpSpPr>
          <a:xfrm>
            <a:off x="5966482" y="3975504"/>
            <a:ext cx="6039439" cy="686993"/>
            <a:chOff x="5966482" y="3721504"/>
            <a:chExt cx="6039439" cy="686993"/>
          </a:xfrm>
        </p:grpSpPr>
        <p:sp>
          <p:nvSpPr>
            <p:cNvPr id="42" name="Rectangle: Rounded Corners 41">
              <a:extLst>
                <a:ext uri="{FF2B5EF4-FFF2-40B4-BE49-F238E27FC236}">
                  <a16:creationId xmlns:a16="http://schemas.microsoft.com/office/drawing/2014/main" id="{8F5839EE-A506-B613-B90F-777797B3109D}"/>
                </a:ext>
              </a:extLst>
            </p:cNvPr>
            <p:cNvSpPr/>
            <p:nvPr/>
          </p:nvSpPr>
          <p:spPr>
            <a:xfrm>
              <a:off x="6630364" y="3721504"/>
              <a:ext cx="5375557" cy="686993"/>
            </a:xfrm>
            <a:prstGeom prst="roundRect">
              <a:avLst/>
            </a:prstGeom>
            <a:solidFill>
              <a:srgbClr val="D0B8B8"/>
            </a:solidFill>
            <a:ln>
              <a:solidFill>
                <a:srgbClr val="D0B8B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Enhances the city’s capability to </a:t>
              </a:r>
              <a:r>
                <a:rPr lang="en-US" sz="1400" b="1" dirty="0">
                  <a:solidFill>
                    <a:schemeClr val="tx1"/>
                  </a:solidFill>
                </a:rPr>
                <a:t>respond to air quality emergencies</a:t>
              </a:r>
              <a:r>
                <a:rPr lang="en-US" sz="1400" dirty="0">
                  <a:solidFill>
                    <a:schemeClr val="tx1"/>
                  </a:solidFill>
                </a:rPr>
                <a:t>, such as smog episodes, by providing critical data to guide response strategies.</a:t>
              </a:r>
            </a:p>
          </p:txBody>
        </p:sp>
        <p:grpSp>
          <p:nvGrpSpPr>
            <p:cNvPr id="50" name="Group 49">
              <a:extLst>
                <a:ext uri="{FF2B5EF4-FFF2-40B4-BE49-F238E27FC236}">
                  <a16:creationId xmlns:a16="http://schemas.microsoft.com/office/drawing/2014/main" id="{CB571D22-829A-F87F-C818-063CD00E8408}"/>
                </a:ext>
              </a:extLst>
            </p:cNvPr>
            <p:cNvGrpSpPr/>
            <p:nvPr/>
          </p:nvGrpSpPr>
          <p:grpSpPr>
            <a:xfrm>
              <a:off x="5966482" y="3851640"/>
              <a:ext cx="435323" cy="426720"/>
              <a:chOff x="6187439" y="3920401"/>
              <a:chExt cx="435323" cy="426720"/>
            </a:xfrm>
          </p:grpSpPr>
          <p:sp>
            <p:nvSpPr>
              <p:cNvPr id="37" name="Oval 36">
                <a:extLst>
                  <a:ext uri="{FF2B5EF4-FFF2-40B4-BE49-F238E27FC236}">
                    <a16:creationId xmlns:a16="http://schemas.microsoft.com/office/drawing/2014/main" id="{5111017A-D88A-E93D-E083-74FFD0D186B6}"/>
                  </a:ext>
                </a:extLst>
              </p:cNvPr>
              <p:cNvSpPr/>
              <p:nvPr/>
            </p:nvSpPr>
            <p:spPr>
              <a:xfrm>
                <a:off x="6187439" y="3920401"/>
                <a:ext cx="435323" cy="426720"/>
              </a:xfrm>
              <a:prstGeom prst="ellipse">
                <a:avLst/>
              </a:prstGeom>
              <a:solidFill>
                <a:srgbClr val="D0B8B8"/>
              </a:solidFill>
              <a:ln>
                <a:solidFill>
                  <a:srgbClr val="D0B8B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6" name="Picture 45">
                <a:extLst>
                  <a:ext uri="{FF2B5EF4-FFF2-40B4-BE49-F238E27FC236}">
                    <a16:creationId xmlns:a16="http://schemas.microsoft.com/office/drawing/2014/main" id="{171837AB-CAFE-91F9-839D-33CAD20876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6307" y="3971641"/>
                <a:ext cx="301955" cy="301955"/>
              </a:xfrm>
              <a:prstGeom prst="rect">
                <a:avLst/>
              </a:prstGeom>
            </p:spPr>
          </p:pic>
        </p:grpSp>
      </p:grpSp>
      <p:grpSp>
        <p:nvGrpSpPr>
          <p:cNvPr id="147" name="Group 146">
            <a:extLst>
              <a:ext uri="{FF2B5EF4-FFF2-40B4-BE49-F238E27FC236}">
                <a16:creationId xmlns:a16="http://schemas.microsoft.com/office/drawing/2014/main" id="{71A8B5B8-C7A0-5D6C-BA0F-92A62D83D6D4}"/>
              </a:ext>
            </a:extLst>
          </p:cNvPr>
          <p:cNvGrpSpPr/>
          <p:nvPr/>
        </p:nvGrpSpPr>
        <p:grpSpPr>
          <a:xfrm>
            <a:off x="5874725" y="3102190"/>
            <a:ext cx="5966992" cy="663860"/>
            <a:chOff x="5874725" y="2919760"/>
            <a:chExt cx="5966992" cy="663860"/>
          </a:xfrm>
        </p:grpSpPr>
        <p:sp>
          <p:nvSpPr>
            <p:cNvPr id="41" name="Rectangle: Rounded Corners 40">
              <a:extLst>
                <a:ext uri="{FF2B5EF4-FFF2-40B4-BE49-F238E27FC236}">
                  <a16:creationId xmlns:a16="http://schemas.microsoft.com/office/drawing/2014/main" id="{4CF1C5DE-A713-85D3-60AB-414436B8765F}"/>
                </a:ext>
              </a:extLst>
            </p:cNvPr>
            <p:cNvSpPr/>
            <p:nvPr/>
          </p:nvSpPr>
          <p:spPr>
            <a:xfrm>
              <a:off x="5874725" y="2919760"/>
              <a:ext cx="5403543" cy="663860"/>
            </a:xfrm>
            <a:prstGeom prst="roundRect">
              <a:avLst/>
            </a:prstGeom>
            <a:solidFill>
              <a:srgbClr val="9ACECC"/>
            </a:solidFill>
            <a:ln>
              <a:solidFill>
                <a:srgbClr val="9AC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Improved air quality can lead to fewer pollution-related health problems, </a:t>
              </a:r>
              <a:r>
                <a:rPr lang="en-US" sz="1400" b="1" dirty="0">
                  <a:solidFill>
                    <a:schemeClr val="tx1"/>
                  </a:solidFill>
                </a:rPr>
                <a:t>reducing the burden on healthcare systems and associated costs</a:t>
              </a:r>
              <a:r>
                <a:rPr lang="en-US" sz="1400" dirty="0">
                  <a:solidFill>
                    <a:schemeClr val="tx1"/>
                  </a:solidFill>
                </a:rPr>
                <a:t>.</a:t>
              </a:r>
            </a:p>
          </p:txBody>
        </p:sp>
        <p:grpSp>
          <p:nvGrpSpPr>
            <p:cNvPr id="51" name="Group 50">
              <a:extLst>
                <a:ext uri="{FF2B5EF4-FFF2-40B4-BE49-F238E27FC236}">
                  <a16:creationId xmlns:a16="http://schemas.microsoft.com/office/drawing/2014/main" id="{57F50314-3C87-CB34-DBBF-972956DD953E}"/>
                </a:ext>
              </a:extLst>
            </p:cNvPr>
            <p:cNvGrpSpPr/>
            <p:nvPr/>
          </p:nvGrpSpPr>
          <p:grpSpPr>
            <a:xfrm>
              <a:off x="11445969" y="3005235"/>
              <a:ext cx="395748" cy="426720"/>
              <a:chOff x="11359681" y="3215640"/>
              <a:chExt cx="435323" cy="426720"/>
            </a:xfrm>
          </p:grpSpPr>
          <p:sp>
            <p:nvSpPr>
              <p:cNvPr id="36" name="Oval 35">
                <a:extLst>
                  <a:ext uri="{FF2B5EF4-FFF2-40B4-BE49-F238E27FC236}">
                    <a16:creationId xmlns:a16="http://schemas.microsoft.com/office/drawing/2014/main" id="{B3065A1B-D18A-9D89-A196-72DF0F72B692}"/>
                  </a:ext>
                </a:extLst>
              </p:cNvPr>
              <p:cNvSpPr/>
              <p:nvPr/>
            </p:nvSpPr>
            <p:spPr>
              <a:xfrm>
                <a:off x="11359681" y="3215640"/>
                <a:ext cx="435323" cy="426720"/>
              </a:xfrm>
              <a:prstGeom prst="ellipse">
                <a:avLst/>
              </a:prstGeom>
              <a:solidFill>
                <a:srgbClr val="9ACECC"/>
              </a:solidFill>
              <a:ln>
                <a:solidFill>
                  <a:srgbClr val="9AC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8" name="Picture 47">
                <a:extLst>
                  <a:ext uri="{FF2B5EF4-FFF2-40B4-BE49-F238E27FC236}">
                    <a16:creationId xmlns:a16="http://schemas.microsoft.com/office/drawing/2014/main" id="{6796B301-95C5-A1DE-08CD-34CDC1D95E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5325" y="3289452"/>
                <a:ext cx="299415" cy="299415"/>
              </a:xfrm>
              <a:prstGeom prst="rect">
                <a:avLst/>
              </a:prstGeom>
            </p:spPr>
          </p:pic>
        </p:grpSp>
      </p:grpSp>
      <p:sp>
        <p:nvSpPr>
          <p:cNvPr id="49" name="TextBox 48">
            <a:extLst>
              <a:ext uri="{FF2B5EF4-FFF2-40B4-BE49-F238E27FC236}">
                <a16:creationId xmlns:a16="http://schemas.microsoft.com/office/drawing/2014/main" id="{1F5F6654-74AE-7DEC-2CAC-4E50B6A3573F}"/>
              </a:ext>
            </a:extLst>
          </p:cNvPr>
          <p:cNvSpPr txBox="1"/>
          <p:nvPr/>
        </p:nvSpPr>
        <p:spPr>
          <a:xfrm>
            <a:off x="424890" y="3291442"/>
            <a:ext cx="4585341" cy="338554"/>
          </a:xfrm>
          <a:prstGeom prst="rect">
            <a:avLst/>
          </a:prstGeom>
          <a:noFill/>
        </p:spPr>
        <p:txBody>
          <a:bodyPr wrap="square" rtlCol="0">
            <a:spAutoFit/>
          </a:bodyPr>
          <a:lstStyle/>
          <a:p>
            <a:pPr algn="ctr"/>
            <a:r>
              <a:rPr lang="en-US" sz="1600" b="1" u="sng" dirty="0"/>
              <a:t>CALCULATION</a:t>
            </a:r>
            <a:r>
              <a:rPr lang="en-US" sz="1600" b="1" dirty="0"/>
              <a:t> </a:t>
            </a:r>
            <a:r>
              <a:rPr lang="en-US" sz="1600" b="1" u="sng" dirty="0"/>
              <a:t>METHODOLOGY</a:t>
            </a:r>
            <a:endParaRPr lang="en-US" sz="1600" u="sng" dirty="0"/>
          </a:p>
        </p:txBody>
      </p:sp>
      <p:sp>
        <p:nvSpPr>
          <p:cNvPr id="53" name="Rectangle 52">
            <a:extLst>
              <a:ext uri="{FF2B5EF4-FFF2-40B4-BE49-F238E27FC236}">
                <a16:creationId xmlns:a16="http://schemas.microsoft.com/office/drawing/2014/main" id="{D3606DB9-3088-8691-E055-9049EDD2636A}"/>
              </a:ext>
            </a:extLst>
          </p:cNvPr>
          <p:cNvSpPr/>
          <p:nvPr/>
        </p:nvSpPr>
        <p:spPr>
          <a:xfrm>
            <a:off x="440635" y="3758130"/>
            <a:ext cx="2011811" cy="495488"/>
          </a:xfrm>
          <a:prstGeom prst="rect">
            <a:avLst/>
          </a:prstGeom>
          <a:solidFill>
            <a:srgbClr val="FEB3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collection through Sensors</a:t>
            </a:r>
          </a:p>
        </p:txBody>
      </p:sp>
      <p:sp>
        <p:nvSpPr>
          <p:cNvPr id="55" name="Rectangle 54">
            <a:extLst>
              <a:ext uri="{FF2B5EF4-FFF2-40B4-BE49-F238E27FC236}">
                <a16:creationId xmlns:a16="http://schemas.microsoft.com/office/drawing/2014/main" id="{6E387789-7024-8130-4851-21819FBFA140}"/>
              </a:ext>
            </a:extLst>
          </p:cNvPr>
          <p:cNvSpPr/>
          <p:nvPr/>
        </p:nvSpPr>
        <p:spPr>
          <a:xfrm>
            <a:off x="440635" y="4556126"/>
            <a:ext cx="2011811" cy="504964"/>
          </a:xfrm>
          <a:prstGeom prst="rect">
            <a:avLst/>
          </a:prstGeom>
          <a:solidFill>
            <a:srgbClr val="FEB3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cleaning</a:t>
            </a:r>
            <a:endParaRPr lang="en-US" sz="1600" dirty="0">
              <a:solidFill>
                <a:schemeClr val="tx1"/>
              </a:solidFill>
            </a:endParaRPr>
          </a:p>
        </p:txBody>
      </p:sp>
      <p:sp>
        <p:nvSpPr>
          <p:cNvPr id="56" name="Rectangle 55">
            <a:extLst>
              <a:ext uri="{FF2B5EF4-FFF2-40B4-BE49-F238E27FC236}">
                <a16:creationId xmlns:a16="http://schemas.microsoft.com/office/drawing/2014/main" id="{014DDE7B-21CE-8C60-B6E5-87BB5F12780F}"/>
              </a:ext>
            </a:extLst>
          </p:cNvPr>
          <p:cNvSpPr/>
          <p:nvPr/>
        </p:nvSpPr>
        <p:spPr>
          <a:xfrm>
            <a:off x="447099" y="5538578"/>
            <a:ext cx="2011811" cy="542739"/>
          </a:xfrm>
          <a:prstGeom prst="rect">
            <a:avLst/>
          </a:prstGeom>
          <a:solidFill>
            <a:srgbClr val="FEB3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Calculation using pollutant concentration</a:t>
            </a:r>
            <a:endParaRPr lang="en-US" sz="1600" dirty="0">
              <a:solidFill>
                <a:schemeClr val="tx1"/>
              </a:solidFill>
            </a:endParaRPr>
          </a:p>
        </p:txBody>
      </p:sp>
      <p:sp>
        <p:nvSpPr>
          <p:cNvPr id="57" name="Rectangle 56">
            <a:extLst>
              <a:ext uri="{FF2B5EF4-FFF2-40B4-BE49-F238E27FC236}">
                <a16:creationId xmlns:a16="http://schemas.microsoft.com/office/drawing/2014/main" id="{D29B0302-6C16-478C-024A-29FB017B94A1}"/>
              </a:ext>
            </a:extLst>
          </p:cNvPr>
          <p:cNvSpPr/>
          <p:nvPr/>
        </p:nvSpPr>
        <p:spPr>
          <a:xfrm>
            <a:off x="3028370" y="5538578"/>
            <a:ext cx="2011811" cy="542739"/>
          </a:xfrm>
          <a:prstGeom prst="rect">
            <a:avLst/>
          </a:prstGeom>
          <a:solidFill>
            <a:srgbClr val="FEB3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AQI ranging</a:t>
            </a:r>
            <a:endParaRPr lang="en-US" sz="1600" dirty="0">
              <a:solidFill>
                <a:schemeClr val="tx1"/>
              </a:solidFill>
            </a:endParaRPr>
          </a:p>
        </p:txBody>
      </p:sp>
      <p:sp>
        <p:nvSpPr>
          <p:cNvPr id="58" name="Rectangle 57">
            <a:extLst>
              <a:ext uri="{FF2B5EF4-FFF2-40B4-BE49-F238E27FC236}">
                <a16:creationId xmlns:a16="http://schemas.microsoft.com/office/drawing/2014/main" id="{3DF4A251-B46C-9E08-9466-E14388AE5BFF}"/>
              </a:ext>
            </a:extLst>
          </p:cNvPr>
          <p:cNvSpPr/>
          <p:nvPr/>
        </p:nvSpPr>
        <p:spPr>
          <a:xfrm>
            <a:off x="3029876" y="4556124"/>
            <a:ext cx="2011811" cy="504965"/>
          </a:xfrm>
          <a:prstGeom prst="rect">
            <a:avLst/>
          </a:prstGeom>
          <a:solidFill>
            <a:srgbClr val="FEB3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Score generation for Air Quality</a:t>
            </a:r>
            <a:endParaRPr lang="en-US" sz="1600" dirty="0">
              <a:solidFill>
                <a:schemeClr val="tx1"/>
              </a:solidFill>
            </a:endParaRPr>
          </a:p>
        </p:txBody>
      </p:sp>
      <p:cxnSp>
        <p:nvCxnSpPr>
          <p:cNvPr id="60" name="Straight Arrow Connector 59">
            <a:extLst>
              <a:ext uri="{FF2B5EF4-FFF2-40B4-BE49-F238E27FC236}">
                <a16:creationId xmlns:a16="http://schemas.microsoft.com/office/drawing/2014/main" id="{6C053D98-A0A3-80EA-66C8-74686949A325}"/>
              </a:ext>
            </a:extLst>
          </p:cNvPr>
          <p:cNvCxnSpPr>
            <a:cxnSpLocks/>
            <a:stCxn id="53" idx="2"/>
            <a:endCxn id="55" idx="0"/>
          </p:cNvCxnSpPr>
          <p:nvPr/>
        </p:nvCxnSpPr>
        <p:spPr>
          <a:xfrm>
            <a:off x="1446541" y="4253618"/>
            <a:ext cx="0" cy="302508"/>
          </a:xfrm>
          <a:prstGeom prst="straightConnector1">
            <a:avLst/>
          </a:prstGeom>
          <a:ln w="19050">
            <a:solidFill>
              <a:srgbClr val="6EB4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8CCC1DE-B751-33CC-61E2-DB29762EBEE7}"/>
              </a:ext>
            </a:extLst>
          </p:cNvPr>
          <p:cNvCxnSpPr>
            <a:cxnSpLocks/>
            <a:stCxn id="57" idx="0"/>
            <a:endCxn id="58" idx="2"/>
          </p:cNvCxnSpPr>
          <p:nvPr/>
        </p:nvCxnSpPr>
        <p:spPr>
          <a:xfrm flipV="1">
            <a:off x="4034276" y="5061089"/>
            <a:ext cx="1506" cy="477489"/>
          </a:xfrm>
          <a:prstGeom prst="straightConnector1">
            <a:avLst/>
          </a:prstGeom>
          <a:ln w="19050">
            <a:solidFill>
              <a:srgbClr val="6EB4B2"/>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35AEA2FA-BED4-84A2-266A-89D011B510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8880" y="2691499"/>
            <a:ext cx="396804" cy="396804"/>
          </a:xfrm>
          <a:prstGeom prst="rect">
            <a:avLst/>
          </a:prstGeom>
        </p:spPr>
      </p:pic>
      <p:pic>
        <p:nvPicPr>
          <p:cNvPr id="83" name="Picture 82">
            <a:extLst>
              <a:ext uri="{FF2B5EF4-FFF2-40B4-BE49-F238E27FC236}">
                <a16:creationId xmlns:a16="http://schemas.microsoft.com/office/drawing/2014/main" id="{26EFF74D-DA30-CCD1-75CD-975982B0848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0138" y="2701633"/>
            <a:ext cx="343244" cy="343244"/>
          </a:xfrm>
          <a:prstGeom prst="rect">
            <a:avLst/>
          </a:prstGeom>
        </p:spPr>
      </p:pic>
      <p:pic>
        <p:nvPicPr>
          <p:cNvPr id="85" name="Picture 84">
            <a:extLst>
              <a:ext uri="{FF2B5EF4-FFF2-40B4-BE49-F238E27FC236}">
                <a16:creationId xmlns:a16="http://schemas.microsoft.com/office/drawing/2014/main" id="{AB90D289-7039-9C20-CF2D-F61BDB02071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6106" y="2587277"/>
            <a:ext cx="572999" cy="572999"/>
          </a:xfrm>
          <a:prstGeom prst="rect">
            <a:avLst/>
          </a:prstGeom>
        </p:spPr>
      </p:pic>
      <p:pic>
        <p:nvPicPr>
          <p:cNvPr id="87" name="Picture 86">
            <a:extLst>
              <a:ext uri="{FF2B5EF4-FFF2-40B4-BE49-F238E27FC236}">
                <a16:creationId xmlns:a16="http://schemas.microsoft.com/office/drawing/2014/main" id="{AF5F951C-0AB1-7F2A-433A-2FF0379E8D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61841" y="2661924"/>
            <a:ext cx="396804" cy="396804"/>
          </a:xfrm>
          <a:prstGeom prst="rect">
            <a:avLst/>
          </a:prstGeom>
        </p:spPr>
      </p:pic>
      <p:cxnSp>
        <p:nvCxnSpPr>
          <p:cNvPr id="96" name="Straight Arrow Connector 95">
            <a:extLst>
              <a:ext uri="{FF2B5EF4-FFF2-40B4-BE49-F238E27FC236}">
                <a16:creationId xmlns:a16="http://schemas.microsoft.com/office/drawing/2014/main" id="{CE57A6FA-247E-00AB-3247-6D7E2233E6E9}"/>
              </a:ext>
            </a:extLst>
          </p:cNvPr>
          <p:cNvCxnSpPr>
            <a:cxnSpLocks/>
            <a:stCxn id="55" idx="2"/>
            <a:endCxn id="56" idx="0"/>
          </p:cNvCxnSpPr>
          <p:nvPr/>
        </p:nvCxnSpPr>
        <p:spPr>
          <a:xfrm>
            <a:off x="1446541" y="5061090"/>
            <a:ext cx="6464" cy="477488"/>
          </a:xfrm>
          <a:prstGeom prst="straightConnector1">
            <a:avLst/>
          </a:prstGeom>
          <a:ln w="19050">
            <a:solidFill>
              <a:srgbClr val="6EB4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8E8644B-B307-A2AF-6AE8-D273FF581222}"/>
              </a:ext>
            </a:extLst>
          </p:cNvPr>
          <p:cNvCxnSpPr>
            <a:cxnSpLocks/>
            <a:stCxn id="56" idx="3"/>
            <a:endCxn id="57" idx="1"/>
          </p:cNvCxnSpPr>
          <p:nvPr/>
        </p:nvCxnSpPr>
        <p:spPr>
          <a:xfrm>
            <a:off x="2458910" y="5809948"/>
            <a:ext cx="569460" cy="0"/>
          </a:xfrm>
          <a:prstGeom prst="straightConnector1">
            <a:avLst/>
          </a:prstGeom>
          <a:ln w="19050">
            <a:solidFill>
              <a:srgbClr val="6EB4B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D4097C90-461A-6C66-1781-F61C7D7EF1EB}"/>
              </a:ext>
            </a:extLst>
          </p:cNvPr>
          <p:cNvSpPr/>
          <p:nvPr/>
        </p:nvSpPr>
        <p:spPr>
          <a:xfrm>
            <a:off x="3025335" y="3719001"/>
            <a:ext cx="2011811" cy="534618"/>
          </a:xfrm>
          <a:prstGeom prst="rect">
            <a:avLst/>
          </a:prstGeom>
          <a:solidFill>
            <a:srgbClr val="FEB3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 Insights &amp; monitoring</a:t>
            </a:r>
          </a:p>
        </p:txBody>
      </p:sp>
      <p:cxnSp>
        <p:nvCxnSpPr>
          <p:cNvPr id="126" name="Straight Arrow Connector 125">
            <a:extLst>
              <a:ext uri="{FF2B5EF4-FFF2-40B4-BE49-F238E27FC236}">
                <a16:creationId xmlns:a16="http://schemas.microsoft.com/office/drawing/2014/main" id="{92901578-4EDD-C593-A8B9-1FF0697212DD}"/>
              </a:ext>
            </a:extLst>
          </p:cNvPr>
          <p:cNvCxnSpPr>
            <a:cxnSpLocks/>
            <a:stCxn id="58" idx="0"/>
            <a:endCxn id="110" idx="2"/>
          </p:cNvCxnSpPr>
          <p:nvPr/>
        </p:nvCxnSpPr>
        <p:spPr>
          <a:xfrm flipH="1" flipV="1">
            <a:off x="4031241" y="4253619"/>
            <a:ext cx="4541" cy="302505"/>
          </a:xfrm>
          <a:prstGeom prst="straightConnector1">
            <a:avLst/>
          </a:prstGeom>
          <a:ln w="19050">
            <a:solidFill>
              <a:srgbClr val="6EB4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E782053-B292-29C7-5643-1BE889EF719A}"/>
              </a:ext>
            </a:extLst>
          </p:cNvPr>
          <p:cNvCxnSpPr/>
          <p:nvPr/>
        </p:nvCxnSpPr>
        <p:spPr>
          <a:xfrm>
            <a:off x="349326" y="796445"/>
            <a:ext cx="4206240" cy="0"/>
          </a:xfrm>
          <a:prstGeom prst="line">
            <a:avLst/>
          </a:prstGeom>
          <a:ln>
            <a:solidFill>
              <a:srgbClr val="F7C5BE"/>
            </a:solidFill>
          </a:ln>
        </p:spPr>
        <p:style>
          <a:lnRef idx="1">
            <a:schemeClr val="accent2"/>
          </a:lnRef>
          <a:fillRef idx="0">
            <a:schemeClr val="accent2"/>
          </a:fillRef>
          <a:effectRef idx="0">
            <a:schemeClr val="accent2"/>
          </a:effectRef>
          <a:fontRef idx="minor">
            <a:schemeClr val="tx1"/>
          </a:fontRef>
        </p:style>
      </p:cxnSp>
      <p:sp>
        <p:nvSpPr>
          <p:cNvPr id="153" name="Oval 152">
            <a:extLst>
              <a:ext uri="{FF2B5EF4-FFF2-40B4-BE49-F238E27FC236}">
                <a16:creationId xmlns:a16="http://schemas.microsoft.com/office/drawing/2014/main" id="{E08EB359-FC9D-52B7-E43D-8B5B919297DC}"/>
              </a:ext>
            </a:extLst>
          </p:cNvPr>
          <p:cNvSpPr/>
          <p:nvPr/>
        </p:nvSpPr>
        <p:spPr>
          <a:xfrm>
            <a:off x="9379603" y="4823630"/>
            <a:ext cx="1076639" cy="115754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1BFEC2A4-0E83-94CB-BDFF-ED2092E59F90}"/>
              </a:ext>
            </a:extLst>
          </p:cNvPr>
          <p:cNvSpPr/>
          <p:nvPr/>
        </p:nvSpPr>
        <p:spPr>
          <a:xfrm>
            <a:off x="7469110" y="4724071"/>
            <a:ext cx="794516" cy="67373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89DD8D3-2769-D182-F1F8-5651F7A3C0C1}"/>
              </a:ext>
            </a:extLst>
          </p:cNvPr>
          <p:cNvSpPr/>
          <p:nvPr/>
        </p:nvSpPr>
        <p:spPr>
          <a:xfrm>
            <a:off x="8255675" y="4737325"/>
            <a:ext cx="794516" cy="67373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90A1362-ACDE-D7BC-E149-19ABDF3E7CFC}"/>
              </a:ext>
            </a:extLst>
          </p:cNvPr>
          <p:cNvGrpSpPr/>
          <p:nvPr/>
        </p:nvGrpSpPr>
        <p:grpSpPr>
          <a:xfrm>
            <a:off x="998701" y="6390289"/>
            <a:ext cx="923290" cy="403517"/>
            <a:chOff x="1310054" y="6447991"/>
            <a:chExt cx="923290" cy="403517"/>
          </a:xfrm>
        </p:grpSpPr>
        <p:sp>
          <p:nvSpPr>
            <p:cNvPr id="160" name="TextBox 159">
              <a:extLst>
                <a:ext uri="{FF2B5EF4-FFF2-40B4-BE49-F238E27FC236}">
                  <a16:creationId xmlns:a16="http://schemas.microsoft.com/office/drawing/2014/main" id="{68E42DF5-AC26-CE30-2A62-BDF385CC5C4B}"/>
                </a:ext>
              </a:extLst>
            </p:cNvPr>
            <p:cNvSpPr txBox="1"/>
            <p:nvPr/>
          </p:nvSpPr>
          <p:spPr>
            <a:xfrm>
              <a:off x="1518944" y="6447991"/>
              <a:ext cx="682713" cy="246221"/>
            </a:xfrm>
            <a:prstGeom prst="rect">
              <a:avLst/>
            </a:prstGeom>
            <a:noFill/>
          </p:spPr>
          <p:txBody>
            <a:bodyPr wrap="square" rtlCol="0">
              <a:spAutoFit/>
            </a:bodyPr>
            <a:lstStyle/>
            <a:p>
              <a:r>
                <a:rPr lang="en-US" sz="1000" b="1" dirty="0"/>
                <a:t>Source</a:t>
              </a:r>
              <a:endParaRPr lang="en-US" sz="1000" dirty="0"/>
            </a:p>
          </p:txBody>
        </p:sp>
        <p:pic>
          <p:nvPicPr>
            <p:cNvPr id="163" name="Picture 162">
              <a:hlinkClick r:id="rId13"/>
              <a:extLst>
                <a:ext uri="{FF2B5EF4-FFF2-40B4-BE49-F238E27FC236}">
                  <a16:creationId xmlns:a16="http://schemas.microsoft.com/office/drawing/2014/main" id="{9888C11C-7544-865E-F3B9-264B3D9DBA8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37501" y="6512285"/>
              <a:ext cx="129803" cy="129803"/>
            </a:xfrm>
            <a:prstGeom prst="rect">
              <a:avLst/>
            </a:prstGeom>
          </p:spPr>
        </p:pic>
        <p:sp>
          <p:nvSpPr>
            <p:cNvPr id="3" name="TextBox 2">
              <a:extLst>
                <a:ext uri="{FF2B5EF4-FFF2-40B4-BE49-F238E27FC236}">
                  <a16:creationId xmlns:a16="http://schemas.microsoft.com/office/drawing/2014/main" id="{A5CFA427-7CDD-748C-19D8-E181C76135BC}"/>
                </a:ext>
              </a:extLst>
            </p:cNvPr>
            <p:cNvSpPr txBox="1"/>
            <p:nvPr/>
          </p:nvSpPr>
          <p:spPr>
            <a:xfrm>
              <a:off x="1310054" y="6605287"/>
              <a:ext cx="923290" cy="246221"/>
            </a:xfrm>
            <a:prstGeom prst="rect">
              <a:avLst/>
            </a:prstGeom>
            <a:noFill/>
          </p:spPr>
          <p:txBody>
            <a:bodyPr wrap="square" rtlCol="0">
              <a:spAutoFit/>
            </a:bodyPr>
            <a:lstStyle/>
            <a:p>
              <a:r>
                <a:rPr lang="en-US" sz="1000" b="1" dirty="0"/>
                <a:t>Wireframe</a:t>
              </a:r>
              <a:endParaRPr lang="en-US" sz="1000" dirty="0"/>
            </a:p>
          </p:txBody>
        </p:sp>
        <p:pic>
          <p:nvPicPr>
            <p:cNvPr id="6" name="Picture 5">
              <a:hlinkClick r:id="rId15" action="ppaction://hlinkpres?slideindex=1&amp;slidetitle="/>
              <a:extLst>
                <a:ext uri="{FF2B5EF4-FFF2-40B4-BE49-F238E27FC236}">
                  <a16:creationId xmlns:a16="http://schemas.microsoft.com/office/drawing/2014/main" id="{AF086566-9EAE-691D-6B16-1845C9169490}"/>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2037069" y="6677226"/>
              <a:ext cx="129803" cy="129803"/>
            </a:xfrm>
            <a:prstGeom prst="rect">
              <a:avLst/>
            </a:prstGeom>
          </p:spPr>
        </p:pic>
      </p:grpSp>
    </p:spTree>
    <p:extLst>
      <p:ext uri="{BB962C8B-B14F-4D97-AF65-F5344CB8AC3E}">
        <p14:creationId xmlns:p14="http://schemas.microsoft.com/office/powerpoint/2010/main" val="175447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C7E10B1-373B-A33D-5138-FB5EDF90EA2D}"/>
              </a:ext>
            </a:extLst>
          </p:cNvPr>
          <p:cNvSpPr/>
          <p:nvPr/>
        </p:nvSpPr>
        <p:spPr>
          <a:xfrm>
            <a:off x="10204020" y="3471765"/>
            <a:ext cx="615181" cy="627447"/>
          </a:xfrm>
          <a:prstGeom prst="rect">
            <a:avLst/>
          </a:prstGeom>
          <a:solidFill>
            <a:srgbClr val="E9FB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3F1111B-88FB-9E39-2008-D533ED39C722}"/>
              </a:ext>
            </a:extLst>
          </p:cNvPr>
          <p:cNvSpPr/>
          <p:nvPr/>
        </p:nvSpPr>
        <p:spPr>
          <a:xfrm>
            <a:off x="0" y="0"/>
            <a:ext cx="5852161" cy="6858000"/>
          </a:xfrm>
          <a:prstGeom prst="rect">
            <a:avLst/>
          </a:prstGeom>
          <a:solidFill>
            <a:srgbClr val="FBF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62D038D8-5289-15C7-CF83-5F12DBC18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537" y="55250"/>
            <a:ext cx="748660" cy="643476"/>
          </a:xfrm>
          <a:prstGeom prst="rect">
            <a:avLst/>
          </a:prstGeom>
        </p:spPr>
      </p:pic>
      <p:pic>
        <p:nvPicPr>
          <p:cNvPr id="4" name="Picture 3">
            <a:extLst>
              <a:ext uri="{FF2B5EF4-FFF2-40B4-BE49-F238E27FC236}">
                <a16:creationId xmlns:a16="http://schemas.microsoft.com/office/drawing/2014/main" id="{E817B469-6F8F-AE3C-522B-F73484609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7539" y="3229"/>
            <a:ext cx="833340" cy="833340"/>
          </a:xfrm>
          <a:prstGeom prst="rect">
            <a:avLst/>
          </a:prstGeom>
        </p:spPr>
      </p:pic>
      <p:sp>
        <p:nvSpPr>
          <p:cNvPr id="5" name="Rectangle 4">
            <a:extLst>
              <a:ext uri="{FF2B5EF4-FFF2-40B4-BE49-F238E27FC236}">
                <a16:creationId xmlns:a16="http://schemas.microsoft.com/office/drawing/2014/main" id="{C9262CB7-C90C-01D0-ACA7-9602BB9FB19B}"/>
              </a:ext>
            </a:extLst>
          </p:cNvPr>
          <p:cNvSpPr/>
          <p:nvPr/>
        </p:nvSpPr>
        <p:spPr>
          <a:xfrm>
            <a:off x="-13341" y="113801"/>
            <a:ext cx="182880" cy="676771"/>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582F34-7E9C-3B78-D83E-088F890DB28D}"/>
              </a:ext>
            </a:extLst>
          </p:cNvPr>
          <p:cNvSpPr txBox="1"/>
          <p:nvPr/>
        </p:nvSpPr>
        <p:spPr>
          <a:xfrm>
            <a:off x="243838" y="67168"/>
            <a:ext cx="5608323" cy="707886"/>
          </a:xfrm>
          <a:prstGeom prst="rect">
            <a:avLst/>
          </a:prstGeom>
          <a:noFill/>
        </p:spPr>
        <p:txBody>
          <a:bodyPr wrap="square" rtlCol="0">
            <a:spAutoFit/>
          </a:bodyPr>
          <a:lstStyle/>
          <a:p>
            <a:r>
              <a:rPr lang="en-US" sz="2000" b="1" dirty="0"/>
              <a:t>FLOWING FORWARD: WATER MANAGEMENT IN THE AGE OF SUSTAINABILITY</a:t>
            </a:r>
          </a:p>
        </p:txBody>
      </p:sp>
      <p:sp>
        <p:nvSpPr>
          <p:cNvPr id="33" name="TextBox 32">
            <a:extLst>
              <a:ext uri="{FF2B5EF4-FFF2-40B4-BE49-F238E27FC236}">
                <a16:creationId xmlns:a16="http://schemas.microsoft.com/office/drawing/2014/main" id="{EF551D26-1657-C563-7C15-FB547F56615B}"/>
              </a:ext>
            </a:extLst>
          </p:cNvPr>
          <p:cNvSpPr txBox="1"/>
          <p:nvPr/>
        </p:nvSpPr>
        <p:spPr>
          <a:xfrm>
            <a:off x="5886365" y="213232"/>
            <a:ext cx="4301569" cy="400110"/>
          </a:xfrm>
          <a:prstGeom prst="rect">
            <a:avLst/>
          </a:prstGeom>
          <a:noFill/>
        </p:spPr>
        <p:txBody>
          <a:bodyPr wrap="square" rtlCol="0">
            <a:spAutoFit/>
          </a:bodyPr>
          <a:lstStyle/>
          <a:p>
            <a:r>
              <a:rPr lang="en-US" sz="2000" b="1" dirty="0"/>
              <a:t>Challenges At Hand:</a:t>
            </a:r>
          </a:p>
        </p:txBody>
      </p:sp>
      <p:sp>
        <p:nvSpPr>
          <p:cNvPr id="34" name="TextBox 33">
            <a:extLst>
              <a:ext uri="{FF2B5EF4-FFF2-40B4-BE49-F238E27FC236}">
                <a16:creationId xmlns:a16="http://schemas.microsoft.com/office/drawing/2014/main" id="{846A6DA6-21E2-5BD6-1B35-E641CB758CC4}"/>
              </a:ext>
            </a:extLst>
          </p:cNvPr>
          <p:cNvSpPr txBox="1"/>
          <p:nvPr/>
        </p:nvSpPr>
        <p:spPr>
          <a:xfrm>
            <a:off x="5933440" y="831212"/>
            <a:ext cx="600106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Estimates show that with current practices, the world will face a </a:t>
            </a:r>
            <a:r>
              <a:rPr lang="en-US" sz="1400" b="1" dirty="0">
                <a:solidFill>
                  <a:srgbClr val="FF0000"/>
                </a:solidFill>
              </a:rPr>
              <a:t>40% shortfall </a:t>
            </a:r>
            <a:r>
              <a:rPr lang="en-US" sz="1400" dirty="0"/>
              <a:t>between forecast demand and available supply of water </a:t>
            </a:r>
            <a:r>
              <a:rPr lang="en-US" sz="1400" b="1" dirty="0"/>
              <a:t>by 2030.</a:t>
            </a:r>
          </a:p>
          <a:p>
            <a:endParaRPr lang="en-US" sz="1400" b="1" dirty="0"/>
          </a:p>
          <a:p>
            <a:pPr marL="285750" indent="-285750">
              <a:buFont typeface="Arial" panose="020B0604020202020204" pitchFamily="34" charset="0"/>
              <a:buChar char="•"/>
            </a:pPr>
            <a:r>
              <a:rPr lang="en-US" sz="1400" dirty="0"/>
              <a:t>Estimates indicate that </a:t>
            </a:r>
            <a:r>
              <a:rPr lang="en-US" sz="1400" b="1" dirty="0">
                <a:solidFill>
                  <a:srgbClr val="FF0000"/>
                </a:solidFill>
              </a:rPr>
              <a:t>over 40% </a:t>
            </a:r>
            <a:r>
              <a:rPr lang="en-US" sz="1400" dirty="0"/>
              <a:t>of the world population live in </a:t>
            </a:r>
            <a:r>
              <a:rPr lang="en-US" sz="1400" b="1" dirty="0"/>
              <a:t>water scarce areas</a:t>
            </a:r>
            <a:r>
              <a:rPr lang="en-US" sz="1400" dirty="0"/>
              <a:t>, and </a:t>
            </a:r>
            <a:r>
              <a:rPr lang="en-US" sz="1400" b="1" dirty="0">
                <a:solidFill>
                  <a:srgbClr val="FF0000"/>
                </a:solidFill>
              </a:rPr>
              <a:t>approximately ¼</a:t>
            </a:r>
            <a:r>
              <a:rPr lang="en-US" sz="1400" dirty="0"/>
              <a:t> of </a:t>
            </a:r>
            <a:r>
              <a:rPr lang="en-US" sz="1400" b="1" dirty="0"/>
              <a:t>world’s GDP </a:t>
            </a:r>
            <a:r>
              <a:rPr lang="en-US" sz="1400" dirty="0"/>
              <a:t>is exposed to this challenge.</a:t>
            </a:r>
          </a:p>
          <a:p>
            <a:endParaRPr lang="en-US" sz="1400" dirty="0"/>
          </a:p>
          <a:p>
            <a:pPr marL="285750" indent="-285750">
              <a:buFont typeface="Arial" panose="020B0604020202020204" pitchFamily="34" charset="0"/>
              <a:buChar char="•"/>
            </a:pPr>
            <a:r>
              <a:rPr lang="en-US" sz="1400" dirty="0"/>
              <a:t>By 2040, an estimated </a:t>
            </a:r>
            <a:r>
              <a:rPr lang="en-US" sz="1400" b="1" dirty="0">
                <a:solidFill>
                  <a:srgbClr val="FF0000"/>
                </a:solidFill>
              </a:rPr>
              <a:t>one in four children </a:t>
            </a:r>
            <a:r>
              <a:rPr lang="en-US" sz="1400" dirty="0"/>
              <a:t>will live in areas with extreme </a:t>
            </a:r>
            <a:r>
              <a:rPr lang="en-US" sz="1400" b="1" dirty="0"/>
              <a:t>water shortages.</a:t>
            </a:r>
          </a:p>
        </p:txBody>
      </p:sp>
      <p:cxnSp>
        <p:nvCxnSpPr>
          <p:cNvPr id="35" name="Straight Connector 34">
            <a:extLst>
              <a:ext uri="{FF2B5EF4-FFF2-40B4-BE49-F238E27FC236}">
                <a16:creationId xmlns:a16="http://schemas.microsoft.com/office/drawing/2014/main" id="{C44474E7-EFED-458B-6F16-1462F4635DFC}"/>
              </a:ext>
            </a:extLst>
          </p:cNvPr>
          <p:cNvCxnSpPr/>
          <p:nvPr/>
        </p:nvCxnSpPr>
        <p:spPr>
          <a:xfrm>
            <a:off x="5981692" y="562139"/>
            <a:ext cx="2194560" cy="0"/>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A2738B-BE2D-D22B-93D0-AE6AB720C89D}"/>
              </a:ext>
            </a:extLst>
          </p:cNvPr>
          <p:cNvSpPr txBox="1"/>
          <p:nvPr/>
        </p:nvSpPr>
        <p:spPr>
          <a:xfrm>
            <a:off x="5991852" y="2906513"/>
            <a:ext cx="4301569" cy="400110"/>
          </a:xfrm>
          <a:prstGeom prst="rect">
            <a:avLst/>
          </a:prstGeom>
          <a:noFill/>
        </p:spPr>
        <p:txBody>
          <a:bodyPr wrap="square" rtlCol="0">
            <a:spAutoFit/>
          </a:bodyPr>
          <a:lstStyle/>
          <a:p>
            <a:r>
              <a:rPr lang="en-US" sz="2000" b="1" dirty="0"/>
              <a:t>Benefits of Index:</a:t>
            </a:r>
          </a:p>
        </p:txBody>
      </p:sp>
      <p:cxnSp>
        <p:nvCxnSpPr>
          <p:cNvPr id="37" name="Straight Connector 36">
            <a:extLst>
              <a:ext uri="{FF2B5EF4-FFF2-40B4-BE49-F238E27FC236}">
                <a16:creationId xmlns:a16="http://schemas.microsoft.com/office/drawing/2014/main" id="{5C0CE629-77CE-C0F0-3E78-3C3C2DAD1EF5}"/>
              </a:ext>
            </a:extLst>
          </p:cNvPr>
          <p:cNvCxnSpPr/>
          <p:nvPr/>
        </p:nvCxnSpPr>
        <p:spPr>
          <a:xfrm>
            <a:off x="6117474" y="3245663"/>
            <a:ext cx="1737360" cy="0"/>
          </a:xfrm>
          <a:prstGeom prst="line">
            <a:avLst/>
          </a:prstGeom>
          <a:ln/>
        </p:spPr>
        <p:style>
          <a:lnRef idx="1">
            <a:schemeClr val="accent1"/>
          </a:lnRef>
          <a:fillRef idx="0">
            <a:schemeClr val="accent1"/>
          </a:fillRef>
          <a:effectRef idx="0">
            <a:schemeClr val="accent1"/>
          </a:effectRef>
          <a:fontRef idx="minor">
            <a:schemeClr val="tx1"/>
          </a:fontRef>
        </p:style>
      </p:cxnSp>
      <p:sp>
        <p:nvSpPr>
          <p:cNvPr id="265" name="Rectangle 264">
            <a:extLst>
              <a:ext uri="{FF2B5EF4-FFF2-40B4-BE49-F238E27FC236}">
                <a16:creationId xmlns:a16="http://schemas.microsoft.com/office/drawing/2014/main" id="{FE342DDE-D2E5-D3FC-B9BD-477C7F2849A8}"/>
              </a:ext>
            </a:extLst>
          </p:cNvPr>
          <p:cNvSpPr/>
          <p:nvPr/>
        </p:nvSpPr>
        <p:spPr>
          <a:xfrm>
            <a:off x="-3218" y="3507947"/>
            <a:ext cx="5852161" cy="3352799"/>
          </a:xfrm>
          <a:prstGeom prst="rect">
            <a:avLst/>
          </a:prstGeom>
          <a:blipFill dpi="0" rotWithShape="1">
            <a:blip r:embed="rId5">
              <a:alphaModFix amt="33000"/>
              <a:extLst>
                <a:ext uri="{96DAC541-7B7A-43D3-8B79-37D633B846F1}">
                  <asvg:svgBlip xmlns:asvg="http://schemas.microsoft.com/office/drawing/2016/SVG/main" r:embed="rId6"/>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0E79BC-8168-8683-26FD-601E5D882789}"/>
              </a:ext>
            </a:extLst>
          </p:cNvPr>
          <p:cNvSpPr txBox="1"/>
          <p:nvPr/>
        </p:nvSpPr>
        <p:spPr>
          <a:xfrm>
            <a:off x="219256" y="1062681"/>
            <a:ext cx="5368433" cy="1169551"/>
          </a:xfrm>
          <a:prstGeom prst="rect">
            <a:avLst/>
          </a:prstGeom>
          <a:noFill/>
        </p:spPr>
        <p:txBody>
          <a:bodyPr wrap="square" rtlCol="0">
            <a:spAutoFit/>
          </a:bodyPr>
          <a:lstStyle/>
          <a:p>
            <a:r>
              <a:rPr lang="en-US" sz="1400" dirty="0"/>
              <a:t>Incorporating water management into a city's sustainable development strategy is crucial for maintaining the health, safety, and economic vitality of urban areas. By ensuring a reliable water supply, protecting water quality, treating wastewater, and conserving water resources, cities can promote a sustainable and resilient future.</a:t>
            </a:r>
          </a:p>
        </p:txBody>
      </p:sp>
      <p:cxnSp>
        <p:nvCxnSpPr>
          <p:cNvPr id="9" name="Straight Connector 8">
            <a:extLst>
              <a:ext uri="{FF2B5EF4-FFF2-40B4-BE49-F238E27FC236}">
                <a16:creationId xmlns:a16="http://schemas.microsoft.com/office/drawing/2014/main" id="{6BA811AF-1AA7-8E14-4C8E-5ED1AEF31A8F}"/>
              </a:ext>
            </a:extLst>
          </p:cNvPr>
          <p:cNvCxnSpPr/>
          <p:nvPr/>
        </p:nvCxnSpPr>
        <p:spPr>
          <a:xfrm>
            <a:off x="349326" y="796445"/>
            <a:ext cx="4846320"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F0BA8F1-60E1-71AF-7C84-A65250145A8F}"/>
              </a:ext>
            </a:extLst>
          </p:cNvPr>
          <p:cNvSpPr/>
          <p:nvPr/>
        </p:nvSpPr>
        <p:spPr>
          <a:xfrm>
            <a:off x="576833" y="2586246"/>
            <a:ext cx="4734560" cy="943053"/>
          </a:xfrm>
          <a:prstGeom prst="roundRect">
            <a:avLst>
              <a:gd name="adj" fmla="val 6048"/>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Water Management Index (WMI) </a:t>
            </a:r>
            <a:r>
              <a:rPr lang="en-US" sz="1400" dirty="0">
                <a:solidFill>
                  <a:schemeClr val="tx1"/>
                </a:solidFill>
              </a:rPr>
              <a:t>is a comprehensive metric designed to evaluate and score a city's effectiveness in managing its water resources.</a:t>
            </a:r>
          </a:p>
        </p:txBody>
      </p:sp>
      <p:grpSp>
        <p:nvGrpSpPr>
          <p:cNvPr id="32" name="Group 31">
            <a:extLst>
              <a:ext uri="{FF2B5EF4-FFF2-40B4-BE49-F238E27FC236}">
                <a16:creationId xmlns:a16="http://schemas.microsoft.com/office/drawing/2014/main" id="{F78770E8-8850-7D99-5BD6-FE6395D2FF91}"/>
              </a:ext>
            </a:extLst>
          </p:cNvPr>
          <p:cNvGrpSpPr/>
          <p:nvPr/>
        </p:nvGrpSpPr>
        <p:grpSpPr>
          <a:xfrm>
            <a:off x="326719" y="3737577"/>
            <a:ext cx="5299204" cy="2071960"/>
            <a:chOff x="349326" y="3246120"/>
            <a:chExt cx="5299204" cy="1605530"/>
          </a:xfrm>
        </p:grpSpPr>
        <p:sp>
          <p:nvSpPr>
            <p:cNvPr id="10" name="Rectangle 9">
              <a:extLst>
                <a:ext uri="{FF2B5EF4-FFF2-40B4-BE49-F238E27FC236}">
                  <a16:creationId xmlns:a16="http://schemas.microsoft.com/office/drawing/2014/main" id="{B012CD3D-8C2C-7ADF-F8CC-98831C20CE15}"/>
                </a:ext>
              </a:extLst>
            </p:cNvPr>
            <p:cNvSpPr/>
            <p:nvPr/>
          </p:nvSpPr>
          <p:spPr>
            <a:xfrm>
              <a:off x="1675430" y="3246120"/>
              <a:ext cx="1162178" cy="650491"/>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Supply of water</a:t>
              </a:r>
            </a:p>
          </p:txBody>
        </p:sp>
        <p:sp>
          <p:nvSpPr>
            <p:cNvPr id="11" name="Rectangle 10">
              <a:extLst>
                <a:ext uri="{FF2B5EF4-FFF2-40B4-BE49-F238E27FC236}">
                  <a16:creationId xmlns:a16="http://schemas.microsoft.com/office/drawing/2014/main" id="{C634A36E-7B0E-2FEC-8B36-B079308F1C7E}"/>
                </a:ext>
              </a:extLst>
            </p:cNvPr>
            <p:cNvSpPr/>
            <p:nvPr/>
          </p:nvSpPr>
          <p:spPr>
            <a:xfrm>
              <a:off x="3001534" y="3246120"/>
              <a:ext cx="1162178" cy="650491"/>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Quality of water</a:t>
              </a:r>
            </a:p>
          </p:txBody>
        </p:sp>
        <p:sp>
          <p:nvSpPr>
            <p:cNvPr id="12" name="Rectangle 11">
              <a:extLst>
                <a:ext uri="{FF2B5EF4-FFF2-40B4-BE49-F238E27FC236}">
                  <a16:creationId xmlns:a16="http://schemas.microsoft.com/office/drawing/2014/main" id="{99BF6CC0-2166-414D-D756-6B5CCF043E38}"/>
                </a:ext>
              </a:extLst>
            </p:cNvPr>
            <p:cNvSpPr/>
            <p:nvPr/>
          </p:nvSpPr>
          <p:spPr>
            <a:xfrm>
              <a:off x="4327638" y="3246120"/>
              <a:ext cx="1320892" cy="650491"/>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Water usage management</a:t>
              </a:r>
            </a:p>
          </p:txBody>
        </p:sp>
        <p:sp>
          <p:nvSpPr>
            <p:cNvPr id="13" name="Rectangle 12">
              <a:extLst>
                <a:ext uri="{FF2B5EF4-FFF2-40B4-BE49-F238E27FC236}">
                  <a16:creationId xmlns:a16="http://schemas.microsoft.com/office/drawing/2014/main" id="{22D53A23-59FC-756A-5652-DB2367A21B73}"/>
                </a:ext>
              </a:extLst>
            </p:cNvPr>
            <p:cNvSpPr/>
            <p:nvPr/>
          </p:nvSpPr>
          <p:spPr>
            <a:xfrm>
              <a:off x="349326" y="3246120"/>
              <a:ext cx="1162178" cy="650491"/>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Sources of water</a:t>
              </a:r>
            </a:p>
          </p:txBody>
        </p:sp>
        <p:sp>
          <p:nvSpPr>
            <p:cNvPr id="20" name="Rectangle: Rounded Corners 19">
              <a:extLst>
                <a:ext uri="{FF2B5EF4-FFF2-40B4-BE49-F238E27FC236}">
                  <a16:creationId xmlns:a16="http://schemas.microsoft.com/office/drawing/2014/main" id="{2715DB84-73BD-59C5-5816-E5A4062DD9CA}"/>
                </a:ext>
              </a:extLst>
            </p:cNvPr>
            <p:cNvSpPr/>
            <p:nvPr/>
          </p:nvSpPr>
          <p:spPr>
            <a:xfrm>
              <a:off x="1630698" y="4186295"/>
              <a:ext cx="2590764" cy="665355"/>
            </a:xfrm>
            <a:prstGeom prst="roundRect">
              <a:avLst/>
            </a:prstGeom>
            <a:solidFill>
              <a:srgbClr val="799A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Water Management Index</a:t>
              </a:r>
            </a:p>
          </p:txBody>
        </p:sp>
        <p:cxnSp>
          <p:nvCxnSpPr>
            <p:cNvPr id="22" name="Connector: Elbow 21">
              <a:extLst>
                <a:ext uri="{FF2B5EF4-FFF2-40B4-BE49-F238E27FC236}">
                  <a16:creationId xmlns:a16="http://schemas.microsoft.com/office/drawing/2014/main" id="{6ADCEFF7-302C-FBBE-89C6-8042D4CE859B}"/>
                </a:ext>
              </a:extLst>
            </p:cNvPr>
            <p:cNvCxnSpPr>
              <a:cxnSpLocks/>
              <a:stCxn id="13" idx="2"/>
              <a:endCxn id="20" idx="1"/>
            </p:cNvCxnSpPr>
            <p:nvPr/>
          </p:nvCxnSpPr>
          <p:spPr>
            <a:xfrm rot="16200000" flipH="1">
              <a:off x="969376" y="3857649"/>
              <a:ext cx="622362" cy="700283"/>
            </a:xfrm>
            <a:prstGeom prst="bentConnector2">
              <a:avLst/>
            </a:prstGeom>
            <a:ln w="190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6893EA9-03B5-08F1-7492-A9A516865FB7}"/>
                </a:ext>
              </a:extLst>
            </p:cNvPr>
            <p:cNvCxnSpPr>
              <a:cxnSpLocks/>
              <a:stCxn id="12" idx="2"/>
              <a:endCxn id="20" idx="3"/>
            </p:cNvCxnSpPr>
            <p:nvPr/>
          </p:nvCxnSpPr>
          <p:spPr>
            <a:xfrm rot="5400000">
              <a:off x="4293593" y="3824480"/>
              <a:ext cx="622362" cy="766622"/>
            </a:xfrm>
            <a:prstGeom prst="bentConnector2">
              <a:avLst/>
            </a:prstGeom>
            <a:ln w="190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D5AC831-EF0A-FAA5-09E3-F3682173CAA3}"/>
                </a:ext>
              </a:extLst>
            </p:cNvPr>
            <p:cNvCxnSpPr>
              <a:cxnSpLocks/>
              <a:stCxn id="10" idx="2"/>
            </p:cNvCxnSpPr>
            <p:nvPr/>
          </p:nvCxnSpPr>
          <p:spPr>
            <a:xfrm>
              <a:off x="2256519" y="3896611"/>
              <a:ext cx="0" cy="304549"/>
            </a:xfrm>
            <a:prstGeom prst="straightConnector1">
              <a:avLst/>
            </a:prstGeom>
            <a:ln w="190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BF76B3-4198-F3B7-6A1E-028BE9A88D5E}"/>
                </a:ext>
              </a:extLst>
            </p:cNvPr>
            <p:cNvCxnSpPr/>
            <p:nvPr/>
          </p:nvCxnSpPr>
          <p:spPr>
            <a:xfrm>
              <a:off x="3573462" y="3896611"/>
              <a:ext cx="0" cy="274320"/>
            </a:xfrm>
            <a:prstGeom prst="straightConnector1">
              <a:avLst/>
            </a:prstGeom>
            <a:ln w="190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70" name="Group 269">
            <a:extLst>
              <a:ext uri="{FF2B5EF4-FFF2-40B4-BE49-F238E27FC236}">
                <a16:creationId xmlns:a16="http://schemas.microsoft.com/office/drawing/2014/main" id="{7C1C8887-BDC6-1C50-C84A-76D4605A0E26}"/>
              </a:ext>
            </a:extLst>
          </p:cNvPr>
          <p:cNvGrpSpPr/>
          <p:nvPr/>
        </p:nvGrpSpPr>
        <p:grpSpPr>
          <a:xfrm>
            <a:off x="6395002" y="3445107"/>
            <a:ext cx="2206887" cy="1259055"/>
            <a:chOff x="6044099" y="3288259"/>
            <a:chExt cx="2206887" cy="1259055"/>
          </a:xfrm>
        </p:grpSpPr>
        <p:pic>
          <p:nvPicPr>
            <p:cNvPr id="267" name="Picture 266">
              <a:extLst>
                <a:ext uri="{FF2B5EF4-FFF2-40B4-BE49-F238E27FC236}">
                  <a16:creationId xmlns:a16="http://schemas.microsoft.com/office/drawing/2014/main" id="{4D8F4EC0-1CCE-A02D-BE28-C078BE95D6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1551" y="3288259"/>
              <a:ext cx="651982" cy="651982"/>
            </a:xfrm>
            <a:prstGeom prst="rect">
              <a:avLst/>
            </a:prstGeom>
            <a:solidFill>
              <a:srgbClr val="E9FBFE"/>
            </a:solidFill>
          </p:spPr>
        </p:pic>
        <p:sp>
          <p:nvSpPr>
            <p:cNvPr id="269" name="TextBox 268">
              <a:extLst>
                <a:ext uri="{FF2B5EF4-FFF2-40B4-BE49-F238E27FC236}">
                  <a16:creationId xmlns:a16="http://schemas.microsoft.com/office/drawing/2014/main" id="{B00B5D80-F460-F452-C450-B259BC33DDEC}"/>
                </a:ext>
              </a:extLst>
            </p:cNvPr>
            <p:cNvSpPr txBox="1"/>
            <p:nvPr/>
          </p:nvSpPr>
          <p:spPr>
            <a:xfrm>
              <a:off x="6044099" y="3900983"/>
              <a:ext cx="2206887" cy="646331"/>
            </a:xfrm>
            <a:prstGeom prst="rect">
              <a:avLst/>
            </a:prstGeom>
            <a:noFill/>
          </p:spPr>
          <p:txBody>
            <a:bodyPr wrap="square">
              <a:spAutoFit/>
            </a:bodyPr>
            <a:lstStyle/>
            <a:p>
              <a:pPr algn="ctr"/>
              <a:r>
                <a:rPr lang="en-US" sz="1200" dirty="0"/>
                <a:t>The index aids in balancing the water needs of different sectors to ensure sustainable use.</a:t>
              </a:r>
            </a:p>
          </p:txBody>
        </p:sp>
      </p:grpSp>
      <p:sp>
        <p:nvSpPr>
          <p:cNvPr id="273" name="TextBox 272">
            <a:extLst>
              <a:ext uri="{FF2B5EF4-FFF2-40B4-BE49-F238E27FC236}">
                <a16:creationId xmlns:a16="http://schemas.microsoft.com/office/drawing/2014/main" id="{075CF0EA-CD2D-DBAC-DD72-63CC648F1E0C}"/>
              </a:ext>
            </a:extLst>
          </p:cNvPr>
          <p:cNvSpPr txBox="1"/>
          <p:nvPr/>
        </p:nvSpPr>
        <p:spPr>
          <a:xfrm>
            <a:off x="9144729" y="4064466"/>
            <a:ext cx="2720552" cy="646331"/>
          </a:xfrm>
          <a:prstGeom prst="rect">
            <a:avLst/>
          </a:prstGeom>
          <a:noFill/>
        </p:spPr>
        <p:txBody>
          <a:bodyPr wrap="square">
            <a:spAutoFit/>
          </a:bodyPr>
          <a:lstStyle/>
          <a:p>
            <a:pPr algn="ctr"/>
            <a:r>
              <a:rPr lang="en-US" sz="1200" dirty="0"/>
              <a:t>Helps ensure that cities comply with national and international water management standards and regulations.</a:t>
            </a:r>
          </a:p>
        </p:txBody>
      </p:sp>
      <p:sp>
        <p:nvSpPr>
          <p:cNvPr id="278" name="TextBox 277">
            <a:extLst>
              <a:ext uri="{FF2B5EF4-FFF2-40B4-BE49-F238E27FC236}">
                <a16:creationId xmlns:a16="http://schemas.microsoft.com/office/drawing/2014/main" id="{CA19048E-1951-D1C8-0D0F-A49B4DAA4D44}"/>
              </a:ext>
            </a:extLst>
          </p:cNvPr>
          <p:cNvSpPr txBox="1"/>
          <p:nvPr/>
        </p:nvSpPr>
        <p:spPr>
          <a:xfrm>
            <a:off x="6142081" y="5773306"/>
            <a:ext cx="2791893" cy="830997"/>
          </a:xfrm>
          <a:prstGeom prst="rect">
            <a:avLst/>
          </a:prstGeom>
          <a:noFill/>
        </p:spPr>
        <p:txBody>
          <a:bodyPr wrap="square">
            <a:spAutoFit/>
          </a:bodyPr>
          <a:lstStyle/>
          <a:p>
            <a:pPr algn="ctr"/>
            <a:r>
              <a:rPr lang="en-US" sz="1200" dirty="0"/>
              <a:t>It helps cities assess the quantity and quality of their water resources, highlighting areas where water scarcity, pollution, or overuse might pose risks.</a:t>
            </a:r>
          </a:p>
        </p:txBody>
      </p:sp>
      <p:sp>
        <p:nvSpPr>
          <p:cNvPr id="281" name="TextBox 280">
            <a:extLst>
              <a:ext uri="{FF2B5EF4-FFF2-40B4-BE49-F238E27FC236}">
                <a16:creationId xmlns:a16="http://schemas.microsoft.com/office/drawing/2014/main" id="{4A651B09-A4DA-B5FF-88DD-578A4E920ECE}"/>
              </a:ext>
            </a:extLst>
          </p:cNvPr>
          <p:cNvSpPr txBox="1"/>
          <p:nvPr/>
        </p:nvSpPr>
        <p:spPr>
          <a:xfrm>
            <a:off x="9190466" y="5773306"/>
            <a:ext cx="2660114" cy="830997"/>
          </a:xfrm>
          <a:prstGeom prst="rect">
            <a:avLst/>
          </a:prstGeom>
          <a:noFill/>
        </p:spPr>
        <p:txBody>
          <a:bodyPr wrap="square">
            <a:spAutoFit/>
          </a:bodyPr>
          <a:lstStyle/>
          <a:p>
            <a:pPr algn="ctr"/>
            <a:r>
              <a:rPr lang="en-US" sz="1200" dirty="0"/>
              <a:t>It helps prioritize investments in water infrastructure and conservation programs along with strategic planning of the resources.</a:t>
            </a:r>
          </a:p>
        </p:txBody>
      </p:sp>
      <p:cxnSp>
        <p:nvCxnSpPr>
          <p:cNvPr id="282" name="Straight Connector 281">
            <a:extLst>
              <a:ext uri="{FF2B5EF4-FFF2-40B4-BE49-F238E27FC236}">
                <a16:creationId xmlns:a16="http://schemas.microsoft.com/office/drawing/2014/main" id="{C0902FF6-2A47-6078-2AB7-500B49603424}"/>
              </a:ext>
            </a:extLst>
          </p:cNvPr>
          <p:cNvCxnSpPr/>
          <p:nvPr/>
        </p:nvCxnSpPr>
        <p:spPr>
          <a:xfrm>
            <a:off x="6574674" y="4927133"/>
            <a:ext cx="4937760" cy="0"/>
          </a:xfrm>
          <a:prstGeom prst="line">
            <a:avLst/>
          </a:prstGeom>
          <a:ln>
            <a:solidFill>
              <a:srgbClr val="B2F1FC"/>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04F09A23-ED7E-09C6-9F45-CFB9685AEC70}"/>
              </a:ext>
            </a:extLst>
          </p:cNvPr>
          <p:cNvCxnSpPr>
            <a:cxnSpLocks/>
          </p:cNvCxnSpPr>
          <p:nvPr/>
        </p:nvCxnSpPr>
        <p:spPr>
          <a:xfrm rot="5400000">
            <a:off x="7378468" y="4947337"/>
            <a:ext cx="3291840" cy="0"/>
          </a:xfrm>
          <a:prstGeom prst="line">
            <a:avLst/>
          </a:prstGeom>
          <a:ln>
            <a:solidFill>
              <a:srgbClr val="B2F1FC"/>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C2D9DC4-970B-57F9-3AB6-7684B372E2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2893" y="3576388"/>
            <a:ext cx="444223" cy="444223"/>
          </a:xfrm>
          <a:prstGeom prst="rect">
            <a:avLst/>
          </a:prstGeom>
        </p:spPr>
      </p:pic>
      <p:sp>
        <p:nvSpPr>
          <p:cNvPr id="17" name="Rectangle 16">
            <a:extLst>
              <a:ext uri="{FF2B5EF4-FFF2-40B4-BE49-F238E27FC236}">
                <a16:creationId xmlns:a16="http://schemas.microsoft.com/office/drawing/2014/main" id="{D3404964-8CA5-0B6A-9910-13E7643B140E}"/>
              </a:ext>
            </a:extLst>
          </p:cNvPr>
          <p:cNvSpPr/>
          <p:nvPr/>
        </p:nvSpPr>
        <p:spPr>
          <a:xfrm>
            <a:off x="7229576" y="5150105"/>
            <a:ext cx="615181" cy="627447"/>
          </a:xfrm>
          <a:prstGeom prst="rect">
            <a:avLst/>
          </a:prstGeom>
          <a:solidFill>
            <a:srgbClr val="E9FB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0900F-9098-8B95-66DC-01FF773FD754}"/>
              </a:ext>
            </a:extLst>
          </p:cNvPr>
          <p:cNvSpPr/>
          <p:nvPr/>
        </p:nvSpPr>
        <p:spPr>
          <a:xfrm>
            <a:off x="10214548" y="5150105"/>
            <a:ext cx="615181" cy="627447"/>
          </a:xfrm>
          <a:prstGeom prst="rect">
            <a:avLst/>
          </a:prstGeom>
          <a:solidFill>
            <a:srgbClr val="E9FB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F892B616-F25D-C91A-7032-1A6483F06F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33776" y="5183872"/>
            <a:ext cx="555667" cy="555667"/>
          </a:xfrm>
          <a:prstGeom prst="rect">
            <a:avLst/>
          </a:prstGeom>
        </p:spPr>
      </p:pic>
      <p:pic>
        <p:nvPicPr>
          <p:cNvPr id="29" name="Picture 28">
            <a:extLst>
              <a:ext uri="{FF2B5EF4-FFF2-40B4-BE49-F238E27FC236}">
                <a16:creationId xmlns:a16="http://schemas.microsoft.com/office/drawing/2014/main" id="{039110C1-271D-CDE9-DBA2-1E11EA3863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93401" y="5224817"/>
            <a:ext cx="487530" cy="487530"/>
          </a:xfrm>
          <a:prstGeom prst="rect">
            <a:avLst/>
          </a:prstGeom>
        </p:spPr>
      </p:pic>
      <p:grpSp>
        <p:nvGrpSpPr>
          <p:cNvPr id="3" name="Group 2">
            <a:extLst>
              <a:ext uri="{FF2B5EF4-FFF2-40B4-BE49-F238E27FC236}">
                <a16:creationId xmlns:a16="http://schemas.microsoft.com/office/drawing/2014/main" id="{13DFB564-6E4F-20BF-924B-C2AC8796CEA3}"/>
              </a:ext>
            </a:extLst>
          </p:cNvPr>
          <p:cNvGrpSpPr/>
          <p:nvPr/>
        </p:nvGrpSpPr>
        <p:grpSpPr>
          <a:xfrm>
            <a:off x="1023124" y="6374489"/>
            <a:ext cx="923290" cy="403517"/>
            <a:chOff x="1310054" y="6447991"/>
            <a:chExt cx="923290" cy="403517"/>
          </a:xfrm>
        </p:grpSpPr>
        <p:sp>
          <p:nvSpPr>
            <p:cNvPr id="21" name="TextBox 20">
              <a:extLst>
                <a:ext uri="{FF2B5EF4-FFF2-40B4-BE49-F238E27FC236}">
                  <a16:creationId xmlns:a16="http://schemas.microsoft.com/office/drawing/2014/main" id="{C34E6DAB-E315-3328-FEB4-4A5E4E46CAE8}"/>
                </a:ext>
              </a:extLst>
            </p:cNvPr>
            <p:cNvSpPr txBox="1"/>
            <p:nvPr/>
          </p:nvSpPr>
          <p:spPr>
            <a:xfrm>
              <a:off x="1518944" y="6447991"/>
              <a:ext cx="682713" cy="246221"/>
            </a:xfrm>
            <a:prstGeom prst="rect">
              <a:avLst/>
            </a:prstGeom>
            <a:noFill/>
          </p:spPr>
          <p:txBody>
            <a:bodyPr wrap="square" rtlCol="0">
              <a:spAutoFit/>
            </a:bodyPr>
            <a:lstStyle/>
            <a:p>
              <a:r>
                <a:rPr lang="en-US" sz="1000" b="1" dirty="0"/>
                <a:t>Source</a:t>
              </a:r>
              <a:endParaRPr lang="en-US" sz="1000" dirty="0"/>
            </a:p>
          </p:txBody>
        </p:sp>
        <p:pic>
          <p:nvPicPr>
            <p:cNvPr id="24" name="Picture 23">
              <a:hlinkClick r:id="rId11"/>
              <a:extLst>
                <a:ext uri="{FF2B5EF4-FFF2-40B4-BE49-F238E27FC236}">
                  <a16:creationId xmlns:a16="http://schemas.microsoft.com/office/drawing/2014/main" id="{AD5B1D08-E6CF-17C5-D774-D7DDC52236D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37501" y="6512285"/>
              <a:ext cx="129803" cy="129803"/>
            </a:xfrm>
            <a:prstGeom prst="rect">
              <a:avLst/>
            </a:prstGeom>
          </p:spPr>
        </p:pic>
        <p:sp>
          <p:nvSpPr>
            <p:cNvPr id="26" name="TextBox 25">
              <a:extLst>
                <a:ext uri="{FF2B5EF4-FFF2-40B4-BE49-F238E27FC236}">
                  <a16:creationId xmlns:a16="http://schemas.microsoft.com/office/drawing/2014/main" id="{2B74499E-F358-E475-D417-A423B0AD7C7A}"/>
                </a:ext>
              </a:extLst>
            </p:cNvPr>
            <p:cNvSpPr txBox="1"/>
            <p:nvPr/>
          </p:nvSpPr>
          <p:spPr>
            <a:xfrm>
              <a:off x="1310054" y="6605287"/>
              <a:ext cx="923290" cy="246221"/>
            </a:xfrm>
            <a:prstGeom prst="rect">
              <a:avLst/>
            </a:prstGeom>
            <a:noFill/>
          </p:spPr>
          <p:txBody>
            <a:bodyPr wrap="square" rtlCol="0">
              <a:spAutoFit/>
            </a:bodyPr>
            <a:lstStyle/>
            <a:p>
              <a:r>
                <a:rPr lang="en-US" sz="1000" b="1" dirty="0"/>
                <a:t>Wireframe</a:t>
              </a:r>
              <a:endParaRPr lang="en-US" sz="1000" dirty="0"/>
            </a:p>
          </p:txBody>
        </p:sp>
        <p:pic>
          <p:nvPicPr>
            <p:cNvPr id="30" name="Picture 29">
              <a:hlinkClick r:id="rId13" action="ppaction://hlinkpres?slideindex=1&amp;slidetitle="/>
              <a:extLst>
                <a:ext uri="{FF2B5EF4-FFF2-40B4-BE49-F238E27FC236}">
                  <a16:creationId xmlns:a16="http://schemas.microsoft.com/office/drawing/2014/main" id="{AEE9DEA8-3432-69BF-1D51-3258E37D9FD9}"/>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037069" y="6677226"/>
              <a:ext cx="129803" cy="129803"/>
            </a:xfrm>
            <a:prstGeom prst="rect">
              <a:avLst/>
            </a:prstGeom>
          </p:spPr>
        </p:pic>
      </p:grpSp>
    </p:spTree>
    <p:extLst>
      <p:ext uri="{BB962C8B-B14F-4D97-AF65-F5344CB8AC3E}">
        <p14:creationId xmlns:p14="http://schemas.microsoft.com/office/powerpoint/2010/main" val="335955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Rectangle 481">
            <a:extLst>
              <a:ext uri="{FF2B5EF4-FFF2-40B4-BE49-F238E27FC236}">
                <a16:creationId xmlns:a16="http://schemas.microsoft.com/office/drawing/2014/main" id="{33061F17-2AF0-81D5-E68C-699F54227588}"/>
              </a:ext>
            </a:extLst>
          </p:cNvPr>
          <p:cNvSpPr/>
          <p:nvPr/>
        </p:nvSpPr>
        <p:spPr>
          <a:xfrm>
            <a:off x="-13341" y="2525544"/>
            <a:ext cx="6106881" cy="4332456"/>
          </a:xfrm>
          <a:prstGeom prst="rect">
            <a:avLst/>
          </a:prstGeom>
          <a:blipFill dpi="0" rotWithShape="1">
            <a:blip r:embed="rId2">
              <a:alphaModFix amt="2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785CB846-AAC8-5290-078B-9D69F7DBF6C9}"/>
              </a:ext>
            </a:extLst>
          </p:cNvPr>
          <p:cNvGrpSpPr/>
          <p:nvPr/>
        </p:nvGrpSpPr>
        <p:grpSpPr>
          <a:xfrm>
            <a:off x="-13342" y="-2700"/>
            <a:ext cx="12207803" cy="6858000"/>
            <a:chOff x="-13342" y="-2700"/>
            <a:chExt cx="12207803" cy="6858000"/>
          </a:xfrm>
        </p:grpSpPr>
        <p:sp>
          <p:nvSpPr>
            <p:cNvPr id="3" name="Rectangle 2">
              <a:extLst>
                <a:ext uri="{FF2B5EF4-FFF2-40B4-BE49-F238E27FC236}">
                  <a16:creationId xmlns:a16="http://schemas.microsoft.com/office/drawing/2014/main" id="{2FEDBA2D-FF6D-1E05-4357-854214EB31D0}"/>
                </a:ext>
              </a:extLst>
            </p:cNvPr>
            <p:cNvSpPr/>
            <p:nvPr/>
          </p:nvSpPr>
          <p:spPr>
            <a:xfrm>
              <a:off x="6098461" y="-2700"/>
              <a:ext cx="6096000" cy="6858000"/>
            </a:xfrm>
            <a:prstGeom prst="rect">
              <a:avLst/>
            </a:prstGeom>
            <a:solidFill>
              <a:srgbClr val="FFF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98D660F-21D0-CD6F-BD19-864239CAB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687" y="55249"/>
              <a:ext cx="748660" cy="643476"/>
            </a:xfrm>
            <a:prstGeom prst="rect">
              <a:avLst/>
            </a:prstGeom>
          </p:spPr>
        </p:pic>
        <p:sp>
          <p:nvSpPr>
            <p:cNvPr id="5" name="Rectangle 4">
              <a:extLst>
                <a:ext uri="{FF2B5EF4-FFF2-40B4-BE49-F238E27FC236}">
                  <a16:creationId xmlns:a16="http://schemas.microsoft.com/office/drawing/2014/main" id="{30141E71-F365-79E6-A29B-BE381C58B886}"/>
                </a:ext>
              </a:extLst>
            </p:cNvPr>
            <p:cNvSpPr/>
            <p:nvPr/>
          </p:nvSpPr>
          <p:spPr>
            <a:xfrm>
              <a:off x="-13342" y="113801"/>
              <a:ext cx="232597" cy="584925"/>
            </a:xfrm>
            <a:prstGeom prst="rect">
              <a:avLst/>
            </a:prstGeom>
            <a:solidFill>
              <a:srgbClr val="FFC5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CCEDF7-211C-3E9F-145B-2E49B21FB23A}"/>
                </a:ext>
              </a:extLst>
            </p:cNvPr>
            <p:cNvSpPr txBox="1"/>
            <p:nvPr/>
          </p:nvSpPr>
          <p:spPr>
            <a:xfrm>
              <a:off x="243838" y="67168"/>
              <a:ext cx="5608323" cy="707886"/>
            </a:xfrm>
            <a:prstGeom prst="rect">
              <a:avLst/>
            </a:prstGeom>
            <a:noFill/>
          </p:spPr>
          <p:txBody>
            <a:bodyPr wrap="square" rtlCol="0">
              <a:spAutoFit/>
            </a:bodyPr>
            <a:lstStyle/>
            <a:p>
              <a:r>
                <a:rPr lang="en-US" sz="2000" b="1" dirty="0"/>
                <a:t>SUSTAINABLE WASTE SOLUTIONS: EVALUATING EFFICIENCY WITH WASTE MANAGEMENT INDEX</a:t>
              </a:r>
            </a:p>
          </p:txBody>
        </p:sp>
        <p:sp>
          <p:nvSpPr>
            <p:cNvPr id="7" name="TextBox 6">
              <a:extLst>
                <a:ext uri="{FF2B5EF4-FFF2-40B4-BE49-F238E27FC236}">
                  <a16:creationId xmlns:a16="http://schemas.microsoft.com/office/drawing/2014/main" id="{822DA68F-5152-CF02-CD9F-63F2F5F7F186}"/>
                </a:ext>
              </a:extLst>
            </p:cNvPr>
            <p:cNvSpPr txBox="1"/>
            <p:nvPr/>
          </p:nvSpPr>
          <p:spPr>
            <a:xfrm>
              <a:off x="219256" y="1062681"/>
              <a:ext cx="5368433" cy="1815882"/>
            </a:xfrm>
            <a:prstGeom prst="rect">
              <a:avLst/>
            </a:prstGeom>
            <a:noFill/>
          </p:spPr>
          <p:txBody>
            <a:bodyPr wrap="square" rtlCol="0">
              <a:spAutoFit/>
            </a:bodyPr>
            <a:lstStyle/>
            <a:p>
              <a:r>
                <a:rPr lang="en-US" sz="1600" dirty="0"/>
                <a:t>The </a:t>
              </a:r>
              <a:r>
                <a:rPr lang="en-US" sz="1600" b="1" dirty="0"/>
                <a:t>Waste Management Index </a:t>
              </a:r>
              <a:r>
                <a:rPr lang="en-US" sz="1600" dirty="0"/>
                <a:t>(WMI) is a comprehensive metric to </a:t>
              </a:r>
              <a:r>
                <a:rPr lang="en-US" sz="1600" b="1" dirty="0"/>
                <a:t>evaluate the effectiveness and efficiency </a:t>
              </a:r>
              <a:r>
                <a:rPr lang="en-US" sz="1600" dirty="0"/>
                <a:t>of a city's waste management practices, based on key parameters such as </a:t>
              </a:r>
              <a:r>
                <a:rPr lang="en-US" sz="1600" b="1" dirty="0"/>
                <a:t>waste generation, recycling, and processing rates. </a:t>
              </a:r>
            </a:p>
            <a:p>
              <a:r>
                <a:rPr lang="en-US" sz="1600" dirty="0"/>
                <a:t>The WMI aims to provide a holistic view of how well a city manages its waste, emphasizing sustainable practices and environmental impact reduction.</a:t>
              </a:r>
            </a:p>
          </p:txBody>
        </p:sp>
        <p:cxnSp>
          <p:nvCxnSpPr>
            <p:cNvPr id="8" name="Straight Connector 7">
              <a:extLst>
                <a:ext uri="{FF2B5EF4-FFF2-40B4-BE49-F238E27FC236}">
                  <a16:creationId xmlns:a16="http://schemas.microsoft.com/office/drawing/2014/main" id="{B4968831-0119-5263-EFD6-9DEB9539D5E3}"/>
                </a:ext>
              </a:extLst>
            </p:cNvPr>
            <p:cNvCxnSpPr>
              <a:cxnSpLocks/>
            </p:cNvCxnSpPr>
            <p:nvPr/>
          </p:nvCxnSpPr>
          <p:spPr>
            <a:xfrm>
              <a:off x="349326" y="796445"/>
              <a:ext cx="4872914" cy="0"/>
            </a:xfrm>
            <a:prstGeom prst="line">
              <a:avLst/>
            </a:prstGeom>
            <a:ln>
              <a:solidFill>
                <a:srgbClr val="FFC557"/>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3FF61B98-4ADB-AFC1-CF7B-E6529DE7DE96}"/>
              </a:ext>
            </a:extLst>
          </p:cNvPr>
          <p:cNvGrpSpPr/>
          <p:nvPr/>
        </p:nvGrpSpPr>
        <p:grpSpPr>
          <a:xfrm>
            <a:off x="243838" y="3144798"/>
            <a:ext cx="5644037" cy="2177209"/>
            <a:chOff x="349326" y="2486232"/>
            <a:chExt cx="5644037" cy="2177209"/>
          </a:xfrm>
        </p:grpSpPr>
        <p:sp>
          <p:nvSpPr>
            <p:cNvPr id="18" name="Rectangle: Rounded Corners 17">
              <a:extLst>
                <a:ext uri="{FF2B5EF4-FFF2-40B4-BE49-F238E27FC236}">
                  <a16:creationId xmlns:a16="http://schemas.microsoft.com/office/drawing/2014/main" id="{76DC0F8A-ADF4-F895-193C-4D737957BF4E}"/>
                </a:ext>
              </a:extLst>
            </p:cNvPr>
            <p:cNvSpPr/>
            <p:nvPr/>
          </p:nvSpPr>
          <p:spPr>
            <a:xfrm>
              <a:off x="349326" y="2486232"/>
              <a:ext cx="1499794" cy="477459"/>
            </a:xfrm>
            <a:prstGeom prst="roundRect">
              <a:avLst/>
            </a:prstGeom>
            <a:solidFill>
              <a:schemeClr val="accent4">
                <a:lumMod val="40000"/>
                <a:lumOff val="60000"/>
              </a:schemeClr>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Generation of waste</a:t>
              </a:r>
            </a:p>
          </p:txBody>
        </p:sp>
        <p:sp>
          <p:nvSpPr>
            <p:cNvPr id="19" name="Rectangle: Rounded Corners 18">
              <a:extLst>
                <a:ext uri="{FF2B5EF4-FFF2-40B4-BE49-F238E27FC236}">
                  <a16:creationId xmlns:a16="http://schemas.microsoft.com/office/drawing/2014/main" id="{B18EF472-ADB5-3A49-8780-2572D8E4BFC5}"/>
                </a:ext>
              </a:extLst>
            </p:cNvPr>
            <p:cNvSpPr/>
            <p:nvPr/>
          </p:nvSpPr>
          <p:spPr>
            <a:xfrm>
              <a:off x="349326" y="3336107"/>
              <a:ext cx="1499794" cy="477459"/>
            </a:xfrm>
            <a:prstGeom prst="roundRect">
              <a:avLst/>
            </a:prstGeom>
            <a:solidFill>
              <a:schemeClr val="accent4">
                <a:lumMod val="40000"/>
                <a:lumOff val="60000"/>
              </a:schemeClr>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Processing of waste</a:t>
              </a:r>
            </a:p>
          </p:txBody>
        </p:sp>
        <p:sp>
          <p:nvSpPr>
            <p:cNvPr id="20" name="Rectangle: Rounded Corners 19">
              <a:extLst>
                <a:ext uri="{FF2B5EF4-FFF2-40B4-BE49-F238E27FC236}">
                  <a16:creationId xmlns:a16="http://schemas.microsoft.com/office/drawing/2014/main" id="{D191063E-71FC-90E0-C9ED-1D575218A446}"/>
                </a:ext>
              </a:extLst>
            </p:cNvPr>
            <p:cNvSpPr/>
            <p:nvPr/>
          </p:nvSpPr>
          <p:spPr>
            <a:xfrm>
              <a:off x="349326" y="4185982"/>
              <a:ext cx="1499794" cy="477459"/>
            </a:xfrm>
            <a:prstGeom prst="roundRect">
              <a:avLst/>
            </a:prstGeom>
            <a:solidFill>
              <a:schemeClr val="accent4">
                <a:lumMod val="40000"/>
                <a:lumOff val="60000"/>
              </a:schemeClr>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Recycling of waste</a:t>
              </a:r>
            </a:p>
          </p:txBody>
        </p:sp>
        <p:sp>
          <p:nvSpPr>
            <p:cNvPr id="21" name="Rectangle: Rounded Corners 20">
              <a:extLst>
                <a:ext uri="{FF2B5EF4-FFF2-40B4-BE49-F238E27FC236}">
                  <a16:creationId xmlns:a16="http://schemas.microsoft.com/office/drawing/2014/main" id="{2CF01D21-D612-4356-4789-9F27055EF21F}"/>
                </a:ext>
              </a:extLst>
            </p:cNvPr>
            <p:cNvSpPr/>
            <p:nvPr/>
          </p:nvSpPr>
          <p:spPr>
            <a:xfrm>
              <a:off x="2316930" y="2938413"/>
              <a:ext cx="1499794" cy="477459"/>
            </a:xfrm>
            <a:prstGeom prst="roundRect">
              <a:avLst/>
            </a:prstGeom>
            <a:solidFill>
              <a:schemeClr val="accent4">
                <a:lumMod val="60000"/>
                <a:lumOff val="40000"/>
              </a:schemeClr>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Collection</a:t>
              </a:r>
            </a:p>
          </p:txBody>
        </p:sp>
        <p:sp>
          <p:nvSpPr>
            <p:cNvPr id="22" name="Rectangle: Rounded Corners 21">
              <a:extLst>
                <a:ext uri="{FF2B5EF4-FFF2-40B4-BE49-F238E27FC236}">
                  <a16:creationId xmlns:a16="http://schemas.microsoft.com/office/drawing/2014/main" id="{F9707D32-47F8-F617-75C9-649E4CB09236}"/>
                </a:ext>
              </a:extLst>
            </p:cNvPr>
            <p:cNvSpPr/>
            <p:nvPr/>
          </p:nvSpPr>
          <p:spPr>
            <a:xfrm>
              <a:off x="2316930" y="3737488"/>
              <a:ext cx="1499794" cy="477459"/>
            </a:xfrm>
            <a:prstGeom prst="roundRect">
              <a:avLst/>
            </a:prstGeom>
            <a:solidFill>
              <a:schemeClr val="accent4">
                <a:lumMod val="60000"/>
                <a:lumOff val="40000"/>
              </a:schemeClr>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Segregation</a:t>
              </a:r>
            </a:p>
          </p:txBody>
        </p:sp>
        <p:sp>
          <p:nvSpPr>
            <p:cNvPr id="23" name="Rectangle: Rounded Corners 22">
              <a:extLst>
                <a:ext uri="{FF2B5EF4-FFF2-40B4-BE49-F238E27FC236}">
                  <a16:creationId xmlns:a16="http://schemas.microsoft.com/office/drawing/2014/main" id="{9E5B5876-B4C1-9CAB-68B0-504527234951}"/>
                </a:ext>
              </a:extLst>
            </p:cNvPr>
            <p:cNvSpPr/>
            <p:nvPr/>
          </p:nvSpPr>
          <p:spPr>
            <a:xfrm>
              <a:off x="4645447" y="3085334"/>
              <a:ext cx="1347916" cy="895411"/>
            </a:xfrm>
            <a:prstGeom prst="roundRect">
              <a:avLst/>
            </a:prstGeom>
            <a:solidFill>
              <a:srgbClr val="FFC557"/>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Waste Management Index</a:t>
              </a:r>
            </a:p>
          </p:txBody>
        </p:sp>
        <p:cxnSp>
          <p:nvCxnSpPr>
            <p:cNvPr id="27" name="Connector: Elbow 26">
              <a:extLst>
                <a:ext uri="{FF2B5EF4-FFF2-40B4-BE49-F238E27FC236}">
                  <a16:creationId xmlns:a16="http://schemas.microsoft.com/office/drawing/2014/main" id="{68B27CA8-B85F-502A-47E1-1AF132FED463}"/>
                </a:ext>
              </a:extLst>
            </p:cNvPr>
            <p:cNvCxnSpPr>
              <a:cxnSpLocks/>
              <a:stCxn id="18" idx="3"/>
            </p:cNvCxnSpPr>
            <p:nvPr/>
          </p:nvCxnSpPr>
          <p:spPr>
            <a:xfrm>
              <a:off x="1849120" y="2724962"/>
              <a:ext cx="2819154" cy="621437"/>
            </a:xfrm>
            <a:prstGeom prst="bentConnector3">
              <a:avLst>
                <a:gd name="adj1" fmla="val 91332"/>
              </a:avLst>
            </a:prstGeom>
            <a:ln w="95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771CCAD-2B86-34A8-9C2A-B7D79D166D29}"/>
                </a:ext>
              </a:extLst>
            </p:cNvPr>
            <p:cNvCxnSpPr>
              <a:cxnSpLocks/>
              <a:stCxn id="20" idx="3"/>
            </p:cNvCxnSpPr>
            <p:nvPr/>
          </p:nvCxnSpPr>
          <p:spPr>
            <a:xfrm flipV="1">
              <a:off x="1849120" y="3718104"/>
              <a:ext cx="2819154" cy="706608"/>
            </a:xfrm>
            <a:prstGeom prst="bentConnector3">
              <a:avLst>
                <a:gd name="adj1" fmla="val 91445"/>
              </a:avLst>
            </a:prstGeom>
            <a:ln w="95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8A5C3BA4-AAED-1E34-67ED-A05739A94DFE}"/>
                </a:ext>
              </a:extLst>
            </p:cNvPr>
            <p:cNvCxnSpPr>
              <a:cxnSpLocks/>
              <a:stCxn id="19" idx="3"/>
              <a:endCxn id="21" idx="1"/>
            </p:cNvCxnSpPr>
            <p:nvPr/>
          </p:nvCxnSpPr>
          <p:spPr>
            <a:xfrm flipV="1">
              <a:off x="1849120" y="3177143"/>
              <a:ext cx="467810" cy="397694"/>
            </a:xfrm>
            <a:prstGeom prst="bentConnector3">
              <a:avLst>
                <a:gd name="adj1" fmla="val 50000"/>
              </a:avLst>
            </a:prstGeom>
            <a:ln w="9525">
              <a:solidFill>
                <a:schemeClr val="accent4">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4AF0FD8-4AC1-F28A-8D7D-D3A92C58009C}"/>
                </a:ext>
              </a:extLst>
            </p:cNvPr>
            <p:cNvCxnSpPr>
              <a:cxnSpLocks/>
              <a:stCxn id="19" idx="3"/>
              <a:endCxn id="22" idx="1"/>
            </p:cNvCxnSpPr>
            <p:nvPr/>
          </p:nvCxnSpPr>
          <p:spPr>
            <a:xfrm>
              <a:off x="1849120" y="3574837"/>
              <a:ext cx="467810" cy="401381"/>
            </a:xfrm>
            <a:prstGeom prst="bentConnector3">
              <a:avLst>
                <a:gd name="adj1" fmla="val 50000"/>
              </a:avLst>
            </a:prstGeom>
            <a:ln w="9525">
              <a:solidFill>
                <a:schemeClr val="accent4">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10407D1-647E-B7F3-A950-12326C6DB6BB}"/>
                </a:ext>
              </a:extLst>
            </p:cNvPr>
            <p:cNvCxnSpPr>
              <a:cxnSpLocks/>
              <a:stCxn id="21" idx="3"/>
              <a:endCxn id="23" idx="1"/>
            </p:cNvCxnSpPr>
            <p:nvPr/>
          </p:nvCxnSpPr>
          <p:spPr>
            <a:xfrm>
              <a:off x="3816724" y="3177143"/>
              <a:ext cx="828723" cy="355897"/>
            </a:xfrm>
            <a:prstGeom prst="bentConnector3">
              <a:avLst>
                <a:gd name="adj1" fmla="val 50000"/>
              </a:avLst>
            </a:prstGeom>
            <a:ln w="95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9EF095A1-6EFD-544A-395B-877566D4A994}"/>
                </a:ext>
              </a:extLst>
            </p:cNvPr>
            <p:cNvCxnSpPr>
              <a:cxnSpLocks/>
              <a:stCxn id="22" idx="3"/>
              <a:endCxn id="23" idx="1"/>
            </p:cNvCxnSpPr>
            <p:nvPr/>
          </p:nvCxnSpPr>
          <p:spPr>
            <a:xfrm flipV="1">
              <a:off x="3816724" y="3533040"/>
              <a:ext cx="828723" cy="443178"/>
            </a:xfrm>
            <a:prstGeom prst="bentConnector3">
              <a:avLst>
                <a:gd name="adj1" fmla="val 50000"/>
              </a:avLst>
            </a:prstGeom>
            <a:ln w="95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TextBox 94">
            <a:extLst>
              <a:ext uri="{FF2B5EF4-FFF2-40B4-BE49-F238E27FC236}">
                <a16:creationId xmlns:a16="http://schemas.microsoft.com/office/drawing/2014/main" id="{8710710E-4456-987F-C70E-F532D968A62B}"/>
              </a:ext>
            </a:extLst>
          </p:cNvPr>
          <p:cNvSpPr txBox="1"/>
          <p:nvPr/>
        </p:nvSpPr>
        <p:spPr>
          <a:xfrm>
            <a:off x="6201487" y="113950"/>
            <a:ext cx="4300707" cy="1169551"/>
          </a:xfrm>
          <a:prstGeom prst="rect">
            <a:avLst/>
          </a:prstGeom>
          <a:noFill/>
        </p:spPr>
        <p:txBody>
          <a:bodyPr wrap="square">
            <a:spAutoFit/>
          </a:bodyPr>
          <a:lstStyle/>
          <a:p>
            <a:pPr algn="just"/>
            <a:r>
              <a:rPr lang="en-US" sz="1400" dirty="0"/>
              <a:t>According to a report by TERI, India </a:t>
            </a:r>
            <a:r>
              <a:rPr lang="en-US" sz="1400" b="1" dirty="0"/>
              <a:t>generates over </a:t>
            </a:r>
          </a:p>
          <a:p>
            <a:pPr algn="just"/>
            <a:r>
              <a:rPr lang="en-US" sz="1400" b="1" dirty="0">
                <a:solidFill>
                  <a:srgbClr val="FF0000"/>
                </a:solidFill>
              </a:rPr>
              <a:t>62 million tons (MT)</a:t>
            </a:r>
            <a:r>
              <a:rPr lang="en-US" sz="1400" dirty="0"/>
              <a:t> of waste in a year.  Only </a:t>
            </a:r>
            <a:r>
              <a:rPr lang="en-US" sz="1400" b="1" dirty="0">
                <a:solidFill>
                  <a:srgbClr val="FF0000"/>
                </a:solidFill>
              </a:rPr>
              <a:t>43 MT </a:t>
            </a:r>
            <a:r>
              <a:rPr lang="en-US" sz="1400" dirty="0"/>
              <a:t>of total waste generated </a:t>
            </a:r>
            <a:r>
              <a:rPr lang="en-US" sz="1400" b="1" dirty="0"/>
              <a:t>gets collected</a:t>
            </a:r>
            <a:r>
              <a:rPr lang="en-US" sz="1400" dirty="0"/>
              <a:t>, with </a:t>
            </a:r>
            <a:r>
              <a:rPr lang="en-US" sz="1400" b="1" dirty="0">
                <a:solidFill>
                  <a:srgbClr val="FF0000"/>
                </a:solidFill>
              </a:rPr>
              <a:t>12 MT </a:t>
            </a:r>
            <a:r>
              <a:rPr lang="en-US" sz="1400" b="1" dirty="0"/>
              <a:t>being treated before disposal</a:t>
            </a:r>
            <a:r>
              <a:rPr lang="en-US" sz="1400" dirty="0"/>
              <a:t>, and the remaining </a:t>
            </a:r>
            <a:r>
              <a:rPr lang="en-US" sz="1400" b="1" dirty="0">
                <a:solidFill>
                  <a:srgbClr val="FF0000"/>
                </a:solidFill>
              </a:rPr>
              <a:t>31 MT</a:t>
            </a:r>
            <a:r>
              <a:rPr lang="en-US" sz="1400" dirty="0"/>
              <a:t> simply </a:t>
            </a:r>
            <a:r>
              <a:rPr lang="en-US" sz="1400" b="1" dirty="0"/>
              <a:t>discarded in wasteyards.</a:t>
            </a:r>
          </a:p>
        </p:txBody>
      </p:sp>
      <p:cxnSp>
        <p:nvCxnSpPr>
          <p:cNvPr id="96" name="Straight Connector 95">
            <a:extLst>
              <a:ext uri="{FF2B5EF4-FFF2-40B4-BE49-F238E27FC236}">
                <a16:creationId xmlns:a16="http://schemas.microsoft.com/office/drawing/2014/main" id="{55E466ED-D1D0-FDA2-27D1-B7EE5268E507}"/>
              </a:ext>
            </a:extLst>
          </p:cNvPr>
          <p:cNvCxnSpPr>
            <a:cxnSpLocks/>
          </p:cNvCxnSpPr>
          <p:nvPr/>
        </p:nvCxnSpPr>
        <p:spPr>
          <a:xfrm>
            <a:off x="6201487" y="1283501"/>
            <a:ext cx="4128281" cy="0"/>
          </a:xfrm>
          <a:prstGeom prst="line">
            <a:avLst/>
          </a:prstGeom>
          <a:ln>
            <a:solidFill>
              <a:srgbClr val="FFC557"/>
            </a:solidFill>
          </a:ln>
        </p:spPr>
        <p:style>
          <a:lnRef idx="1">
            <a:schemeClr val="accent1"/>
          </a:lnRef>
          <a:fillRef idx="0">
            <a:schemeClr val="accent1"/>
          </a:fillRef>
          <a:effectRef idx="0">
            <a:schemeClr val="accent1"/>
          </a:effectRef>
          <a:fontRef idx="minor">
            <a:schemeClr val="tx1"/>
          </a:fontRef>
        </p:style>
      </p:cxnSp>
      <p:sp>
        <p:nvSpPr>
          <p:cNvPr id="493" name="TextBox 492">
            <a:extLst>
              <a:ext uri="{FF2B5EF4-FFF2-40B4-BE49-F238E27FC236}">
                <a16:creationId xmlns:a16="http://schemas.microsoft.com/office/drawing/2014/main" id="{BDBEA673-14A2-CF0B-CE30-93AD7DEB38B4}"/>
              </a:ext>
            </a:extLst>
          </p:cNvPr>
          <p:cNvSpPr txBox="1"/>
          <p:nvPr/>
        </p:nvSpPr>
        <p:spPr>
          <a:xfrm>
            <a:off x="7003042" y="2590327"/>
            <a:ext cx="4992594" cy="738664"/>
          </a:xfrm>
          <a:prstGeom prst="rect">
            <a:avLst/>
          </a:prstGeom>
          <a:noFill/>
        </p:spPr>
        <p:txBody>
          <a:bodyPr wrap="square">
            <a:spAutoFit/>
          </a:bodyPr>
          <a:lstStyle/>
          <a:p>
            <a:pPr rtl="0"/>
            <a:r>
              <a:rPr lang="en-US" sz="1400" dirty="0"/>
              <a:t>Regular scoring allows cities to track their progress over time, facilitating continuous improvement in waste management practices.</a:t>
            </a:r>
          </a:p>
        </p:txBody>
      </p:sp>
      <p:grpSp>
        <p:nvGrpSpPr>
          <p:cNvPr id="512" name="Group 511">
            <a:extLst>
              <a:ext uri="{FF2B5EF4-FFF2-40B4-BE49-F238E27FC236}">
                <a16:creationId xmlns:a16="http://schemas.microsoft.com/office/drawing/2014/main" id="{534459E5-FED6-2A96-3CA4-EBCBB7127249}"/>
              </a:ext>
            </a:extLst>
          </p:cNvPr>
          <p:cNvGrpSpPr/>
          <p:nvPr/>
        </p:nvGrpSpPr>
        <p:grpSpPr>
          <a:xfrm>
            <a:off x="6380598" y="1584943"/>
            <a:ext cx="5531726" cy="644903"/>
            <a:chOff x="6355474" y="1436690"/>
            <a:chExt cx="5531726" cy="644903"/>
          </a:xfrm>
        </p:grpSpPr>
        <p:sp>
          <p:nvSpPr>
            <p:cNvPr id="499" name="Rectangle: Rounded Corners 498">
              <a:extLst>
                <a:ext uri="{FF2B5EF4-FFF2-40B4-BE49-F238E27FC236}">
                  <a16:creationId xmlns:a16="http://schemas.microsoft.com/office/drawing/2014/main" id="{E547788D-4DFC-CD6F-DFC9-479D9F2417E4}"/>
                </a:ext>
              </a:extLst>
            </p:cNvPr>
            <p:cNvSpPr/>
            <p:nvPr/>
          </p:nvSpPr>
          <p:spPr>
            <a:xfrm>
              <a:off x="6355474" y="1436690"/>
              <a:ext cx="5531726" cy="643476"/>
            </a:xfrm>
            <a:prstGeom prst="roundRect">
              <a:avLst/>
            </a:prstGeom>
            <a:solidFill>
              <a:schemeClr val="accent4">
                <a:lumMod val="60000"/>
                <a:lumOff val="40000"/>
              </a:schemeClr>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01" name="TextBox 500">
              <a:extLst>
                <a:ext uri="{FF2B5EF4-FFF2-40B4-BE49-F238E27FC236}">
                  <a16:creationId xmlns:a16="http://schemas.microsoft.com/office/drawing/2014/main" id="{6CB2CE34-7ADB-E37B-0215-FE0C4DF66684}"/>
                </a:ext>
              </a:extLst>
            </p:cNvPr>
            <p:cNvSpPr txBox="1"/>
            <p:nvPr/>
          </p:nvSpPr>
          <p:spPr>
            <a:xfrm>
              <a:off x="6387877" y="1496818"/>
              <a:ext cx="5466920" cy="584775"/>
            </a:xfrm>
            <a:prstGeom prst="rect">
              <a:avLst/>
            </a:prstGeom>
            <a:noFill/>
          </p:spPr>
          <p:txBody>
            <a:bodyPr wrap="square">
              <a:spAutoFit/>
            </a:bodyPr>
            <a:lstStyle/>
            <a:p>
              <a:pPr algn="ctr"/>
              <a:r>
                <a:rPr lang="en-US" sz="1600" dirty="0"/>
                <a:t>A cleaner environment resulting from effective waste management enhances the overall quality of life for residents.</a:t>
              </a:r>
            </a:p>
          </p:txBody>
        </p:sp>
      </p:grpSp>
      <p:sp>
        <p:nvSpPr>
          <p:cNvPr id="504" name="TextBox 503">
            <a:extLst>
              <a:ext uri="{FF2B5EF4-FFF2-40B4-BE49-F238E27FC236}">
                <a16:creationId xmlns:a16="http://schemas.microsoft.com/office/drawing/2014/main" id="{3007E802-E635-3DC4-8F11-4FB9F42088B5}"/>
              </a:ext>
            </a:extLst>
          </p:cNvPr>
          <p:cNvSpPr txBox="1"/>
          <p:nvPr/>
        </p:nvSpPr>
        <p:spPr>
          <a:xfrm>
            <a:off x="7003042" y="3595348"/>
            <a:ext cx="4992594" cy="523220"/>
          </a:xfrm>
          <a:prstGeom prst="rect">
            <a:avLst/>
          </a:prstGeom>
          <a:noFill/>
        </p:spPr>
        <p:txBody>
          <a:bodyPr wrap="square">
            <a:spAutoFit/>
          </a:bodyPr>
          <a:lstStyle/>
          <a:p>
            <a:pPr rtl="0"/>
            <a:r>
              <a:rPr lang="en-US" sz="1400" dirty="0"/>
              <a:t>WMI helps cities track their progress towards achieving sustainability goals and international commitments</a:t>
            </a:r>
          </a:p>
        </p:txBody>
      </p:sp>
      <p:sp>
        <p:nvSpPr>
          <p:cNvPr id="507" name="TextBox 506">
            <a:extLst>
              <a:ext uri="{FF2B5EF4-FFF2-40B4-BE49-F238E27FC236}">
                <a16:creationId xmlns:a16="http://schemas.microsoft.com/office/drawing/2014/main" id="{F9220652-DC32-1E8F-0DA8-4A771C866230}"/>
              </a:ext>
            </a:extLst>
          </p:cNvPr>
          <p:cNvSpPr txBox="1"/>
          <p:nvPr/>
        </p:nvSpPr>
        <p:spPr>
          <a:xfrm>
            <a:off x="7003042" y="4384925"/>
            <a:ext cx="4992594" cy="523220"/>
          </a:xfrm>
          <a:prstGeom prst="rect">
            <a:avLst/>
          </a:prstGeom>
          <a:noFill/>
        </p:spPr>
        <p:txBody>
          <a:bodyPr wrap="square">
            <a:spAutoFit/>
          </a:bodyPr>
          <a:lstStyle/>
          <a:p>
            <a:pPr rtl="0"/>
            <a:r>
              <a:rPr lang="en-US" sz="1400" dirty="0"/>
              <a:t>Highlighting areas for improvement encourages the adoption of innovative solutions and best practices.</a:t>
            </a:r>
          </a:p>
        </p:txBody>
      </p:sp>
      <p:sp>
        <p:nvSpPr>
          <p:cNvPr id="510" name="TextBox 509">
            <a:extLst>
              <a:ext uri="{FF2B5EF4-FFF2-40B4-BE49-F238E27FC236}">
                <a16:creationId xmlns:a16="http://schemas.microsoft.com/office/drawing/2014/main" id="{6B7A0432-12E3-F24A-3F12-8B7893CAE75E}"/>
              </a:ext>
            </a:extLst>
          </p:cNvPr>
          <p:cNvSpPr txBox="1"/>
          <p:nvPr/>
        </p:nvSpPr>
        <p:spPr>
          <a:xfrm>
            <a:off x="7003042" y="5174503"/>
            <a:ext cx="4992594" cy="523220"/>
          </a:xfrm>
          <a:prstGeom prst="rect">
            <a:avLst/>
          </a:prstGeom>
          <a:noFill/>
        </p:spPr>
        <p:txBody>
          <a:bodyPr wrap="square">
            <a:spAutoFit/>
          </a:bodyPr>
          <a:lstStyle/>
          <a:p>
            <a:pPr rtl="0"/>
            <a:r>
              <a:rPr lang="en-US" sz="1400" dirty="0"/>
              <a:t>Improved waste management practices lead to reduced pollution, enhancing air and water quality.</a:t>
            </a:r>
          </a:p>
        </p:txBody>
      </p:sp>
      <p:sp>
        <p:nvSpPr>
          <p:cNvPr id="511" name="Rectangle: Rounded Corners 510">
            <a:extLst>
              <a:ext uri="{FF2B5EF4-FFF2-40B4-BE49-F238E27FC236}">
                <a16:creationId xmlns:a16="http://schemas.microsoft.com/office/drawing/2014/main" id="{F0D1615F-1F25-D793-59CC-2F7C527187F3}"/>
              </a:ext>
            </a:extLst>
          </p:cNvPr>
          <p:cNvSpPr/>
          <p:nvPr/>
        </p:nvSpPr>
        <p:spPr>
          <a:xfrm>
            <a:off x="6463909" y="5230373"/>
            <a:ext cx="411480" cy="411480"/>
          </a:xfrm>
          <a:prstGeom prst="roundRect">
            <a:avLst/>
          </a:prstGeom>
          <a:solidFill>
            <a:srgbClr val="FFC557"/>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pic>
        <p:nvPicPr>
          <p:cNvPr id="516" name="Picture 515">
            <a:extLst>
              <a:ext uri="{FF2B5EF4-FFF2-40B4-BE49-F238E27FC236}">
                <a16:creationId xmlns:a16="http://schemas.microsoft.com/office/drawing/2014/main" id="{3DA7C6E2-FA56-EE5E-C7D5-538A20FA6D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3059" y="5259523"/>
            <a:ext cx="353179" cy="353179"/>
          </a:xfrm>
          <a:prstGeom prst="rect">
            <a:avLst/>
          </a:prstGeom>
        </p:spPr>
      </p:pic>
      <p:sp>
        <p:nvSpPr>
          <p:cNvPr id="517" name="Rectangle: Rounded Corners 516">
            <a:extLst>
              <a:ext uri="{FF2B5EF4-FFF2-40B4-BE49-F238E27FC236}">
                <a16:creationId xmlns:a16="http://schemas.microsoft.com/office/drawing/2014/main" id="{01DEBBD0-FF0E-CCE8-F68F-913A8C0FCD35}"/>
              </a:ext>
            </a:extLst>
          </p:cNvPr>
          <p:cNvSpPr/>
          <p:nvPr/>
        </p:nvSpPr>
        <p:spPr>
          <a:xfrm>
            <a:off x="6463909" y="4440795"/>
            <a:ext cx="411480" cy="411480"/>
          </a:xfrm>
          <a:prstGeom prst="roundRect">
            <a:avLst/>
          </a:prstGeom>
          <a:solidFill>
            <a:srgbClr val="FFC557"/>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518" name="Rectangle: Rounded Corners 517">
            <a:extLst>
              <a:ext uri="{FF2B5EF4-FFF2-40B4-BE49-F238E27FC236}">
                <a16:creationId xmlns:a16="http://schemas.microsoft.com/office/drawing/2014/main" id="{5D9DDD53-32B3-F9E2-503C-0F598F2899E6}"/>
              </a:ext>
            </a:extLst>
          </p:cNvPr>
          <p:cNvSpPr/>
          <p:nvPr/>
        </p:nvSpPr>
        <p:spPr>
          <a:xfrm>
            <a:off x="6463909" y="2753919"/>
            <a:ext cx="411480" cy="411480"/>
          </a:xfrm>
          <a:prstGeom prst="roundRect">
            <a:avLst/>
          </a:prstGeom>
          <a:solidFill>
            <a:srgbClr val="FFC557"/>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519" name="Rectangle: Rounded Corners 518">
            <a:extLst>
              <a:ext uri="{FF2B5EF4-FFF2-40B4-BE49-F238E27FC236}">
                <a16:creationId xmlns:a16="http://schemas.microsoft.com/office/drawing/2014/main" id="{A35216C1-53E7-CFB5-77BF-1BF8C5C1FFF9}"/>
              </a:ext>
            </a:extLst>
          </p:cNvPr>
          <p:cNvSpPr/>
          <p:nvPr/>
        </p:nvSpPr>
        <p:spPr>
          <a:xfrm>
            <a:off x="6463909" y="3651218"/>
            <a:ext cx="411480" cy="411480"/>
          </a:xfrm>
          <a:prstGeom prst="roundRect">
            <a:avLst/>
          </a:prstGeom>
          <a:solidFill>
            <a:srgbClr val="FFC557"/>
          </a:solidFill>
          <a:ln>
            <a:solidFill>
              <a:srgbClr val="FFD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pic>
        <p:nvPicPr>
          <p:cNvPr id="521" name="Picture 520">
            <a:extLst>
              <a:ext uri="{FF2B5EF4-FFF2-40B4-BE49-F238E27FC236}">
                <a16:creationId xmlns:a16="http://schemas.microsoft.com/office/drawing/2014/main" id="{DE697DF8-B4F2-D449-8C07-EBBB51F649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5920" y="4484981"/>
            <a:ext cx="323108" cy="323108"/>
          </a:xfrm>
          <a:prstGeom prst="rect">
            <a:avLst/>
          </a:prstGeom>
        </p:spPr>
      </p:pic>
      <p:pic>
        <p:nvPicPr>
          <p:cNvPr id="523" name="Picture 522">
            <a:extLst>
              <a:ext uri="{FF2B5EF4-FFF2-40B4-BE49-F238E27FC236}">
                <a16:creationId xmlns:a16="http://schemas.microsoft.com/office/drawing/2014/main" id="{FC1BD134-E979-7770-7AE1-87ABE99F22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0452" y="3698824"/>
            <a:ext cx="319924" cy="319924"/>
          </a:xfrm>
          <a:prstGeom prst="rect">
            <a:avLst/>
          </a:prstGeom>
        </p:spPr>
      </p:pic>
      <p:pic>
        <p:nvPicPr>
          <p:cNvPr id="525" name="Picture 524">
            <a:extLst>
              <a:ext uri="{FF2B5EF4-FFF2-40B4-BE49-F238E27FC236}">
                <a16:creationId xmlns:a16="http://schemas.microsoft.com/office/drawing/2014/main" id="{8305747B-9A30-4B83-69C6-57DF3A909E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545210" y="2835221"/>
            <a:ext cx="248875" cy="248875"/>
          </a:xfrm>
          <a:prstGeom prst="rect">
            <a:avLst/>
          </a:prstGeom>
        </p:spPr>
      </p:pic>
      <p:pic>
        <p:nvPicPr>
          <p:cNvPr id="2" name="Picture 1">
            <a:extLst>
              <a:ext uri="{FF2B5EF4-FFF2-40B4-BE49-F238E27FC236}">
                <a16:creationId xmlns:a16="http://schemas.microsoft.com/office/drawing/2014/main" id="{29E4F8D2-ADBE-0273-2326-5D6C474A57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79839" y="54485"/>
            <a:ext cx="643476" cy="643476"/>
          </a:xfrm>
          <a:prstGeom prst="rect">
            <a:avLst/>
          </a:prstGeom>
        </p:spPr>
      </p:pic>
      <p:grpSp>
        <p:nvGrpSpPr>
          <p:cNvPr id="16" name="Group 15">
            <a:extLst>
              <a:ext uri="{FF2B5EF4-FFF2-40B4-BE49-F238E27FC236}">
                <a16:creationId xmlns:a16="http://schemas.microsoft.com/office/drawing/2014/main" id="{5F221FFF-E82B-3B02-B1A4-39367FE7CA90}"/>
              </a:ext>
            </a:extLst>
          </p:cNvPr>
          <p:cNvGrpSpPr/>
          <p:nvPr/>
        </p:nvGrpSpPr>
        <p:grpSpPr>
          <a:xfrm>
            <a:off x="1077896" y="6424350"/>
            <a:ext cx="923290" cy="403517"/>
            <a:chOff x="1310054" y="6447991"/>
            <a:chExt cx="923290" cy="403517"/>
          </a:xfrm>
        </p:grpSpPr>
        <p:sp>
          <p:nvSpPr>
            <p:cNvPr id="24" name="TextBox 23">
              <a:extLst>
                <a:ext uri="{FF2B5EF4-FFF2-40B4-BE49-F238E27FC236}">
                  <a16:creationId xmlns:a16="http://schemas.microsoft.com/office/drawing/2014/main" id="{1C00E3C5-D26D-7DAF-38C6-B99B66409391}"/>
                </a:ext>
              </a:extLst>
            </p:cNvPr>
            <p:cNvSpPr txBox="1"/>
            <p:nvPr/>
          </p:nvSpPr>
          <p:spPr>
            <a:xfrm>
              <a:off x="1518944" y="6447991"/>
              <a:ext cx="682713" cy="246221"/>
            </a:xfrm>
            <a:prstGeom prst="rect">
              <a:avLst/>
            </a:prstGeom>
            <a:noFill/>
          </p:spPr>
          <p:txBody>
            <a:bodyPr wrap="square" rtlCol="0">
              <a:spAutoFit/>
            </a:bodyPr>
            <a:lstStyle/>
            <a:p>
              <a:r>
                <a:rPr lang="en-US" sz="1000" b="1" dirty="0"/>
                <a:t>Source</a:t>
              </a:r>
              <a:endParaRPr lang="en-US" sz="1000" dirty="0"/>
            </a:p>
          </p:txBody>
        </p:sp>
        <p:pic>
          <p:nvPicPr>
            <p:cNvPr id="25" name="Picture 24">
              <a:hlinkClick r:id="rId10"/>
              <a:extLst>
                <a:ext uri="{FF2B5EF4-FFF2-40B4-BE49-F238E27FC236}">
                  <a16:creationId xmlns:a16="http://schemas.microsoft.com/office/drawing/2014/main" id="{A708A13A-5B0E-8CF7-E17C-C1F237E9AB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7501" y="6512285"/>
              <a:ext cx="129803" cy="129803"/>
            </a:xfrm>
            <a:prstGeom prst="rect">
              <a:avLst/>
            </a:prstGeom>
          </p:spPr>
        </p:pic>
        <p:sp>
          <p:nvSpPr>
            <p:cNvPr id="26" name="TextBox 25">
              <a:extLst>
                <a:ext uri="{FF2B5EF4-FFF2-40B4-BE49-F238E27FC236}">
                  <a16:creationId xmlns:a16="http://schemas.microsoft.com/office/drawing/2014/main" id="{C0B1DF01-A18F-EA80-CD88-8030DF2D3129}"/>
                </a:ext>
              </a:extLst>
            </p:cNvPr>
            <p:cNvSpPr txBox="1"/>
            <p:nvPr/>
          </p:nvSpPr>
          <p:spPr>
            <a:xfrm>
              <a:off x="1310054" y="6605287"/>
              <a:ext cx="923290" cy="246221"/>
            </a:xfrm>
            <a:prstGeom prst="rect">
              <a:avLst/>
            </a:prstGeom>
            <a:noFill/>
          </p:spPr>
          <p:txBody>
            <a:bodyPr wrap="square" rtlCol="0">
              <a:spAutoFit/>
            </a:bodyPr>
            <a:lstStyle/>
            <a:p>
              <a:r>
                <a:rPr lang="en-US" sz="1000" b="1" dirty="0"/>
                <a:t>Wireframe</a:t>
              </a:r>
              <a:endParaRPr lang="en-US" sz="1000" dirty="0"/>
            </a:p>
          </p:txBody>
        </p:sp>
        <p:pic>
          <p:nvPicPr>
            <p:cNvPr id="28" name="Picture 27">
              <a:hlinkClick r:id="rId12" action="ppaction://hlinkpres?slideindex=1&amp;slidetitle="/>
              <a:extLst>
                <a:ext uri="{FF2B5EF4-FFF2-40B4-BE49-F238E27FC236}">
                  <a16:creationId xmlns:a16="http://schemas.microsoft.com/office/drawing/2014/main" id="{1026A5F2-0C3D-1222-4CC3-9FAD25D01887}"/>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037069" y="6677226"/>
              <a:ext cx="129803" cy="129803"/>
            </a:xfrm>
            <a:prstGeom prst="rect">
              <a:avLst/>
            </a:prstGeom>
          </p:spPr>
        </p:pic>
      </p:grpSp>
    </p:spTree>
    <p:extLst>
      <p:ext uri="{BB962C8B-B14F-4D97-AF65-F5344CB8AC3E}">
        <p14:creationId xmlns:p14="http://schemas.microsoft.com/office/powerpoint/2010/main" val="101119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C67481-5191-590C-30C0-D13C58201E7C}"/>
              </a:ext>
            </a:extLst>
          </p:cNvPr>
          <p:cNvSpPr/>
          <p:nvPr/>
        </p:nvSpPr>
        <p:spPr>
          <a:xfrm>
            <a:off x="227638" y="3067850"/>
            <a:ext cx="5317380" cy="3721805"/>
          </a:xfrm>
          <a:prstGeom prst="rect">
            <a:avLst/>
          </a:prstGeom>
          <a:blipFill dpi="0" rotWithShape="1">
            <a:blip r:embed="rId3">
              <a:alphaModFix amt="25000"/>
              <a:extLst>
                <a:ext uri="{28A0092B-C50C-407E-A947-70E740481C1C}">
                  <a14:useLocalDpi xmlns:a14="http://schemas.microsoft.com/office/drawing/2010/main" val="0"/>
                </a:ext>
              </a:extLst>
            </a:blip>
            <a:srcRect/>
            <a:stretch>
              <a:fillRect l="-15718" t="-13073" r="-16401" b="-27404"/>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453B848C-D7BF-03B6-0878-6FF925192113}"/>
              </a:ext>
            </a:extLst>
          </p:cNvPr>
          <p:cNvGrpSpPr/>
          <p:nvPr/>
        </p:nvGrpSpPr>
        <p:grpSpPr>
          <a:xfrm>
            <a:off x="-29542" y="0"/>
            <a:ext cx="12236000" cy="6858000"/>
            <a:chOff x="-13342" y="0"/>
            <a:chExt cx="12236000" cy="6858000"/>
          </a:xfrm>
        </p:grpSpPr>
        <p:sp>
          <p:nvSpPr>
            <p:cNvPr id="3" name="Rectangle 2">
              <a:extLst>
                <a:ext uri="{FF2B5EF4-FFF2-40B4-BE49-F238E27FC236}">
                  <a16:creationId xmlns:a16="http://schemas.microsoft.com/office/drawing/2014/main" id="{E0145D71-08E2-1E6F-0E5B-095C3B8ED5D5}"/>
                </a:ext>
              </a:extLst>
            </p:cNvPr>
            <p:cNvSpPr/>
            <p:nvPr/>
          </p:nvSpPr>
          <p:spPr>
            <a:xfrm>
              <a:off x="5852162" y="0"/>
              <a:ext cx="6370496" cy="6858000"/>
            </a:xfrm>
            <a:prstGeom prst="rect">
              <a:avLst/>
            </a:prstGeom>
            <a:solidFill>
              <a:srgbClr val="F1F6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6AF68DB-4A32-B179-09E1-059EF3E28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3537" y="55250"/>
              <a:ext cx="748660" cy="643476"/>
            </a:xfrm>
            <a:prstGeom prst="rect">
              <a:avLst/>
            </a:prstGeom>
          </p:spPr>
        </p:pic>
        <p:sp>
          <p:nvSpPr>
            <p:cNvPr id="5" name="Rectangle 4">
              <a:extLst>
                <a:ext uri="{FF2B5EF4-FFF2-40B4-BE49-F238E27FC236}">
                  <a16:creationId xmlns:a16="http://schemas.microsoft.com/office/drawing/2014/main" id="{35675DBE-65BE-3AC2-FFB7-24C846130A3D}"/>
                </a:ext>
              </a:extLst>
            </p:cNvPr>
            <p:cNvSpPr/>
            <p:nvPr/>
          </p:nvSpPr>
          <p:spPr>
            <a:xfrm>
              <a:off x="-13342" y="113801"/>
              <a:ext cx="232597" cy="58492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CA5D044-0F47-7C9F-1C6B-05FF8DC1D69E}"/>
                </a:ext>
              </a:extLst>
            </p:cNvPr>
            <p:cNvSpPr txBox="1"/>
            <p:nvPr/>
          </p:nvSpPr>
          <p:spPr>
            <a:xfrm>
              <a:off x="243838" y="67168"/>
              <a:ext cx="5608323" cy="707886"/>
            </a:xfrm>
            <a:prstGeom prst="rect">
              <a:avLst/>
            </a:prstGeom>
            <a:noFill/>
          </p:spPr>
          <p:txBody>
            <a:bodyPr wrap="square" rtlCol="0">
              <a:spAutoFit/>
            </a:bodyPr>
            <a:lstStyle/>
            <a:p>
              <a:r>
                <a:rPr lang="en-US" sz="2000" b="1" dirty="0"/>
                <a:t>URBAN ENERGY REVOLUTION: STRATEGIC RENEWABLE ENERGY PLANNING</a:t>
              </a:r>
            </a:p>
          </p:txBody>
        </p:sp>
        <p:sp>
          <p:nvSpPr>
            <p:cNvPr id="7" name="TextBox 6">
              <a:extLst>
                <a:ext uri="{FF2B5EF4-FFF2-40B4-BE49-F238E27FC236}">
                  <a16:creationId xmlns:a16="http://schemas.microsoft.com/office/drawing/2014/main" id="{5D8A9C67-DAC6-740D-666F-5867455F95CD}"/>
                </a:ext>
              </a:extLst>
            </p:cNvPr>
            <p:cNvSpPr txBox="1"/>
            <p:nvPr/>
          </p:nvSpPr>
          <p:spPr>
            <a:xfrm>
              <a:off x="349326" y="1222066"/>
              <a:ext cx="5135836" cy="1384995"/>
            </a:xfrm>
            <a:prstGeom prst="rect">
              <a:avLst/>
            </a:prstGeom>
            <a:noFill/>
          </p:spPr>
          <p:txBody>
            <a:bodyPr wrap="square" rtlCol="0">
              <a:spAutoFit/>
            </a:bodyPr>
            <a:lstStyle/>
            <a:p>
              <a:r>
                <a:rPr lang="en-US" sz="1400" b="1" dirty="0"/>
                <a:t>Energy usage index (EUI) </a:t>
              </a:r>
              <a:r>
                <a:rPr lang="en-US" sz="1400" dirty="0"/>
                <a:t>is a comprehensive metric developed to evaluate and quantify the energy consumption efficiency of a city.</a:t>
              </a:r>
            </a:p>
            <a:p>
              <a:endParaRPr lang="en-US" sz="1400" dirty="0"/>
            </a:p>
            <a:p>
              <a:r>
                <a:rPr lang="en-US" sz="1400" dirty="0"/>
                <a:t>It is typically expressed as the amount of energy consumed per unit area or per unit of output over a specified period, allowing for the comparison of energy performance across different timeframes.​</a:t>
              </a:r>
            </a:p>
          </p:txBody>
        </p:sp>
        <p:cxnSp>
          <p:nvCxnSpPr>
            <p:cNvPr id="8" name="Straight Connector 7">
              <a:extLst>
                <a:ext uri="{FF2B5EF4-FFF2-40B4-BE49-F238E27FC236}">
                  <a16:creationId xmlns:a16="http://schemas.microsoft.com/office/drawing/2014/main" id="{3A7C4193-3341-32FD-B900-DAD691F3A753}"/>
                </a:ext>
              </a:extLst>
            </p:cNvPr>
            <p:cNvCxnSpPr>
              <a:cxnSpLocks/>
            </p:cNvCxnSpPr>
            <p:nvPr/>
          </p:nvCxnSpPr>
          <p:spPr>
            <a:xfrm>
              <a:off x="349326" y="796445"/>
              <a:ext cx="4872914"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44415A65-9680-3B81-EB0B-6CC156D85D7E}"/>
              </a:ext>
            </a:extLst>
          </p:cNvPr>
          <p:cNvSpPr txBox="1"/>
          <p:nvPr/>
        </p:nvSpPr>
        <p:spPr>
          <a:xfrm>
            <a:off x="5875437" y="222379"/>
            <a:ext cx="4479607" cy="2031325"/>
          </a:xfrm>
          <a:prstGeom prst="rect">
            <a:avLst/>
          </a:prstGeom>
          <a:noFill/>
        </p:spPr>
        <p:txBody>
          <a:bodyPr wrap="square">
            <a:spAutoFit/>
          </a:bodyPr>
          <a:lstStyle/>
          <a:p>
            <a:pPr marL="285750" indent="-285750" rtl="0">
              <a:buFont typeface="Arial" panose="020B0604020202020204" pitchFamily="34" charset="0"/>
              <a:buChar char="•"/>
            </a:pPr>
            <a:r>
              <a:rPr lang="en-US" sz="1400" b="1" dirty="0"/>
              <a:t>500 GW of Non-Fossil Fuel-Based Capacity by 2030</a:t>
            </a:r>
            <a:r>
              <a:rPr lang="en-US" sz="1400" dirty="0"/>
              <a:t>: India aims to have 500 GW of installed capacity from renewable sources (solar, wind, biomass, and hydro) by 2030. </a:t>
            </a:r>
            <a:br>
              <a:rPr lang="en-US" sz="1400" dirty="0"/>
            </a:br>
            <a:endParaRPr lang="en-US" sz="1400" dirty="0"/>
          </a:p>
          <a:p>
            <a:pPr marL="285750" indent="-285750" rtl="0">
              <a:buFont typeface="Arial" panose="020B0604020202020204" pitchFamily="34" charset="0"/>
              <a:buChar char="•"/>
            </a:pPr>
            <a:r>
              <a:rPr lang="en-US" sz="1400" b="1" dirty="0"/>
              <a:t>50% Energy from Renewable Sources by 2030</a:t>
            </a:r>
            <a:r>
              <a:rPr lang="en-US" sz="1400" dirty="0"/>
              <a:t>: As part of its commitment at COP26, India plans to meet 50% of its energy demand from renewable energy sources by 2030.</a:t>
            </a:r>
          </a:p>
        </p:txBody>
      </p:sp>
      <p:grpSp>
        <p:nvGrpSpPr>
          <p:cNvPr id="59" name="Group 58">
            <a:extLst>
              <a:ext uri="{FF2B5EF4-FFF2-40B4-BE49-F238E27FC236}">
                <a16:creationId xmlns:a16="http://schemas.microsoft.com/office/drawing/2014/main" id="{2BAC7490-0EAE-6233-2B0A-6FCFACC4769C}"/>
              </a:ext>
            </a:extLst>
          </p:cNvPr>
          <p:cNvGrpSpPr/>
          <p:nvPr/>
        </p:nvGrpSpPr>
        <p:grpSpPr>
          <a:xfrm>
            <a:off x="232774" y="3060961"/>
            <a:ext cx="5368433" cy="2594236"/>
            <a:chOff x="258593" y="3243420"/>
            <a:chExt cx="5365393" cy="2792214"/>
          </a:xfrm>
        </p:grpSpPr>
        <p:sp>
          <p:nvSpPr>
            <p:cNvPr id="32" name="Rectangle 31">
              <a:extLst>
                <a:ext uri="{FF2B5EF4-FFF2-40B4-BE49-F238E27FC236}">
                  <a16:creationId xmlns:a16="http://schemas.microsoft.com/office/drawing/2014/main" id="{473DC3A3-2821-ECF4-3A3A-4FDA34BBC01C}"/>
                </a:ext>
              </a:extLst>
            </p:cNvPr>
            <p:cNvSpPr/>
            <p:nvPr/>
          </p:nvSpPr>
          <p:spPr>
            <a:xfrm>
              <a:off x="258593" y="3243420"/>
              <a:ext cx="2600735" cy="736018"/>
            </a:xfrm>
            <a:prstGeom prst="rect">
              <a:avLst/>
            </a:prstGeom>
            <a:solidFill>
              <a:srgbClr val="CEDB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Total energy production and consumption</a:t>
              </a:r>
            </a:p>
          </p:txBody>
        </p:sp>
        <p:sp>
          <p:nvSpPr>
            <p:cNvPr id="33" name="Rectangle 32">
              <a:extLst>
                <a:ext uri="{FF2B5EF4-FFF2-40B4-BE49-F238E27FC236}">
                  <a16:creationId xmlns:a16="http://schemas.microsoft.com/office/drawing/2014/main" id="{9B5A4AD8-78FD-5258-8900-22E1D8734AB8}"/>
                </a:ext>
              </a:extLst>
            </p:cNvPr>
            <p:cNvSpPr/>
            <p:nvPr/>
          </p:nvSpPr>
          <p:spPr>
            <a:xfrm>
              <a:off x="3023251" y="3243420"/>
              <a:ext cx="2600735" cy="736018"/>
            </a:xfrm>
            <a:prstGeom prst="rect">
              <a:avLst/>
            </a:prstGeom>
            <a:solidFill>
              <a:srgbClr val="CEDB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Renewable energy and Non- renewable energy proportion</a:t>
              </a:r>
            </a:p>
          </p:txBody>
        </p:sp>
        <p:sp>
          <p:nvSpPr>
            <p:cNvPr id="34" name="Rectangle: Rounded Corners 33">
              <a:extLst>
                <a:ext uri="{FF2B5EF4-FFF2-40B4-BE49-F238E27FC236}">
                  <a16:creationId xmlns:a16="http://schemas.microsoft.com/office/drawing/2014/main" id="{C5434D66-406D-151B-2F93-5D31206DA54E}"/>
                </a:ext>
              </a:extLst>
            </p:cNvPr>
            <p:cNvSpPr/>
            <p:nvPr/>
          </p:nvSpPr>
          <p:spPr>
            <a:xfrm>
              <a:off x="1195033" y="4364264"/>
              <a:ext cx="3441842" cy="665562"/>
            </a:xfrm>
            <a:prstGeom prst="roundRect">
              <a:avLst/>
            </a:prstGeom>
            <a:solidFill>
              <a:srgbClr val="AAC1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Energy Usage Percentage</a:t>
              </a:r>
            </a:p>
          </p:txBody>
        </p:sp>
        <p:cxnSp>
          <p:nvCxnSpPr>
            <p:cNvPr id="35" name="Straight Arrow Connector 34">
              <a:extLst>
                <a:ext uri="{FF2B5EF4-FFF2-40B4-BE49-F238E27FC236}">
                  <a16:creationId xmlns:a16="http://schemas.microsoft.com/office/drawing/2014/main" id="{C3B7B245-B4AF-D7EF-8F82-5D7A3634B215}"/>
                </a:ext>
              </a:extLst>
            </p:cNvPr>
            <p:cNvCxnSpPr>
              <a:cxnSpLocks/>
            </p:cNvCxnSpPr>
            <p:nvPr/>
          </p:nvCxnSpPr>
          <p:spPr>
            <a:xfrm>
              <a:off x="2263484" y="4010250"/>
              <a:ext cx="14754" cy="354014"/>
            </a:xfrm>
            <a:prstGeom prst="straightConnector1">
              <a:avLst/>
            </a:prstGeom>
            <a:ln w="1905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0A5931B-3F6C-D8BB-C2F1-1255ACEB82BE}"/>
                </a:ext>
              </a:extLst>
            </p:cNvPr>
            <p:cNvCxnSpPr/>
            <p:nvPr/>
          </p:nvCxnSpPr>
          <p:spPr>
            <a:xfrm>
              <a:off x="3595182" y="3990422"/>
              <a:ext cx="0" cy="354014"/>
            </a:xfrm>
            <a:prstGeom prst="straightConnector1">
              <a:avLst/>
            </a:prstGeom>
            <a:ln w="1905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F974726A-695A-5C24-10B5-C4CACCB2493C}"/>
                </a:ext>
              </a:extLst>
            </p:cNvPr>
            <p:cNvSpPr/>
            <p:nvPr/>
          </p:nvSpPr>
          <p:spPr>
            <a:xfrm>
              <a:off x="1182551" y="5370072"/>
              <a:ext cx="3441842" cy="665562"/>
            </a:xfrm>
            <a:prstGeom prst="roundRect">
              <a:avLst/>
            </a:prstGeom>
            <a:solidFill>
              <a:srgbClr val="96B8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Energy Usage Index</a:t>
              </a:r>
            </a:p>
          </p:txBody>
        </p:sp>
        <p:cxnSp>
          <p:nvCxnSpPr>
            <p:cNvPr id="41" name="Straight Arrow Connector 40">
              <a:extLst>
                <a:ext uri="{FF2B5EF4-FFF2-40B4-BE49-F238E27FC236}">
                  <a16:creationId xmlns:a16="http://schemas.microsoft.com/office/drawing/2014/main" id="{500501D0-4ACB-5AD4-E5DD-F48D45592A13}"/>
                </a:ext>
              </a:extLst>
            </p:cNvPr>
            <p:cNvCxnSpPr/>
            <p:nvPr/>
          </p:nvCxnSpPr>
          <p:spPr>
            <a:xfrm>
              <a:off x="2915954" y="5016058"/>
              <a:ext cx="0" cy="354014"/>
            </a:xfrm>
            <a:prstGeom prst="straightConnector1">
              <a:avLst/>
            </a:prstGeom>
            <a:ln w="1905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pic>
        <p:nvPicPr>
          <p:cNvPr id="44" name="Picture 43">
            <a:extLst>
              <a:ext uri="{FF2B5EF4-FFF2-40B4-BE49-F238E27FC236}">
                <a16:creationId xmlns:a16="http://schemas.microsoft.com/office/drawing/2014/main" id="{F4F70D87-A28D-E227-E587-41A44C0DB0C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304878" y="67168"/>
            <a:ext cx="643476" cy="643476"/>
          </a:xfrm>
          <a:prstGeom prst="rect">
            <a:avLst/>
          </a:prstGeom>
        </p:spPr>
      </p:pic>
      <p:grpSp>
        <p:nvGrpSpPr>
          <p:cNvPr id="58" name="Group 57">
            <a:extLst>
              <a:ext uri="{FF2B5EF4-FFF2-40B4-BE49-F238E27FC236}">
                <a16:creationId xmlns:a16="http://schemas.microsoft.com/office/drawing/2014/main" id="{B816C237-0FDB-B279-1FAD-F90C8F885882}"/>
              </a:ext>
            </a:extLst>
          </p:cNvPr>
          <p:cNvGrpSpPr/>
          <p:nvPr/>
        </p:nvGrpSpPr>
        <p:grpSpPr>
          <a:xfrm>
            <a:off x="4446216" y="2880264"/>
            <a:ext cx="9411333" cy="3320494"/>
            <a:chOff x="4439075" y="1582607"/>
            <a:chExt cx="9411333" cy="3320494"/>
          </a:xfrm>
        </p:grpSpPr>
        <p:sp>
          <p:nvSpPr>
            <p:cNvPr id="46" name="TextBox 45">
              <a:extLst>
                <a:ext uri="{FF2B5EF4-FFF2-40B4-BE49-F238E27FC236}">
                  <a16:creationId xmlns:a16="http://schemas.microsoft.com/office/drawing/2014/main" id="{A0B8F905-E4AD-DA74-F40A-BF541923633B}"/>
                </a:ext>
              </a:extLst>
            </p:cNvPr>
            <p:cNvSpPr txBox="1"/>
            <p:nvPr/>
          </p:nvSpPr>
          <p:spPr>
            <a:xfrm>
              <a:off x="4439075" y="1633917"/>
              <a:ext cx="6111764" cy="307777"/>
            </a:xfrm>
            <a:prstGeom prst="rect">
              <a:avLst/>
            </a:prstGeom>
            <a:noFill/>
          </p:spPr>
          <p:txBody>
            <a:bodyPr wrap="square">
              <a:spAutoFit/>
            </a:bodyPr>
            <a:lstStyle/>
            <a:p>
              <a:pPr algn="ctr"/>
              <a:r>
                <a:rPr lang="en-US" sz="1400" b="1" i="1" dirty="0">
                  <a:solidFill>
                    <a:schemeClr val="accent6">
                      <a:lumMod val="50000"/>
                    </a:schemeClr>
                  </a:solidFill>
                </a:rPr>
                <a:t>Boosts Energy Efficiency</a:t>
              </a:r>
            </a:p>
          </p:txBody>
        </p:sp>
        <p:sp>
          <p:nvSpPr>
            <p:cNvPr id="47" name="TextBox 46">
              <a:extLst>
                <a:ext uri="{FF2B5EF4-FFF2-40B4-BE49-F238E27FC236}">
                  <a16:creationId xmlns:a16="http://schemas.microsoft.com/office/drawing/2014/main" id="{F8BA0FEF-3C01-0459-B546-828E1E2054BC}"/>
                </a:ext>
              </a:extLst>
            </p:cNvPr>
            <p:cNvSpPr txBox="1"/>
            <p:nvPr/>
          </p:nvSpPr>
          <p:spPr>
            <a:xfrm>
              <a:off x="7738644" y="1616304"/>
              <a:ext cx="6111764" cy="307777"/>
            </a:xfrm>
            <a:prstGeom prst="rect">
              <a:avLst/>
            </a:prstGeom>
            <a:noFill/>
          </p:spPr>
          <p:txBody>
            <a:bodyPr wrap="square">
              <a:spAutoFit/>
            </a:bodyPr>
            <a:lstStyle/>
            <a:p>
              <a:pPr algn="ctr"/>
              <a:r>
                <a:rPr lang="en-US" sz="1400" b="1" i="1" dirty="0">
                  <a:solidFill>
                    <a:schemeClr val="accent6">
                      <a:lumMod val="50000"/>
                    </a:schemeClr>
                  </a:solidFill>
                </a:rPr>
                <a:t>Informs Policy Decisions</a:t>
              </a:r>
            </a:p>
          </p:txBody>
        </p:sp>
        <p:sp>
          <p:nvSpPr>
            <p:cNvPr id="48" name="TextBox 47">
              <a:extLst>
                <a:ext uri="{FF2B5EF4-FFF2-40B4-BE49-F238E27FC236}">
                  <a16:creationId xmlns:a16="http://schemas.microsoft.com/office/drawing/2014/main" id="{446A8509-B1EA-1453-80E4-76F1994A2C8B}"/>
                </a:ext>
              </a:extLst>
            </p:cNvPr>
            <p:cNvSpPr txBox="1"/>
            <p:nvPr/>
          </p:nvSpPr>
          <p:spPr>
            <a:xfrm>
              <a:off x="4527931" y="3458616"/>
              <a:ext cx="6111764" cy="307777"/>
            </a:xfrm>
            <a:prstGeom prst="rect">
              <a:avLst/>
            </a:prstGeom>
            <a:noFill/>
          </p:spPr>
          <p:txBody>
            <a:bodyPr wrap="square">
              <a:spAutoFit/>
            </a:bodyPr>
            <a:lstStyle/>
            <a:p>
              <a:pPr algn="ctr"/>
              <a:r>
                <a:rPr lang="en-US" sz="1400" b="1" i="1" dirty="0">
                  <a:solidFill>
                    <a:schemeClr val="accent6">
                      <a:lumMod val="50000"/>
                    </a:schemeClr>
                  </a:solidFill>
                </a:rPr>
                <a:t>Reduces Carbon Emissions</a:t>
              </a:r>
            </a:p>
          </p:txBody>
        </p:sp>
        <p:sp>
          <p:nvSpPr>
            <p:cNvPr id="49" name="TextBox 48">
              <a:extLst>
                <a:ext uri="{FF2B5EF4-FFF2-40B4-BE49-F238E27FC236}">
                  <a16:creationId xmlns:a16="http://schemas.microsoft.com/office/drawing/2014/main" id="{68B39747-F27F-A73F-2B79-B1470CB6B44F}"/>
                </a:ext>
              </a:extLst>
            </p:cNvPr>
            <p:cNvSpPr txBox="1"/>
            <p:nvPr/>
          </p:nvSpPr>
          <p:spPr>
            <a:xfrm>
              <a:off x="7702561" y="3533493"/>
              <a:ext cx="6111764" cy="307777"/>
            </a:xfrm>
            <a:prstGeom prst="rect">
              <a:avLst/>
            </a:prstGeom>
            <a:noFill/>
          </p:spPr>
          <p:txBody>
            <a:bodyPr wrap="square">
              <a:spAutoFit/>
            </a:bodyPr>
            <a:lstStyle/>
            <a:p>
              <a:pPr algn="ctr"/>
              <a:r>
                <a:rPr lang="en-US" sz="1400" b="1" i="1" dirty="0">
                  <a:solidFill>
                    <a:schemeClr val="accent6">
                      <a:lumMod val="50000"/>
                    </a:schemeClr>
                  </a:solidFill>
                </a:rPr>
                <a:t>Promotes Sustainability</a:t>
              </a:r>
            </a:p>
          </p:txBody>
        </p:sp>
        <p:grpSp>
          <p:nvGrpSpPr>
            <p:cNvPr id="57" name="Group 56">
              <a:extLst>
                <a:ext uri="{FF2B5EF4-FFF2-40B4-BE49-F238E27FC236}">
                  <a16:creationId xmlns:a16="http://schemas.microsoft.com/office/drawing/2014/main" id="{B3F707AD-E9BD-3FDC-D459-9EB5EDEC929F}"/>
                </a:ext>
              </a:extLst>
            </p:cNvPr>
            <p:cNvGrpSpPr/>
            <p:nvPr/>
          </p:nvGrpSpPr>
          <p:grpSpPr>
            <a:xfrm>
              <a:off x="5992304" y="1582607"/>
              <a:ext cx="5943600" cy="3320494"/>
              <a:chOff x="5992304" y="1582607"/>
              <a:chExt cx="5943600" cy="3320494"/>
            </a:xfrm>
          </p:grpSpPr>
          <p:cxnSp>
            <p:nvCxnSpPr>
              <p:cNvPr id="25" name="Straight Connector 24">
                <a:extLst>
                  <a:ext uri="{FF2B5EF4-FFF2-40B4-BE49-F238E27FC236}">
                    <a16:creationId xmlns:a16="http://schemas.microsoft.com/office/drawing/2014/main" id="{926A1B83-C6CD-C25F-296F-1254901E48B5}"/>
                  </a:ext>
                </a:extLst>
              </p:cNvPr>
              <p:cNvCxnSpPr/>
              <p:nvPr/>
            </p:nvCxnSpPr>
            <p:spPr>
              <a:xfrm>
                <a:off x="5992304" y="3319536"/>
                <a:ext cx="59436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3F48D809-F237-74FF-C082-27B0164946DF}"/>
                  </a:ext>
                </a:extLst>
              </p:cNvPr>
              <p:cNvCxnSpPr>
                <a:cxnSpLocks/>
              </p:cNvCxnSpPr>
              <p:nvPr/>
            </p:nvCxnSpPr>
            <p:spPr>
              <a:xfrm rot="5400000">
                <a:off x="7307674" y="3228527"/>
                <a:ext cx="329184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8" name="Rectangle 27">
                <a:extLst>
                  <a:ext uri="{FF2B5EF4-FFF2-40B4-BE49-F238E27FC236}">
                    <a16:creationId xmlns:a16="http://schemas.microsoft.com/office/drawing/2014/main" id="{2943780E-F7DF-974C-ECE6-DC2C73C38F2C}"/>
                  </a:ext>
                </a:extLst>
              </p:cNvPr>
              <p:cNvSpPr/>
              <p:nvPr/>
            </p:nvSpPr>
            <p:spPr>
              <a:xfrm>
                <a:off x="6124764" y="3876887"/>
                <a:ext cx="2532888" cy="1024128"/>
              </a:xfrm>
              <a:prstGeom prst="rect">
                <a:avLst/>
              </a:prstGeom>
              <a:solidFill>
                <a:srgbClr val="CEDB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Encourages efficient energy use and renewable adoption, lowering emissions.</a:t>
                </a:r>
              </a:p>
            </p:txBody>
          </p:sp>
          <p:sp>
            <p:nvSpPr>
              <p:cNvPr id="29" name="Rectangle 28">
                <a:extLst>
                  <a:ext uri="{FF2B5EF4-FFF2-40B4-BE49-F238E27FC236}">
                    <a16:creationId xmlns:a16="http://schemas.microsoft.com/office/drawing/2014/main" id="{1E15D583-D96D-E050-6841-D8C46F8E5D4E}"/>
                  </a:ext>
                </a:extLst>
              </p:cNvPr>
              <p:cNvSpPr/>
              <p:nvPr/>
            </p:nvSpPr>
            <p:spPr>
              <a:xfrm>
                <a:off x="9244539" y="3882933"/>
                <a:ext cx="2534632" cy="1020168"/>
              </a:xfrm>
              <a:prstGeom prst="rect">
                <a:avLst/>
              </a:prstGeom>
              <a:solidFill>
                <a:srgbClr val="CEDB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Encourages the integration of sustainable practices in urban planning and development, fostering a greener city.</a:t>
                </a:r>
              </a:p>
            </p:txBody>
          </p:sp>
          <p:sp>
            <p:nvSpPr>
              <p:cNvPr id="30" name="Rectangle 29">
                <a:extLst>
                  <a:ext uri="{FF2B5EF4-FFF2-40B4-BE49-F238E27FC236}">
                    <a16:creationId xmlns:a16="http://schemas.microsoft.com/office/drawing/2014/main" id="{00AC6FA2-027C-78DC-66F0-3D706BED3C03}"/>
                  </a:ext>
                </a:extLst>
              </p:cNvPr>
              <p:cNvSpPr/>
              <p:nvPr/>
            </p:nvSpPr>
            <p:spPr>
              <a:xfrm>
                <a:off x="6124764" y="2031912"/>
                <a:ext cx="2532888" cy="1024128"/>
              </a:xfrm>
              <a:prstGeom prst="rect">
                <a:avLst/>
              </a:prstGeom>
              <a:solidFill>
                <a:srgbClr val="CEDB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Identifies and addresses inefficiencies to optimize energy consumption.</a:t>
                </a:r>
              </a:p>
            </p:txBody>
          </p:sp>
          <p:sp>
            <p:nvSpPr>
              <p:cNvPr id="31" name="Rectangle 30">
                <a:extLst>
                  <a:ext uri="{FF2B5EF4-FFF2-40B4-BE49-F238E27FC236}">
                    <a16:creationId xmlns:a16="http://schemas.microsoft.com/office/drawing/2014/main" id="{89A2EC4F-EF7D-FC34-4D62-5496630827F0}"/>
                  </a:ext>
                </a:extLst>
              </p:cNvPr>
              <p:cNvSpPr/>
              <p:nvPr/>
            </p:nvSpPr>
            <p:spPr>
              <a:xfrm>
                <a:off x="9239380" y="2003772"/>
                <a:ext cx="2534633" cy="1024128"/>
              </a:xfrm>
              <a:prstGeom prst="rect">
                <a:avLst/>
              </a:prstGeom>
              <a:solidFill>
                <a:srgbClr val="CEDB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Guides data-driven strategies for energy-saving and renewable investments.</a:t>
                </a:r>
              </a:p>
            </p:txBody>
          </p:sp>
          <p:pic>
            <p:nvPicPr>
              <p:cNvPr id="53" name="Picture 52">
                <a:extLst>
                  <a:ext uri="{FF2B5EF4-FFF2-40B4-BE49-F238E27FC236}">
                    <a16:creationId xmlns:a16="http://schemas.microsoft.com/office/drawing/2014/main" id="{CA681236-5E8F-F517-5C09-69E0EFC8BC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6927" y="1590972"/>
                <a:ext cx="346370" cy="346370"/>
              </a:xfrm>
              <a:prstGeom prst="rect">
                <a:avLst/>
              </a:prstGeom>
            </p:spPr>
          </p:pic>
          <p:pic>
            <p:nvPicPr>
              <p:cNvPr id="54" name="Picture 53">
                <a:extLst>
                  <a:ext uri="{FF2B5EF4-FFF2-40B4-BE49-F238E27FC236}">
                    <a16:creationId xmlns:a16="http://schemas.microsoft.com/office/drawing/2014/main" id="{7CC1B969-D1E4-388A-5ECB-978BF7F1DB7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186523" y="3423047"/>
                <a:ext cx="365760" cy="365760"/>
              </a:xfrm>
              <a:prstGeom prst="rect">
                <a:avLst/>
              </a:prstGeom>
            </p:spPr>
          </p:pic>
          <p:pic>
            <p:nvPicPr>
              <p:cNvPr id="55" name="Picture 54">
                <a:extLst>
                  <a:ext uri="{FF2B5EF4-FFF2-40B4-BE49-F238E27FC236}">
                    <a16:creationId xmlns:a16="http://schemas.microsoft.com/office/drawing/2014/main" id="{D27FEBF2-9E80-E337-B497-63CBBBA5FD7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421863" y="1590972"/>
                <a:ext cx="346370" cy="346370"/>
              </a:xfrm>
              <a:prstGeom prst="rect">
                <a:avLst/>
              </a:prstGeom>
            </p:spPr>
          </p:pic>
          <p:pic>
            <p:nvPicPr>
              <p:cNvPr id="56" name="Picture 55">
                <a:extLst>
                  <a:ext uri="{FF2B5EF4-FFF2-40B4-BE49-F238E27FC236}">
                    <a16:creationId xmlns:a16="http://schemas.microsoft.com/office/drawing/2014/main" id="{CBE430BA-1BBC-C3FB-04A9-CD4C1AC67BEE}"/>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375799" y="3467063"/>
                <a:ext cx="365760" cy="365760"/>
              </a:xfrm>
              <a:prstGeom prst="rect">
                <a:avLst/>
              </a:prstGeom>
            </p:spPr>
          </p:pic>
        </p:grpSp>
      </p:grpSp>
      <p:grpSp>
        <p:nvGrpSpPr>
          <p:cNvPr id="16" name="Group 15">
            <a:extLst>
              <a:ext uri="{FF2B5EF4-FFF2-40B4-BE49-F238E27FC236}">
                <a16:creationId xmlns:a16="http://schemas.microsoft.com/office/drawing/2014/main" id="{21DAB07F-7082-EB34-2FA3-AE0387C4D67C}"/>
              </a:ext>
            </a:extLst>
          </p:cNvPr>
          <p:cNvGrpSpPr/>
          <p:nvPr/>
        </p:nvGrpSpPr>
        <p:grpSpPr>
          <a:xfrm>
            <a:off x="1061696" y="6404560"/>
            <a:ext cx="923290" cy="403517"/>
            <a:chOff x="1310054" y="6447991"/>
            <a:chExt cx="923290" cy="403517"/>
          </a:xfrm>
        </p:grpSpPr>
        <p:sp>
          <p:nvSpPr>
            <p:cNvPr id="19" name="TextBox 18">
              <a:extLst>
                <a:ext uri="{FF2B5EF4-FFF2-40B4-BE49-F238E27FC236}">
                  <a16:creationId xmlns:a16="http://schemas.microsoft.com/office/drawing/2014/main" id="{CCDBFE35-21D2-6454-EE30-B01232C778D2}"/>
                </a:ext>
              </a:extLst>
            </p:cNvPr>
            <p:cNvSpPr txBox="1"/>
            <p:nvPr/>
          </p:nvSpPr>
          <p:spPr>
            <a:xfrm>
              <a:off x="1518944" y="6447991"/>
              <a:ext cx="682713" cy="246221"/>
            </a:xfrm>
            <a:prstGeom prst="rect">
              <a:avLst/>
            </a:prstGeom>
            <a:noFill/>
          </p:spPr>
          <p:txBody>
            <a:bodyPr wrap="square" rtlCol="0">
              <a:spAutoFit/>
            </a:bodyPr>
            <a:lstStyle/>
            <a:p>
              <a:r>
                <a:rPr lang="en-US" sz="1000" b="1" dirty="0"/>
                <a:t>Source</a:t>
              </a:r>
              <a:endParaRPr lang="en-US" sz="1000" dirty="0"/>
            </a:p>
          </p:txBody>
        </p:sp>
        <p:pic>
          <p:nvPicPr>
            <p:cNvPr id="20" name="Picture 19">
              <a:hlinkClick r:id="rId10"/>
              <a:extLst>
                <a:ext uri="{FF2B5EF4-FFF2-40B4-BE49-F238E27FC236}">
                  <a16:creationId xmlns:a16="http://schemas.microsoft.com/office/drawing/2014/main" id="{90CA56E4-648B-0607-0431-94E352A84C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7501" y="6512285"/>
              <a:ext cx="129803" cy="129803"/>
            </a:xfrm>
            <a:prstGeom prst="rect">
              <a:avLst/>
            </a:prstGeom>
          </p:spPr>
        </p:pic>
        <p:sp>
          <p:nvSpPr>
            <p:cNvPr id="21" name="TextBox 20">
              <a:extLst>
                <a:ext uri="{FF2B5EF4-FFF2-40B4-BE49-F238E27FC236}">
                  <a16:creationId xmlns:a16="http://schemas.microsoft.com/office/drawing/2014/main" id="{0BE7BEB8-AABF-41DF-BE17-47A23C387E07}"/>
                </a:ext>
              </a:extLst>
            </p:cNvPr>
            <p:cNvSpPr txBox="1"/>
            <p:nvPr/>
          </p:nvSpPr>
          <p:spPr>
            <a:xfrm>
              <a:off x="1310054" y="6605287"/>
              <a:ext cx="923290" cy="246221"/>
            </a:xfrm>
            <a:prstGeom prst="rect">
              <a:avLst/>
            </a:prstGeom>
            <a:noFill/>
          </p:spPr>
          <p:txBody>
            <a:bodyPr wrap="square" rtlCol="0">
              <a:spAutoFit/>
            </a:bodyPr>
            <a:lstStyle/>
            <a:p>
              <a:r>
                <a:rPr lang="en-US" sz="1000" b="1" dirty="0"/>
                <a:t>Wireframe</a:t>
              </a:r>
              <a:endParaRPr lang="en-US" sz="1000" dirty="0"/>
            </a:p>
          </p:txBody>
        </p:sp>
        <p:pic>
          <p:nvPicPr>
            <p:cNvPr id="22" name="Picture 21">
              <a:hlinkClick r:id="rId12" action="ppaction://hlinkpres?slideindex=1&amp;slidetitle="/>
              <a:extLst>
                <a:ext uri="{FF2B5EF4-FFF2-40B4-BE49-F238E27FC236}">
                  <a16:creationId xmlns:a16="http://schemas.microsoft.com/office/drawing/2014/main" id="{CFD2BFC3-D100-B1D8-0510-8430D2316160}"/>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037069" y="6677226"/>
              <a:ext cx="129803" cy="129803"/>
            </a:xfrm>
            <a:prstGeom prst="rect">
              <a:avLst/>
            </a:prstGeom>
          </p:spPr>
        </p:pic>
      </p:grpSp>
    </p:spTree>
    <p:extLst>
      <p:ext uri="{BB962C8B-B14F-4D97-AF65-F5344CB8AC3E}">
        <p14:creationId xmlns:p14="http://schemas.microsoft.com/office/powerpoint/2010/main" val="298164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3C7C11-82BF-F31E-AADF-FB321CFB20E1}"/>
              </a:ext>
            </a:extLst>
          </p:cNvPr>
          <p:cNvSpPr/>
          <p:nvPr/>
        </p:nvSpPr>
        <p:spPr>
          <a:xfrm>
            <a:off x="688120" y="3749040"/>
            <a:ext cx="3954959" cy="2937888"/>
          </a:xfrm>
          <a:prstGeom prst="rect">
            <a:avLst/>
          </a:prstGeom>
          <a:blipFill dpi="0" rotWithShape="1">
            <a:blip r:embed="rId2">
              <a:alphaModFix amt="42000"/>
            </a:blip>
            <a:srcRect/>
            <a:stretch>
              <a:fillRect t="-6852" b="-6712"/>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9F9B8FD-38B5-ADDD-6E6B-618F9A085638}"/>
              </a:ext>
            </a:extLst>
          </p:cNvPr>
          <p:cNvSpPr/>
          <p:nvPr/>
        </p:nvSpPr>
        <p:spPr>
          <a:xfrm>
            <a:off x="5963902" y="0"/>
            <a:ext cx="6228098" cy="6858000"/>
          </a:xfrm>
          <a:prstGeom prst="rect">
            <a:avLst/>
          </a:prstGeom>
          <a:solidFill>
            <a:srgbClr val="D3A86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453B848C-D7BF-03B6-0878-6FF925192113}"/>
              </a:ext>
            </a:extLst>
          </p:cNvPr>
          <p:cNvGrpSpPr/>
          <p:nvPr/>
        </p:nvGrpSpPr>
        <p:grpSpPr>
          <a:xfrm>
            <a:off x="-13342" y="67168"/>
            <a:ext cx="11312493" cy="729277"/>
            <a:chOff x="-13342" y="67168"/>
            <a:chExt cx="11312493" cy="729277"/>
          </a:xfrm>
        </p:grpSpPr>
        <p:pic>
          <p:nvPicPr>
            <p:cNvPr id="4" name="Picture 3">
              <a:extLst>
                <a:ext uri="{FF2B5EF4-FFF2-40B4-BE49-F238E27FC236}">
                  <a16:creationId xmlns:a16="http://schemas.microsoft.com/office/drawing/2014/main" id="{56AF68DB-4A32-B179-09E1-059EF3E28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491" y="139726"/>
              <a:ext cx="748660" cy="643476"/>
            </a:xfrm>
            <a:prstGeom prst="rect">
              <a:avLst/>
            </a:prstGeom>
          </p:spPr>
        </p:pic>
        <p:sp>
          <p:nvSpPr>
            <p:cNvPr id="5" name="Rectangle 4">
              <a:extLst>
                <a:ext uri="{FF2B5EF4-FFF2-40B4-BE49-F238E27FC236}">
                  <a16:creationId xmlns:a16="http://schemas.microsoft.com/office/drawing/2014/main" id="{35675DBE-65BE-3AC2-FFB7-24C846130A3D}"/>
                </a:ext>
              </a:extLst>
            </p:cNvPr>
            <p:cNvSpPr/>
            <p:nvPr/>
          </p:nvSpPr>
          <p:spPr>
            <a:xfrm>
              <a:off x="-13342" y="113801"/>
              <a:ext cx="232597" cy="584925"/>
            </a:xfrm>
            <a:prstGeom prst="rect">
              <a:avLst/>
            </a:prstGeom>
            <a:solidFill>
              <a:srgbClr val="AC65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CA5D044-0F47-7C9F-1C6B-05FF8DC1D69E}"/>
                </a:ext>
              </a:extLst>
            </p:cNvPr>
            <p:cNvSpPr txBox="1"/>
            <p:nvPr/>
          </p:nvSpPr>
          <p:spPr>
            <a:xfrm>
              <a:off x="243838" y="67168"/>
              <a:ext cx="5608323" cy="707886"/>
            </a:xfrm>
            <a:prstGeom prst="rect">
              <a:avLst/>
            </a:prstGeom>
            <a:noFill/>
          </p:spPr>
          <p:txBody>
            <a:bodyPr wrap="square" rtlCol="0">
              <a:spAutoFit/>
            </a:bodyPr>
            <a:lstStyle/>
            <a:p>
              <a:r>
                <a:rPr lang="en-US" sz="2000" b="1" dirty="0"/>
                <a:t>SUSTAINABLE LAND USE: BALANCING DEVELOPMENT AND CONSERVATION</a:t>
              </a:r>
            </a:p>
          </p:txBody>
        </p:sp>
        <p:cxnSp>
          <p:nvCxnSpPr>
            <p:cNvPr id="8" name="Straight Connector 7">
              <a:extLst>
                <a:ext uri="{FF2B5EF4-FFF2-40B4-BE49-F238E27FC236}">
                  <a16:creationId xmlns:a16="http://schemas.microsoft.com/office/drawing/2014/main" id="{3A7C4193-3341-32FD-B900-DAD691F3A753}"/>
                </a:ext>
              </a:extLst>
            </p:cNvPr>
            <p:cNvCxnSpPr>
              <a:cxnSpLocks/>
            </p:cNvCxnSpPr>
            <p:nvPr/>
          </p:nvCxnSpPr>
          <p:spPr>
            <a:xfrm>
              <a:off x="349326" y="796445"/>
              <a:ext cx="4872914" cy="0"/>
            </a:xfrm>
            <a:prstGeom prst="line">
              <a:avLst/>
            </a:prstGeom>
            <a:ln>
              <a:solidFill>
                <a:srgbClr val="AC6530"/>
              </a:solidFill>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C574F2FF-D134-FFF2-6325-32B7E86D1F6E}"/>
              </a:ext>
            </a:extLst>
          </p:cNvPr>
          <p:cNvSpPr/>
          <p:nvPr/>
        </p:nvSpPr>
        <p:spPr>
          <a:xfrm>
            <a:off x="8854633" y="6524256"/>
            <a:ext cx="636608" cy="333744"/>
          </a:xfrm>
          <a:prstGeom prst="rect">
            <a:avLst/>
          </a:prstGeom>
          <a:solidFill>
            <a:srgbClr val="EBD7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93DD81-B1F7-8FF5-A687-780FAF1ED7D1}"/>
              </a:ext>
            </a:extLst>
          </p:cNvPr>
          <p:cNvSpPr/>
          <p:nvPr/>
        </p:nvSpPr>
        <p:spPr>
          <a:xfrm>
            <a:off x="9359097" y="3842796"/>
            <a:ext cx="264288" cy="575063"/>
          </a:xfrm>
          <a:prstGeom prst="rect">
            <a:avLst/>
          </a:prstGeom>
          <a:solidFill>
            <a:srgbClr val="EBD7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56F11A6-860D-D42C-7390-CD3681AD92B9}"/>
              </a:ext>
            </a:extLst>
          </p:cNvPr>
          <p:cNvSpPr txBox="1"/>
          <p:nvPr/>
        </p:nvSpPr>
        <p:spPr>
          <a:xfrm>
            <a:off x="349326" y="1130763"/>
            <a:ext cx="5135836" cy="1600438"/>
          </a:xfrm>
          <a:prstGeom prst="rect">
            <a:avLst/>
          </a:prstGeom>
          <a:noFill/>
        </p:spPr>
        <p:txBody>
          <a:bodyPr wrap="square" rtlCol="0">
            <a:spAutoFit/>
          </a:bodyPr>
          <a:lstStyle/>
          <a:p>
            <a:r>
              <a:rPr lang="en-US" sz="1400" dirty="0"/>
              <a:t>The </a:t>
            </a:r>
            <a:r>
              <a:rPr lang="en-US" sz="1400" b="1" dirty="0"/>
              <a:t>Land Usage Index (LUI</a:t>
            </a:r>
            <a:r>
              <a:rPr lang="en-US" sz="1400" dirty="0"/>
              <a:t>) is a quantitative measure used to evaluate and analyze the distribution and intensity of land use of the city.</a:t>
            </a:r>
          </a:p>
          <a:p>
            <a:endParaRPr lang="en-US" sz="1400" dirty="0"/>
          </a:p>
          <a:p>
            <a:r>
              <a:rPr lang="en-US" sz="1400" dirty="0"/>
              <a:t>It assesses how different types of land are utilized and how they contribute to various aspects of land management, urban planning, and environmental sustainability.</a:t>
            </a:r>
          </a:p>
        </p:txBody>
      </p:sp>
      <p:sp>
        <p:nvSpPr>
          <p:cNvPr id="27" name="TextBox 26">
            <a:extLst>
              <a:ext uri="{FF2B5EF4-FFF2-40B4-BE49-F238E27FC236}">
                <a16:creationId xmlns:a16="http://schemas.microsoft.com/office/drawing/2014/main" id="{699A4EE3-F46F-9D5A-F7D7-0FEB67497803}"/>
              </a:ext>
            </a:extLst>
          </p:cNvPr>
          <p:cNvSpPr txBox="1"/>
          <p:nvPr/>
        </p:nvSpPr>
        <p:spPr>
          <a:xfrm>
            <a:off x="5922179" y="181702"/>
            <a:ext cx="4558294" cy="1077218"/>
          </a:xfrm>
          <a:prstGeom prst="rect">
            <a:avLst/>
          </a:prstGeom>
          <a:noFill/>
        </p:spPr>
        <p:txBody>
          <a:bodyPr wrap="square" rtlCol="0">
            <a:spAutoFit/>
          </a:bodyPr>
          <a:lstStyle/>
          <a:p>
            <a:pPr algn="ctr"/>
            <a:r>
              <a:rPr lang="en-US" sz="1600" dirty="0"/>
              <a:t>​Urban areas in India cover approximately </a:t>
            </a:r>
            <a:r>
              <a:rPr lang="en-US" sz="1600" b="1" dirty="0"/>
              <a:t>3%</a:t>
            </a:r>
            <a:r>
              <a:rPr lang="en-US" sz="1600" dirty="0"/>
              <a:t> of the total land area, but they are </a:t>
            </a:r>
            <a:r>
              <a:rPr lang="en-US" sz="1600" b="1" dirty="0"/>
              <a:t>rapidly expanding</a:t>
            </a:r>
            <a:r>
              <a:rPr lang="en-US" sz="1600" dirty="0"/>
              <a:t>. </a:t>
            </a:r>
          </a:p>
          <a:p>
            <a:pPr algn="ctr"/>
            <a:r>
              <a:rPr lang="en-US" sz="1600" dirty="0"/>
              <a:t>The urban population is expected to grow from </a:t>
            </a:r>
            <a:r>
              <a:rPr lang="en-US" sz="1600" b="1" dirty="0">
                <a:solidFill>
                  <a:srgbClr val="FF0000"/>
                </a:solidFill>
              </a:rPr>
              <a:t>34% in 2020 to 40% by 2031.​</a:t>
            </a:r>
          </a:p>
        </p:txBody>
      </p:sp>
      <p:cxnSp>
        <p:nvCxnSpPr>
          <p:cNvPr id="28" name="Straight Connector 27">
            <a:extLst>
              <a:ext uri="{FF2B5EF4-FFF2-40B4-BE49-F238E27FC236}">
                <a16:creationId xmlns:a16="http://schemas.microsoft.com/office/drawing/2014/main" id="{E058924C-5287-2EB4-5854-C0622737D71B}"/>
              </a:ext>
            </a:extLst>
          </p:cNvPr>
          <p:cNvCxnSpPr>
            <a:cxnSpLocks/>
          </p:cNvCxnSpPr>
          <p:nvPr/>
        </p:nvCxnSpPr>
        <p:spPr>
          <a:xfrm>
            <a:off x="6209839" y="1255118"/>
            <a:ext cx="4114800" cy="0"/>
          </a:xfrm>
          <a:prstGeom prst="line">
            <a:avLst/>
          </a:prstGeom>
          <a:ln>
            <a:solidFill>
              <a:srgbClr val="AC65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F22707-E645-939A-B446-0655A36083A2}"/>
              </a:ext>
            </a:extLst>
          </p:cNvPr>
          <p:cNvCxnSpPr>
            <a:cxnSpLocks/>
          </p:cNvCxnSpPr>
          <p:nvPr/>
        </p:nvCxnSpPr>
        <p:spPr>
          <a:xfrm>
            <a:off x="6096000" y="136694"/>
            <a:ext cx="4114800" cy="0"/>
          </a:xfrm>
          <a:prstGeom prst="line">
            <a:avLst/>
          </a:prstGeom>
          <a:ln>
            <a:solidFill>
              <a:srgbClr val="AC6530"/>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BFFDB552-D4DB-A317-FF81-693BE4E82034}"/>
              </a:ext>
            </a:extLst>
          </p:cNvPr>
          <p:cNvGrpSpPr/>
          <p:nvPr/>
        </p:nvGrpSpPr>
        <p:grpSpPr>
          <a:xfrm>
            <a:off x="9233904" y="4328238"/>
            <a:ext cx="2815244" cy="1855376"/>
            <a:chOff x="9188184" y="4344729"/>
            <a:chExt cx="2815244" cy="1855376"/>
          </a:xfrm>
        </p:grpSpPr>
        <p:grpSp>
          <p:nvGrpSpPr>
            <p:cNvPr id="44" name="Group 43">
              <a:extLst>
                <a:ext uri="{FF2B5EF4-FFF2-40B4-BE49-F238E27FC236}">
                  <a16:creationId xmlns:a16="http://schemas.microsoft.com/office/drawing/2014/main" id="{FC6ED0B9-E5A8-14DC-B2F7-0CC34715829D}"/>
                </a:ext>
              </a:extLst>
            </p:cNvPr>
            <p:cNvGrpSpPr/>
            <p:nvPr/>
          </p:nvGrpSpPr>
          <p:grpSpPr>
            <a:xfrm>
              <a:off x="9188184" y="4344729"/>
              <a:ext cx="2743200" cy="1855376"/>
              <a:chOff x="9555317" y="4306197"/>
              <a:chExt cx="2743200" cy="1855376"/>
            </a:xfrm>
          </p:grpSpPr>
          <p:sp>
            <p:nvSpPr>
              <p:cNvPr id="41" name="Rectangle: Rounded Corners 40">
                <a:extLst>
                  <a:ext uri="{FF2B5EF4-FFF2-40B4-BE49-F238E27FC236}">
                    <a16:creationId xmlns:a16="http://schemas.microsoft.com/office/drawing/2014/main" id="{0A26AC95-465E-E88F-9BF1-4DB790BE2D6E}"/>
                  </a:ext>
                </a:extLst>
              </p:cNvPr>
              <p:cNvSpPr/>
              <p:nvPr/>
            </p:nvSpPr>
            <p:spPr>
              <a:xfrm>
                <a:off x="9555317" y="4773653"/>
                <a:ext cx="2743200" cy="1387920"/>
              </a:xfrm>
              <a:prstGeom prst="roundRect">
                <a:avLst>
                  <a:gd name="adj" fmla="val 4864"/>
                </a:avLst>
              </a:prstGeom>
              <a:solidFill>
                <a:srgbClr val="DBA6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Oval 41">
                <a:extLst>
                  <a:ext uri="{FF2B5EF4-FFF2-40B4-BE49-F238E27FC236}">
                    <a16:creationId xmlns:a16="http://schemas.microsoft.com/office/drawing/2014/main" id="{ECB4CFB0-B191-5F53-78C8-09549B076793}"/>
                  </a:ext>
                </a:extLst>
              </p:cNvPr>
              <p:cNvSpPr/>
              <p:nvPr/>
            </p:nvSpPr>
            <p:spPr>
              <a:xfrm>
                <a:off x="10538297" y="4306197"/>
                <a:ext cx="868680" cy="871203"/>
              </a:xfrm>
              <a:prstGeom prst="ellipse">
                <a:avLst/>
              </a:prstGeom>
              <a:solidFill>
                <a:srgbClr val="EBD7B9"/>
              </a:solidFill>
              <a:ln w="28575">
                <a:solidFill>
                  <a:srgbClr val="DBA6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id="{38E6F78A-F59E-BCEC-B4FD-1DFAE4FFCCF8}"/>
                </a:ext>
              </a:extLst>
            </p:cNvPr>
            <p:cNvSpPr txBox="1"/>
            <p:nvPr/>
          </p:nvSpPr>
          <p:spPr>
            <a:xfrm>
              <a:off x="9194556" y="5030554"/>
              <a:ext cx="2808872" cy="1169551"/>
            </a:xfrm>
            <a:prstGeom prst="rect">
              <a:avLst/>
            </a:prstGeom>
            <a:noFill/>
          </p:spPr>
          <p:txBody>
            <a:bodyPr wrap="square">
              <a:spAutoFit/>
            </a:bodyPr>
            <a:lstStyle/>
            <a:p>
              <a:pPr algn="ctr"/>
              <a:endParaRPr lang="en-US" sz="1400" b="1" dirty="0">
                <a:solidFill>
                  <a:schemeClr val="bg1"/>
                </a:solidFill>
              </a:endParaRPr>
            </a:p>
            <a:p>
              <a:pPr algn="ctr"/>
              <a:r>
                <a:rPr lang="en-US" sz="1400" b="1" dirty="0">
                  <a:solidFill>
                    <a:schemeClr val="bg1"/>
                  </a:solidFill>
                </a:rPr>
                <a:t>Enhancing Infrastructure</a:t>
              </a:r>
            </a:p>
            <a:p>
              <a:pPr algn="ctr"/>
              <a:r>
                <a:rPr lang="en-US" sz="1400" dirty="0">
                  <a:solidFill>
                    <a:schemeClr val="bg1"/>
                  </a:solidFill>
                </a:rPr>
                <a:t>Guides infrastructure development to improve service delivery and quality of life.​</a:t>
              </a:r>
            </a:p>
          </p:txBody>
        </p:sp>
        <p:pic>
          <p:nvPicPr>
            <p:cNvPr id="7" name="Picture 6">
              <a:extLst>
                <a:ext uri="{FF2B5EF4-FFF2-40B4-BE49-F238E27FC236}">
                  <a16:creationId xmlns:a16="http://schemas.microsoft.com/office/drawing/2014/main" id="{FFFF96FC-3C40-3F19-F235-E76363CED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320420" y="4484968"/>
              <a:ext cx="593858" cy="593858"/>
            </a:xfrm>
            <a:prstGeom prst="rect">
              <a:avLst/>
            </a:prstGeom>
          </p:spPr>
        </p:pic>
      </p:grpSp>
      <p:grpSp>
        <p:nvGrpSpPr>
          <p:cNvPr id="45" name="Group 44">
            <a:extLst>
              <a:ext uri="{FF2B5EF4-FFF2-40B4-BE49-F238E27FC236}">
                <a16:creationId xmlns:a16="http://schemas.microsoft.com/office/drawing/2014/main" id="{08267B11-4DB6-975E-9006-35837BF3A749}"/>
              </a:ext>
            </a:extLst>
          </p:cNvPr>
          <p:cNvGrpSpPr/>
          <p:nvPr/>
        </p:nvGrpSpPr>
        <p:grpSpPr>
          <a:xfrm>
            <a:off x="6221841" y="4328238"/>
            <a:ext cx="2770361" cy="1855376"/>
            <a:chOff x="6109306" y="4326286"/>
            <a:chExt cx="2770361" cy="1855376"/>
          </a:xfrm>
        </p:grpSpPr>
        <p:grpSp>
          <p:nvGrpSpPr>
            <p:cNvPr id="43" name="Group 42">
              <a:extLst>
                <a:ext uri="{FF2B5EF4-FFF2-40B4-BE49-F238E27FC236}">
                  <a16:creationId xmlns:a16="http://schemas.microsoft.com/office/drawing/2014/main" id="{B71FF0B3-52BD-85CC-DCFB-2F3CE62C4291}"/>
                </a:ext>
              </a:extLst>
            </p:cNvPr>
            <p:cNvGrpSpPr/>
            <p:nvPr/>
          </p:nvGrpSpPr>
          <p:grpSpPr>
            <a:xfrm>
              <a:off x="6135505" y="4326286"/>
              <a:ext cx="2744162" cy="1855376"/>
              <a:chOff x="6399621" y="4306197"/>
              <a:chExt cx="2744162" cy="1855376"/>
            </a:xfrm>
          </p:grpSpPr>
          <p:sp>
            <p:nvSpPr>
              <p:cNvPr id="39" name="Rectangle: Rounded Corners 38">
                <a:extLst>
                  <a:ext uri="{FF2B5EF4-FFF2-40B4-BE49-F238E27FC236}">
                    <a16:creationId xmlns:a16="http://schemas.microsoft.com/office/drawing/2014/main" id="{37802BCD-C2E2-2CCF-1D44-786CC05FEAE6}"/>
                  </a:ext>
                </a:extLst>
              </p:cNvPr>
              <p:cNvSpPr/>
              <p:nvPr/>
            </p:nvSpPr>
            <p:spPr>
              <a:xfrm>
                <a:off x="6399621" y="4773653"/>
                <a:ext cx="2744162" cy="1387920"/>
              </a:xfrm>
              <a:prstGeom prst="roundRect">
                <a:avLst>
                  <a:gd name="adj" fmla="val 4864"/>
                </a:avLst>
              </a:prstGeom>
              <a:solidFill>
                <a:srgbClr val="DBA6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Oval 39">
                <a:extLst>
                  <a:ext uri="{FF2B5EF4-FFF2-40B4-BE49-F238E27FC236}">
                    <a16:creationId xmlns:a16="http://schemas.microsoft.com/office/drawing/2014/main" id="{DD5D620D-6CDA-336A-026E-F031D40FC29F}"/>
                  </a:ext>
                </a:extLst>
              </p:cNvPr>
              <p:cNvSpPr/>
              <p:nvPr/>
            </p:nvSpPr>
            <p:spPr>
              <a:xfrm>
                <a:off x="7337362" y="4306197"/>
                <a:ext cx="868680" cy="871203"/>
              </a:xfrm>
              <a:prstGeom prst="ellipse">
                <a:avLst/>
              </a:prstGeom>
              <a:solidFill>
                <a:srgbClr val="EBD7B9"/>
              </a:solidFill>
              <a:ln w="28575">
                <a:solidFill>
                  <a:srgbClr val="DBA6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66D5FEEC-35B7-F56B-D1B8-B7EAE82FF119}"/>
                </a:ext>
              </a:extLst>
            </p:cNvPr>
            <p:cNvSpPr txBox="1"/>
            <p:nvPr/>
          </p:nvSpPr>
          <p:spPr>
            <a:xfrm>
              <a:off x="6109306" y="4965848"/>
              <a:ext cx="2743200" cy="1169551"/>
            </a:xfrm>
            <a:prstGeom prst="rect">
              <a:avLst/>
            </a:prstGeom>
            <a:noFill/>
          </p:spPr>
          <p:txBody>
            <a:bodyPr wrap="square">
              <a:spAutoFit/>
            </a:bodyPr>
            <a:lstStyle/>
            <a:p>
              <a:pPr algn="ctr"/>
              <a:endParaRPr lang="en-US" sz="1400" b="1" dirty="0">
                <a:solidFill>
                  <a:schemeClr val="bg1"/>
                </a:solidFill>
              </a:endParaRPr>
            </a:p>
            <a:p>
              <a:pPr algn="ctr"/>
              <a:r>
                <a:rPr lang="en-US" sz="1400" b="1" dirty="0">
                  <a:solidFill>
                    <a:schemeClr val="bg1"/>
                  </a:solidFill>
                </a:rPr>
                <a:t>Sustainable Development</a:t>
              </a:r>
            </a:p>
            <a:p>
              <a:pPr algn="ctr"/>
              <a:r>
                <a:rPr lang="en-US" sz="1400" dirty="0">
                  <a:solidFill>
                    <a:schemeClr val="bg1"/>
                  </a:solidFill>
                </a:rPr>
                <a:t> Promotes environmentally-friendly land use and resource efficiency.​</a:t>
              </a:r>
            </a:p>
          </p:txBody>
        </p:sp>
        <p:pic>
          <p:nvPicPr>
            <p:cNvPr id="16" name="Picture 15">
              <a:extLst>
                <a:ext uri="{FF2B5EF4-FFF2-40B4-BE49-F238E27FC236}">
                  <a16:creationId xmlns:a16="http://schemas.microsoft.com/office/drawing/2014/main" id="{5C8E984D-FA5F-ACC8-0247-4AB8F50DD42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7210657" y="4477999"/>
              <a:ext cx="593858" cy="593858"/>
            </a:xfrm>
            <a:prstGeom prst="rect">
              <a:avLst/>
            </a:prstGeom>
          </p:spPr>
        </p:pic>
      </p:grpSp>
      <p:grpSp>
        <p:nvGrpSpPr>
          <p:cNvPr id="35" name="Group 34">
            <a:extLst>
              <a:ext uri="{FF2B5EF4-FFF2-40B4-BE49-F238E27FC236}">
                <a16:creationId xmlns:a16="http://schemas.microsoft.com/office/drawing/2014/main" id="{97861414-A7D8-E7E9-1DC4-BE0A7FF77B72}"/>
              </a:ext>
            </a:extLst>
          </p:cNvPr>
          <p:cNvGrpSpPr/>
          <p:nvPr/>
        </p:nvGrpSpPr>
        <p:grpSpPr>
          <a:xfrm>
            <a:off x="6185662" y="1765524"/>
            <a:ext cx="2808872" cy="1855376"/>
            <a:chOff x="6070795" y="1765524"/>
            <a:chExt cx="2808872" cy="1855376"/>
          </a:xfrm>
        </p:grpSpPr>
        <p:grpSp>
          <p:nvGrpSpPr>
            <p:cNvPr id="46" name="Group 45">
              <a:extLst>
                <a:ext uri="{FF2B5EF4-FFF2-40B4-BE49-F238E27FC236}">
                  <a16:creationId xmlns:a16="http://schemas.microsoft.com/office/drawing/2014/main" id="{E1917065-0C87-DAF0-D2FC-12693F102AE5}"/>
                </a:ext>
              </a:extLst>
            </p:cNvPr>
            <p:cNvGrpSpPr/>
            <p:nvPr/>
          </p:nvGrpSpPr>
          <p:grpSpPr>
            <a:xfrm>
              <a:off x="6116315" y="1765524"/>
              <a:ext cx="2743200" cy="1855376"/>
              <a:chOff x="6307629" y="1775637"/>
              <a:chExt cx="2743200" cy="1855376"/>
            </a:xfrm>
          </p:grpSpPr>
          <p:sp>
            <p:nvSpPr>
              <p:cNvPr id="36" name="Rectangle: Rounded Corners 35">
                <a:extLst>
                  <a:ext uri="{FF2B5EF4-FFF2-40B4-BE49-F238E27FC236}">
                    <a16:creationId xmlns:a16="http://schemas.microsoft.com/office/drawing/2014/main" id="{DE6A00D5-DB15-EF5A-D3FD-EDD55D5B6CB7}"/>
                  </a:ext>
                </a:extLst>
              </p:cNvPr>
              <p:cNvSpPr/>
              <p:nvPr/>
            </p:nvSpPr>
            <p:spPr>
              <a:xfrm>
                <a:off x="6307629" y="2243093"/>
                <a:ext cx="2743200" cy="1387920"/>
              </a:xfrm>
              <a:prstGeom prst="roundRect">
                <a:avLst>
                  <a:gd name="adj" fmla="val 4864"/>
                </a:avLst>
              </a:prstGeom>
              <a:solidFill>
                <a:srgbClr val="DBA6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Oval 36">
                <a:extLst>
                  <a:ext uri="{FF2B5EF4-FFF2-40B4-BE49-F238E27FC236}">
                    <a16:creationId xmlns:a16="http://schemas.microsoft.com/office/drawing/2014/main" id="{FDB8CF17-2AE4-4693-4EAA-74685D921B34}"/>
                  </a:ext>
                </a:extLst>
              </p:cNvPr>
              <p:cNvSpPr/>
              <p:nvPr/>
            </p:nvSpPr>
            <p:spPr>
              <a:xfrm>
                <a:off x="7290609" y="1775637"/>
                <a:ext cx="868680" cy="871203"/>
              </a:xfrm>
              <a:prstGeom prst="ellipse">
                <a:avLst/>
              </a:prstGeom>
              <a:solidFill>
                <a:srgbClr val="EBD7B9"/>
              </a:solidFill>
              <a:ln w="28575">
                <a:solidFill>
                  <a:srgbClr val="DBA6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92F361E7-D9AF-547D-B0E8-BDA688D80DF0}"/>
                </a:ext>
              </a:extLst>
            </p:cNvPr>
            <p:cNvSpPr txBox="1"/>
            <p:nvPr/>
          </p:nvSpPr>
          <p:spPr>
            <a:xfrm>
              <a:off x="6070795" y="2440808"/>
              <a:ext cx="2808872" cy="1169551"/>
            </a:xfrm>
            <a:prstGeom prst="rect">
              <a:avLst/>
            </a:prstGeom>
            <a:noFill/>
          </p:spPr>
          <p:txBody>
            <a:bodyPr wrap="square">
              <a:spAutoFit/>
            </a:bodyPr>
            <a:lstStyle/>
            <a:p>
              <a:pPr algn="ctr"/>
              <a:endParaRPr lang="en-US" sz="1400" b="1" dirty="0">
                <a:solidFill>
                  <a:schemeClr val="bg1"/>
                </a:solidFill>
              </a:endParaRPr>
            </a:p>
            <a:p>
              <a:pPr algn="ctr"/>
              <a:r>
                <a:rPr lang="en-US" sz="1400" b="1" dirty="0">
                  <a:solidFill>
                    <a:schemeClr val="bg1"/>
                  </a:solidFill>
                </a:rPr>
                <a:t>Optimizing Land Allocation</a:t>
              </a:r>
            </a:p>
            <a:p>
              <a:pPr algn="ctr"/>
              <a:r>
                <a:rPr lang="en-US" sz="1400" dirty="0">
                  <a:solidFill>
                    <a:schemeClr val="bg1"/>
                  </a:solidFill>
                </a:rPr>
                <a:t>Identifies mismatches between land allocation and usage for more efficient distribution. ​</a:t>
              </a:r>
            </a:p>
          </p:txBody>
        </p:sp>
        <p:pic>
          <p:nvPicPr>
            <p:cNvPr id="17" name="Picture 16">
              <a:extLst>
                <a:ext uri="{FF2B5EF4-FFF2-40B4-BE49-F238E27FC236}">
                  <a16:creationId xmlns:a16="http://schemas.microsoft.com/office/drawing/2014/main" id="{220EEFFD-D8F6-D305-69C5-B86DAA0C848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flipH="1">
              <a:off x="7236706" y="1889788"/>
              <a:ext cx="593858" cy="593858"/>
            </a:xfrm>
            <a:prstGeom prst="rect">
              <a:avLst/>
            </a:prstGeom>
          </p:spPr>
        </p:pic>
      </p:grpSp>
      <p:grpSp>
        <p:nvGrpSpPr>
          <p:cNvPr id="50" name="Group 49">
            <a:extLst>
              <a:ext uri="{FF2B5EF4-FFF2-40B4-BE49-F238E27FC236}">
                <a16:creationId xmlns:a16="http://schemas.microsoft.com/office/drawing/2014/main" id="{F2080665-293B-432F-87BB-8095929F6583}"/>
              </a:ext>
            </a:extLst>
          </p:cNvPr>
          <p:cNvGrpSpPr/>
          <p:nvPr/>
        </p:nvGrpSpPr>
        <p:grpSpPr>
          <a:xfrm>
            <a:off x="9168232" y="1765524"/>
            <a:ext cx="2808872" cy="1869843"/>
            <a:chOff x="9168232" y="1765524"/>
            <a:chExt cx="2808872" cy="1869843"/>
          </a:xfrm>
        </p:grpSpPr>
        <p:grpSp>
          <p:nvGrpSpPr>
            <p:cNvPr id="47" name="Group 46">
              <a:extLst>
                <a:ext uri="{FF2B5EF4-FFF2-40B4-BE49-F238E27FC236}">
                  <a16:creationId xmlns:a16="http://schemas.microsoft.com/office/drawing/2014/main" id="{735A0618-740F-13D8-2FBC-6C6D5C587800}"/>
                </a:ext>
              </a:extLst>
            </p:cNvPr>
            <p:cNvGrpSpPr/>
            <p:nvPr/>
          </p:nvGrpSpPr>
          <p:grpSpPr>
            <a:xfrm>
              <a:off x="9233904" y="1765524"/>
              <a:ext cx="2743200" cy="1855376"/>
              <a:chOff x="6307629" y="1775637"/>
              <a:chExt cx="2743200" cy="1855376"/>
            </a:xfrm>
          </p:grpSpPr>
          <p:sp>
            <p:nvSpPr>
              <p:cNvPr id="48" name="Rectangle: Rounded Corners 47">
                <a:extLst>
                  <a:ext uri="{FF2B5EF4-FFF2-40B4-BE49-F238E27FC236}">
                    <a16:creationId xmlns:a16="http://schemas.microsoft.com/office/drawing/2014/main" id="{07A085C8-B542-B44C-BF2A-98FD7FC87449}"/>
                  </a:ext>
                </a:extLst>
              </p:cNvPr>
              <p:cNvSpPr/>
              <p:nvPr/>
            </p:nvSpPr>
            <p:spPr>
              <a:xfrm>
                <a:off x="6307629" y="2243093"/>
                <a:ext cx="2743200" cy="1387920"/>
              </a:xfrm>
              <a:prstGeom prst="roundRect">
                <a:avLst>
                  <a:gd name="adj" fmla="val 4864"/>
                </a:avLst>
              </a:prstGeom>
              <a:solidFill>
                <a:srgbClr val="DBA6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9" name="Oval 48">
                <a:extLst>
                  <a:ext uri="{FF2B5EF4-FFF2-40B4-BE49-F238E27FC236}">
                    <a16:creationId xmlns:a16="http://schemas.microsoft.com/office/drawing/2014/main" id="{625D6157-5947-BE6E-6210-0FFA15848191}"/>
                  </a:ext>
                </a:extLst>
              </p:cNvPr>
              <p:cNvSpPr/>
              <p:nvPr/>
            </p:nvSpPr>
            <p:spPr>
              <a:xfrm>
                <a:off x="7290609" y="1775637"/>
                <a:ext cx="868680" cy="871203"/>
              </a:xfrm>
              <a:prstGeom prst="ellipse">
                <a:avLst/>
              </a:prstGeom>
              <a:solidFill>
                <a:srgbClr val="EBD7B9"/>
              </a:solidFill>
              <a:ln w="28575">
                <a:solidFill>
                  <a:srgbClr val="DBA6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D8C5ACA5-5DFE-C62F-1E3B-B1A8E2E38E51}"/>
                </a:ext>
              </a:extLst>
            </p:cNvPr>
            <p:cNvSpPr txBox="1"/>
            <p:nvPr/>
          </p:nvSpPr>
          <p:spPr>
            <a:xfrm>
              <a:off x="9168232" y="2465816"/>
              <a:ext cx="2808872" cy="1169551"/>
            </a:xfrm>
            <a:prstGeom prst="rect">
              <a:avLst/>
            </a:prstGeom>
            <a:noFill/>
          </p:spPr>
          <p:txBody>
            <a:bodyPr wrap="square">
              <a:spAutoFit/>
            </a:bodyPr>
            <a:lstStyle/>
            <a:p>
              <a:pPr algn="ctr"/>
              <a:endParaRPr lang="en-US" sz="1400" b="1" dirty="0">
                <a:solidFill>
                  <a:schemeClr val="bg1"/>
                </a:solidFill>
              </a:endParaRPr>
            </a:p>
            <a:p>
              <a:pPr algn="ctr"/>
              <a:r>
                <a:rPr lang="en-US" sz="1400" b="1" dirty="0">
                  <a:solidFill>
                    <a:schemeClr val="bg1"/>
                  </a:solidFill>
                </a:rPr>
                <a:t>Reducing Congestion</a:t>
              </a:r>
            </a:p>
            <a:p>
              <a:pPr algn="ctr"/>
              <a:r>
                <a:rPr lang="en-US" sz="1400" dirty="0">
                  <a:solidFill>
                    <a:schemeClr val="bg1"/>
                  </a:solidFill>
                </a:rPr>
                <a:t>Helps balance development between overcrowded and underutilized areas</a:t>
              </a:r>
            </a:p>
          </p:txBody>
        </p:sp>
        <p:pic>
          <p:nvPicPr>
            <p:cNvPr id="18" name="Picture 17">
              <a:extLst>
                <a:ext uri="{FF2B5EF4-FFF2-40B4-BE49-F238E27FC236}">
                  <a16:creationId xmlns:a16="http://schemas.microsoft.com/office/drawing/2014/main" id="{6D05D248-E1C1-9294-6650-1207F02BFDF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flipH="1">
              <a:off x="10354295" y="1952988"/>
              <a:ext cx="559983" cy="559983"/>
            </a:xfrm>
            <a:prstGeom prst="rect">
              <a:avLst/>
            </a:prstGeom>
          </p:spPr>
        </p:pic>
      </p:grpSp>
      <p:sp>
        <p:nvSpPr>
          <p:cNvPr id="20" name="Rectangle: Rounded Corners 19">
            <a:extLst>
              <a:ext uri="{FF2B5EF4-FFF2-40B4-BE49-F238E27FC236}">
                <a16:creationId xmlns:a16="http://schemas.microsoft.com/office/drawing/2014/main" id="{FAEEBC31-1E5F-651D-EA20-DD4687044FB9}"/>
              </a:ext>
            </a:extLst>
          </p:cNvPr>
          <p:cNvSpPr/>
          <p:nvPr/>
        </p:nvSpPr>
        <p:spPr>
          <a:xfrm>
            <a:off x="258153" y="3922460"/>
            <a:ext cx="5306748" cy="554127"/>
          </a:xfrm>
          <a:prstGeom prst="roundRect">
            <a:avLst/>
          </a:prstGeom>
          <a:solidFill>
            <a:srgbClr val="DBA6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Land Usage Index</a:t>
            </a:r>
          </a:p>
        </p:txBody>
      </p:sp>
      <p:sp>
        <p:nvSpPr>
          <p:cNvPr id="21" name="Rectangle: Rounded Corners 20">
            <a:extLst>
              <a:ext uri="{FF2B5EF4-FFF2-40B4-BE49-F238E27FC236}">
                <a16:creationId xmlns:a16="http://schemas.microsoft.com/office/drawing/2014/main" id="{65BC23A4-65BB-EB55-93C2-553DB9674980}"/>
              </a:ext>
            </a:extLst>
          </p:cNvPr>
          <p:cNvSpPr/>
          <p:nvPr/>
        </p:nvSpPr>
        <p:spPr>
          <a:xfrm>
            <a:off x="298594" y="2970197"/>
            <a:ext cx="1103554" cy="423519"/>
          </a:xfrm>
          <a:prstGeom prst="roundRect">
            <a:avLst/>
          </a:prstGeom>
          <a:solidFill>
            <a:srgbClr val="E8C7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C6530"/>
                </a:solidFill>
              </a:rPr>
              <a:t>Residential</a:t>
            </a:r>
          </a:p>
        </p:txBody>
      </p:sp>
      <p:sp>
        <p:nvSpPr>
          <p:cNvPr id="26" name="Rectangle: Rounded Corners 25">
            <a:extLst>
              <a:ext uri="{FF2B5EF4-FFF2-40B4-BE49-F238E27FC236}">
                <a16:creationId xmlns:a16="http://schemas.microsoft.com/office/drawing/2014/main" id="{809CCBD4-959D-3F91-8E5B-E3171DF6A814}"/>
              </a:ext>
            </a:extLst>
          </p:cNvPr>
          <p:cNvSpPr/>
          <p:nvPr/>
        </p:nvSpPr>
        <p:spPr>
          <a:xfrm>
            <a:off x="1940214" y="3201682"/>
            <a:ext cx="1562314" cy="423519"/>
          </a:xfrm>
          <a:prstGeom prst="roundRect">
            <a:avLst/>
          </a:prstGeom>
          <a:solidFill>
            <a:srgbClr val="E8C7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C6530"/>
                </a:solidFill>
              </a:rPr>
              <a:t>Public and </a:t>
            </a:r>
          </a:p>
          <a:p>
            <a:pPr algn="ctr"/>
            <a:r>
              <a:rPr lang="en-US" sz="1400" b="1" dirty="0">
                <a:solidFill>
                  <a:srgbClr val="AC6530"/>
                </a:solidFill>
              </a:rPr>
              <a:t>Semi-public</a:t>
            </a:r>
          </a:p>
        </p:txBody>
      </p:sp>
      <p:sp>
        <p:nvSpPr>
          <p:cNvPr id="30" name="Rectangle: Rounded Corners 29">
            <a:extLst>
              <a:ext uri="{FF2B5EF4-FFF2-40B4-BE49-F238E27FC236}">
                <a16:creationId xmlns:a16="http://schemas.microsoft.com/office/drawing/2014/main" id="{1D365635-C812-E8CD-CCD2-8DC1F1C208F8}"/>
              </a:ext>
            </a:extLst>
          </p:cNvPr>
          <p:cNvSpPr/>
          <p:nvPr/>
        </p:nvSpPr>
        <p:spPr>
          <a:xfrm>
            <a:off x="4040594" y="2962378"/>
            <a:ext cx="1683938" cy="423519"/>
          </a:xfrm>
          <a:prstGeom prst="roundRect">
            <a:avLst/>
          </a:prstGeom>
          <a:solidFill>
            <a:srgbClr val="E8C7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C6530"/>
                </a:solidFill>
              </a:rPr>
              <a:t>Transportation &amp;</a:t>
            </a:r>
          </a:p>
          <a:p>
            <a:pPr algn="ctr"/>
            <a:r>
              <a:rPr lang="en-US" sz="1400" b="1" dirty="0">
                <a:solidFill>
                  <a:srgbClr val="AC6530"/>
                </a:solidFill>
              </a:rPr>
              <a:t>Communication</a:t>
            </a:r>
          </a:p>
        </p:txBody>
      </p:sp>
      <p:sp>
        <p:nvSpPr>
          <p:cNvPr id="31" name="Rectangle: Rounded Corners 30">
            <a:extLst>
              <a:ext uri="{FF2B5EF4-FFF2-40B4-BE49-F238E27FC236}">
                <a16:creationId xmlns:a16="http://schemas.microsoft.com/office/drawing/2014/main" id="{BE893191-0599-8197-93AE-A6314F4BF8A9}"/>
              </a:ext>
            </a:extLst>
          </p:cNvPr>
          <p:cNvSpPr/>
          <p:nvPr/>
        </p:nvSpPr>
        <p:spPr>
          <a:xfrm>
            <a:off x="209380" y="4812185"/>
            <a:ext cx="1132820" cy="423519"/>
          </a:xfrm>
          <a:prstGeom prst="roundRect">
            <a:avLst/>
          </a:prstGeom>
          <a:solidFill>
            <a:srgbClr val="E8C7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C6530"/>
                </a:solidFill>
              </a:rPr>
              <a:t>Commercial</a:t>
            </a:r>
          </a:p>
        </p:txBody>
      </p:sp>
      <p:sp>
        <p:nvSpPr>
          <p:cNvPr id="32" name="Rectangle: Rounded Corners 31">
            <a:extLst>
              <a:ext uri="{FF2B5EF4-FFF2-40B4-BE49-F238E27FC236}">
                <a16:creationId xmlns:a16="http://schemas.microsoft.com/office/drawing/2014/main" id="{A2F24A06-595D-F049-0E12-1CCC8A80D247}"/>
              </a:ext>
            </a:extLst>
          </p:cNvPr>
          <p:cNvSpPr/>
          <p:nvPr/>
        </p:nvSpPr>
        <p:spPr>
          <a:xfrm>
            <a:off x="1484444" y="5334162"/>
            <a:ext cx="1103554" cy="423519"/>
          </a:xfrm>
          <a:prstGeom prst="roundRect">
            <a:avLst/>
          </a:prstGeom>
          <a:solidFill>
            <a:srgbClr val="E8C7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C6530"/>
                </a:solidFill>
              </a:rPr>
              <a:t>Industrial</a:t>
            </a:r>
          </a:p>
        </p:txBody>
      </p:sp>
      <p:sp>
        <p:nvSpPr>
          <p:cNvPr id="33" name="Rectangle: Rounded Corners 32">
            <a:extLst>
              <a:ext uri="{FF2B5EF4-FFF2-40B4-BE49-F238E27FC236}">
                <a16:creationId xmlns:a16="http://schemas.microsoft.com/office/drawing/2014/main" id="{49FA4A2D-D01A-33A4-9E4D-E85D88801BBF}"/>
              </a:ext>
            </a:extLst>
          </p:cNvPr>
          <p:cNvSpPr/>
          <p:nvPr/>
        </p:nvSpPr>
        <p:spPr>
          <a:xfrm>
            <a:off x="2663023" y="4812185"/>
            <a:ext cx="1272560" cy="423519"/>
          </a:xfrm>
          <a:prstGeom prst="roundRect">
            <a:avLst/>
          </a:prstGeom>
          <a:solidFill>
            <a:srgbClr val="E8C7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C6530"/>
                </a:solidFill>
              </a:rPr>
              <a:t>Recreational</a:t>
            </a:r>
          </a:p>
        </p:txBody>
      </p:sp>
      <p:sp>
        <p:nvSpPr>
          <p:cNvPr id="34" name="Rectangle: Rounded Corners 33">
            <a:extLst>
              <a:ext uri="{FF2B5EF4-FFF2-40B4-BE49-F238E27FC236}">
                <a16:creationId xmlns:a16="http://schemas.microsoft.com/office/drawing/2014/main" id="{9F2FD00E-0A06-45A4-B67A-8E2F59CC6F55}"/>
              </a:ext>
            </a:extLst>
          </p:cNvPr>
          <p:cNvSpPr/>
          <p:nvPr/>
        </p:nvSpPr>
        <p:spPr>
          <a:xfrm>
            <a:off x="4064691" y="5334162"/>
            <a:ext cx="1770241" cy="423519"/>
          </a:xfrm>
          <a:prstGeom prst="roundRect">
            <a:avLst/>
          </a:prstGeom>
          <a:solidFill>
            <a:srgbClr val="E8C7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AC6530"/>
                </a:solidFill>
              </a:rPr>
              <a:t>Agriculture, Water Bodies &amp; others</a:t>
            </a:r>
          </a:p>
        </p:txBody>
      </p:sp>
      <p:cxnSp>
        <p:nvCxnSpPr>
          <p:cNvPr id="55" name="Straight Arrow Connector 54">
            <a:extLst>
              <a:ext uri="{FF2B5EF4-FFF2-40B4-BE49-F238E27FC236}">
                <a16:creationId xmlns:a16="http://schemas.microsoft.com/office/drawing/2014/main" id="{8FBD721C-4360-C120-4881-35442FAC9808}"/>
              </a:ext>
            </a:extLst>
          </p:cNvPr>
          <p:cNvCxnSpPr>
            <a:cxnSpLocks/>
            <a:endCxn id="21" idx="2"/>
          </p:cNvCxnSpPr>
          <p:nvPr/>
        </p:nvCxnSpPr>
        <p:spPr>
          <a:xfrm flipH="1" flipV="1">
            <a:off x="850371" y="3393716"/>
            <a:ext cx="8505" cy="550136"/>
          </a:xfrm>
          <a:prstGeom prst="straightConnector1">
            <a:avLst/>
          </a:prstGeom>
          <a:ln>
            <a:solidFill>
              <a:srgbClr val="AC6530"/>
            </a:solidFill>
            <a:tailEnd type="oval"/>
          </a:ln>
        </p:spPr>
        <p:style>
          <a:lnRef idx="3">
            <a:schemeClr val="accent5"/>
          </a:lnRef>
          <a:fillRef idx="0">
            <a:schemeClr val="accent5"/>
          </a:fillRef>
          <a:effectRef idx="2">
            <a:schemeClr val="accent5"/>
          </a:effectRef>
          <a:fontRef idx="minor">
            <a:schemeClr val="tx1"/>
          </a:fontRef>
        </p:style>
      </p:cxnSp>
      <p:cxnSp>
        <p:nvCxnSpPr>
          <p:cNvPr id="56" name="Straight Arrow Connector 55">
            <a:extLst>
              <a:ext uri="{FF2B5EF4-FFF2-40B4-BE49-F238E27FC236}">
                <a16:creationId xmlns:a16="http://schemas.microsoft.com/office/drawing/2014/main" id="{ADDF55ED-3772-EE6C-1043-178799E63DE6}"/>
              </a:ext>
            </a:extLst>
          </p:cNvPr>
          <p:cNvCxnSpPr>
            <a:cxnSpLocks/>
          </p:cNvCxnSpPr>
          <p:nvPr/>
        </p:nvCxnSpPr>
        <p:spPr>
          <a:xfrm flipV="1">
            <a:off x="4882563" y="3434421"/>
            <a:ext cx="0" cy="502920"/>
          </a:xfrm>
          <a:prstGeom prst="straightConnector1">
            <a:avLst/>
          </a:prstGeom>
          <a:ln>
            <a:solidFill>
              <a:srgbClr val="AC6530"/>
            </a:solidFill>
            <a:tailEnd type="oval"/>
          </a:ln>
        </p:spPr>
        <p:style>
          <a:lnRef idx="3">
            <a:schemeClr val="accent5"/>
          </a:lnRef>
          <a:fillRef idx="0">
            <a:schemeClr val="accent5"/>
          </a:fillRef>
          <a:effectRef idx="2">
            <a:schemeClr val="accent5"/>
          </a:effectRef>
          <a:fontRef idx="minor">
            <a:schemeClr val="tx1"/>
          </a:fontRef>
        </p:style>
      </p:cxnSp>
      <p:cxnSp>
        <p:nvCxnSpPr>
          <p:cNvPr id="57" name="Straight Arrow Connector 56">
            <a:extLst>
              <a:ext uri="{FF2B5EF4-FFF2-40B4-BE49-F238E27FC236}">
                <a16:creationId xmlns:a16="http://schemas.microsoft.com/office/drawing/2014/main" id="{D89B58A4-6CD9-C922-A291-678D93B467E7}"/>
              </a:ext>
            </a:extLst>
          </p:cNvPr>
          <p:cNvCxnSpPr>
            <a:cxnSpLocks/>
          </p:cNvCxnSpPr>
          <p:nvPr/>
        </p:nvCxnSpPr>
        <p:spPr>
          <a:xfrm flipV="1">
            <a:off x="2663023" y="3666428"/>
            <a:ext cx="0" cy="256032"/>
          </a:xfrm>
          <a:prstGeom prst="straightConnector1">
            <a:avLst/>
          </a:prstGeom>
          <a:ln>
            <a:solidFill>
              <a:srgbClr val="AC6530"/>
            </a:solidFill>
            <a:tailEnd type="oval"/>
          </a:ln>
        </p:spPr>
        <p:style>
          <a:lnRef idx="3">
            <a:schemeClr val="accent5"/>
          </a:lnRef>
          <a:fillRef idx="0">
            <a:schemeClr val="accent5"/>
          </a:fillRef>
          <a:effectRef idx="2">
            <a:schemeClr val="accent5"/>
          </a:effectRef>
          <a:fontRef idx="minor">
            <a:schemeClr val="tx1"/>
          </a:fontRef>
        </p:style>
      </p:cxnSp>
      <p:cxnSp>
        <p:nvCxnSpPr>
          <p:cNvPr id="1024" name="Straight Arrow Connector 1023">
            <a:extLst>
              <a:ext uri="{FF2B5EF4-FFF2-40B4-BE49-F238E27FC236}">
                <a16:creationId xmlns:a16="http://schemas.microsoft.com/office/drawing/2014/main" id="{61898193-B9C5-D5B1-7866-27C70F2722E5}"/>
              </a:ext>
            </a:extLst>
          </p:cNvPr>
          <p:cNvCxnSpPr>
            <a:cxnSpLocks/>
            <a:stCxn id="34" idx="0"/>
          </p:cNvCxnSpPr>
          <p:nvPr/>
        </p:nvCxnSpPr>
        <p:spPr>
          <a:xfrm flipH="1" flipV="1">
            <a:off x="4943404" y="4473904"/>
            <a:ext cx="6408" cy="860258"/>
          </a:xfrm>
          <a:prstGeom prst="straightConnector1">
            <a:avLst/>
          </a:prstGeom>
          <a:ln>
            <a:solidFill>
              <a:srgbClr val="AC6530"/>
            </a:solidFill>
            <a:headEnd type="oval"/>
            <a:tailEnd type="none"/>
          </a:ln>
        </p:spPr>
        <p:style>
          <a:lnRef idx="3">
            <a:schemeClr val="accent5"/>
          </a:lnRef>
          <a:fillRef idx="0">
            <a:schemeClr val="accent5"/>
          </a:fillRef>
          <a:effectRef idx="2">
            <a:schemeClr val="accent5"/>
          </a:effectRef>
          <a:fontRef idx="minor">
            <a:schemeClr val="tx1"/>
          </a:fontRef>
        </p:style>
      </p:cxnSp>
      <p:cxnSp>
        <p:nvCxnSpPr>
          <p:cNvPr id="1028" name="Straight Arrow Connector 1027">
            <a:extLst>
              <a:ext uri="{FF2B5EF4-FFF2-40B4-BE49-F238E27FC236}">
                <a16:creationId xmlns:a16="http://schemas.microsoft.com/office/drawing/2014/main" id="{4F8EADD0-51CA-F4B6-8EBD-EC661BC5B3DB}"/>
              </a:ext>
            </a:extLst>
          </p:cNvPr>
          <p:cNvCxnSpPr>
            <a:cxnSpLocks/>
            <a:stCxn id="32" idx="0"/>
          </p:cNvCxnSpPr>
          <p:nvPr/>
        </p:nvCxnSpPr>
        <p:spPr>
          <a:xfrm flipV="1">
            <a:off x="2036221" y="4476587"/>
            <a:ext cx="0" cy="857575"/>
          </a:xfrm>
          <a:prstGeom prst="straightConnector1">
            <a:avLst/>
          </a:prstGeom>
          <a:ln>
            <a:solidFill>
              <a:srgbClr val="AC6530"/>
            </a:solidFill>
            <a:headEnd type="oval"/>
            <a:tailEnd type="none"/>
          </a:ln>
        </p:spPr>
        <p:style>
          <a:lnRef idx="3">
            <a:schemeClr val="accent5"/>
          </a:lnRef>
          <a:fillRef idx="0">
            <a:schemeClr val="accent5"/>
          </a:fillRef>
          <a:effectRef idx="2">
            <a:schemeClr val="accent5"/>
          </a:effectRef>
          <a:fontRef idx="minor">
            <a:schemeClr val="tx1"/>
          </a:fontRef>
        </p:style>
      </p:cxnSp>
      <p:cxnSp>
        <p:nvCxnSpPr>
          <p:cNvPr id="1037" name="Straight Arrow Connector 1036">
            <a:extLst>
              <a:ext uri="{FF2B5EF4-FFF2-40B4-BE49-F238E27FC236}">
                <a16:creationId xmlns:a16="http://schemas.microsoft.com/office/drawing/2014/main" id="{2CD9B133-16CD-9A90-6D53-F3733FD2AF62}"/>
              </a:ext>
            </a:extLst>
          </p:cNvPr>
          <p:cNvCxnSpPr>
            <a:cxnSpLocks/>
            <a:stCxn id="31" idx="0"/>
          </p:cNvCxnSpPr>
          <p:nvPr/>
        </p:nvCxnSpPr>
        <p:spPr>
          <a:xfrm flipV="1">
            <a:off x="775790" y="4475916"/>
            <a:ext cx="0" cy="336269"/>
          </a:xfrm>
          <a:prstGeom prst="straightConnector1">
            <a:avLst/>
          </a:prstGeom>
          <a:ln>
            <a:solidFill>
              <a:srgbClr val="AC6530"/>
            </a:solidFill>
            <a:headEnd type="oval"/>
            <a:tailEnd type="none"/>
          </a:ln>
        </p:spPr>
        <p:style>
          <a:lnRef idx="3">
            <a:schemeClr val="accent5"/>
          </a:lnRef>
          <a:fillRef idx="0">
            <a:schemeClr val="accent5"/>
          </a:fillRef>
          <a:effectRef idx="2">
            <a:schemeClr val="accent5"/>
          </a:effectRef>
          <a:fontRef idx="minor">
            <a:schemeClr val="tx1"/>
          </a:fontRef>
        </p:style>
      </p:cxnSp>
      <p:cxnSp>
        <p:nvCxnSpPr>
          <p:cNvPr id="1040" name="Straight Arrow Connector 1039">
            <a:extLst>
              <a:ext uri="{FF2B5EF4-FFF2-40B4-BE49-F238E27FC236}">
                <a16:creationId xmlns:a16="http://schemas.microsoft.com/office/drawing/2014/main" id="{F722553E-4B97-689A-A392-511E58DADB9C}"/>
              </a:ext>
            </a:extLst>
          </p:cNvPr>
          <p:cNvCxnSpPr>
            <a:cxnSpLocks/>
            <a:stCxn id="33" idx="0"/>
          </p:cNvCxnSpPr>
          <p:nvPr/>
        </p:nvCxnSpPr>
        <p:spPr>
          <a:xfrm flipH="1" flipV="1">
            <a:off x="3296652" y="4468006"/>
            <a:ext cx="2651" cy="344179"/>
          </a:xfrm>
          <a:prstGeom prst="straightConnector1">
            <a:avLst/>
          </a:prstGeom>
          <a:ln>
            <a:solidFill>
              <a:srgbClr val="AC6530"/>
            </a:solidFill>
            <a:headEnd type="oval"/>
            <a:tailEnd type="none"/>
          </a:ln>
        </p:spPr>
        <p:style>
          <a:lnRef idx="3">
            <a:schemeClr val="accent5"/>
          </a:lnRef>
          <a:fillRef idx="0">
            <a:schemeClr val="accent5"/>
          </a:fillRef>
          <a:effectRef idx="2">
            <a:schemeClr val="accent5"/>
          </a:effectRef>
          <a:fontRef idx="minor">
            <a:schemeClr val="tx1"/>
          </a:fontRef>
        </p:style>
      </p:cxnSp>
      <p:pic>
        <p:nvPicPr>
          <p:cNvPr id="1043" name="Picture 1042">
            <a:extLst>
              <a:ext uri="{FF2B5EF4-FFF2-40B4-BE49-F238E27FC236}">
                <a16:creationId xmlns:a16="http://schemas.microsoft.com/office/drawing/2014/main" id="{BE0D2727-7B89-0085-CC45-A070ED0B69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05671" y="139725"/>
            <a:ext cx="656717" cy="656717"/>
          </a:xfrm>
          <a:prstGeom prst="rect">
            <a:avLst/>
          </a:prstGeom>
        </p:spPr>
      </p:pic>
      <p:grpSp>
        <p:nvGrpSpPr>
          <p:cNvPr id="1044" name="Group 1043">
            <a:extLst>
              <a:ext uri="{FF2B5EF4-FFF2-40B4-BE49-F238E27FC236}">
                <a16:creationId xmlns:a16="http://schemas.microsoft.com/office/drawing/2014/main" id="{B68503D4-5E26-CAD2-37BF-1343A56F2013}"/>
              </a:ext>
            </a:extLst>
          </p:cNvPr>
          <p:cNvGrpSpPr/>
          <p:nvPr/>
        </p:nvGrpSpPr>
        <p:grpSpPr>
          <a:xfrm>
            <a:off x="1077896" y="6451210"/>
            <a:ext cx="923290" cy="403517"/>
            <a:chOff x="1310054" y="6447991"/>
            <a:chExt cx="923290" cy="403517"/>
          </a:xfrm>
        </p:grpSpPr>
        <p:sp>
          <p:nvSpPr>
            <p:cNvPr id="1046" name="TextBox 1045">
              <a:extLst>
                <a:ext uri="{FF2B5EF4-FFF2-40B4-BE49-F238E27FC236}">
                  <a16:creationId xmlns:a16="http://schemas.microsoft.com/office/drawing/2014/main" id="{4C691D73-49A8-9C43-A771-A69A25B2F6D4}"/>
                </a:ext>
              </a:extLst>
            </p:cNvPr>
            <p:cNvSpPr txBox="1"/>
            <p:nvPr/>
          </p:nvSpPr>
          <p:spPr>
            <a:xfrm>
              <a:off x="1518944" y="6447991"/>
              <a:ext cx="682713" cy="246221"/>
            </a:xfrm>
            <a:prstGeom prst="rect">
              <a:avLst/>
            </a:prstGeom>
            <a:noFill/>
          </p:spPr>
          <p:txBody>
            <a:bodyPr wrap="square" rtlCol="0">
              <a:spAutoFit/>
            </a:bodyPr>
            <a:lstStyle/>
            <a:p>
              <a:r>
                <a:rPr lang="en-US" sz="1000" b="1" dirty="0"/>
                <a:t>Source</a:t>
              </a:r>
              <a:endParaRPr lang="en-US" sz="1000" dirty="0"/>
            </a:p>
          </p:txBody>
        </p:sp>
        <p:pic>
          <p:nvPicPr>
            <p:cNvPr id="1047" name="Picture 1046">
              <a:hlinkClick r:id="rId9"/>
              <a:extLst>
                <a:ext uri="{FF2B5EF4-FFF2-40B4-BE49-F238E27FC236}">
                  <a16:creationId xmlns:a16="http://schemas.microsoft.com/office/drawing/2014/main" id="{ED28F6B5-A591-F4D0-B9A0-5A7B129D34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37501" y="6512285"/>
              <a:ext cx="129803" cy="129803"/>
            </a:xfrm>
            <a:prstGeom prst="rect">
              <a:avLst/>
            </a:prstGeom>
          </p:spPr>
        </p:pic>
        <p:sp>
          <p:nvSpPr>
            <p:cNvPr id="1048" name="TextBox 1047">
              <a:extLst>
                <a:ext uri="{FF2B5EF4-FFF2-40B4-BE49-F238E27FC236}">
                  <a16:creationId xmlns:a16="http://schemas.microsoft.com/office/drawing/2014/main" id="{32BEB142-4B25-7324-4093-45886E050764}"/>
                </a:ext>
              </a:extLst>
            </p:cNvPr>
            <p:cNvSpPr txBox="1"/>
            <p:nvPr/>
          </p:nvSpPr>
          <p:spPr>
            <a:xfrm>
              <a:off x="1310054" y="6605287"/>
              <a:ext cx="923290" cy="246221"/>
            </a:xfrm>
            <a:prstGeom prst="rect">
              <a:avLst/>
            </a:prstGeom>
            <a:noFill/>
          </p:spPr>
          <p:txBody>
            <a:bodyPr wrap="square" rtlCol="0">
              <a:spAutoFit/>
            </a:bodyPr>
            <a:lstStyle/>
            <a:p>
              <a:r>
                <a:rPr lang="en-US" sz="1000" b="1" dirty="0"/>
                <a:t>Wireframe</a:t>
              </a:r>
              <a:endParaRPr lang="en-US" sz="1000" dirty="0"/>
            </a:p>
          </p:txBody>
        </p:sp>
        <p:pic>
          <p:nvPicPr>
            <p:cNvPr id="1049" name="Picture 1048">
              <a:hlinkClick r:id="rId11" action="ppaction://hlinkpres?slideindex=1&amp;slidetitle="/>
              <a:extLst>
                <a:ext uri="{FF2B5EF4-FFF2-40B4-BE49-F238E27FC236}">
                  <a16:creationId xmlns:a16="http://schemas.microsoft.com/office/drawing/2014/main" id="{BE4BB8A6-9302-3469-773F-1F35C8DB8B76}"/>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037069" y="6677226"/>
              <a:ext cx="129803" cy="129803"/>
            </a:xfrm>
            <a:prstGeom prst="rect">
              <a:avLst/>
            </a:prstGeom>
          </p:spPr>
        </p:pic>
      </p:grpSp>
    </p:spTree>
    <p:extLst>
      <p:ext uri="{BB962C8B-B14F-4D97-AF65-F5344CB8AC3E}">
        <p14:creationId xmlns:p14="http://schemas.microsoft.com/office/powerpoint/2010/main" val="123286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6F45CB-AF75-FA53-26BB-A174F69AD926}"/>
              </a:ext>
            </a:extLst>
          </p:cNvPr>
          <p:cNvSpPr/>
          <p:nvPr/>
        </p:nvSpPr>
        <p:spPr>
          <a:xfrm>
            <a:off x="387884" y="2961851"/>
            <a:ext cx="5071497" cy="3828981"/>
          </a:xfrm>
          <a:prstGeom prst="rect">
            <a:avLst/>
          </a:prstGeom>
          <a:blipFill dpi="0" rotWithShape="1">
            <a:blip r:embed="rId2">
              <a:alphaModFix amt="50000"/>
              <a:extLst>
                <a:ext uri="{96DAC541-7B7A-43D3-8B79-37D633B846F1}">
                  <asvg:svgBlip xmlns:asvg="http://schemas.microsoft.com/office/drawing/2016/SVG/main" r:embed="rId3"/>
                </a:ext>
              </a:extLst>
            </a:blip>
            <a:srcRect/>
            <a:stretch>
              <a:fillRect t="-1" b="-4857"/>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0145D71-08E2-1E6F-0E5B-095C3B8ED5D5}"/>
              </a:ext>
            </a:extLst>
          </p:cNvPr>
          <p:cNvSpPr/>
          <p:nvPr/>
        </p:nvSpPr>
        <p:spPr>
          <a:xfrm>
            <a:off x="6137412" y="10166"/>
            <a:ext cx="6096000" cy="6858000"/>
          </a:xfrm>
          <a:prstGeom prst="rect">
            <a:avLst/>
          </a:prstGeom>
          <a:solidFill>
            <a:srgbClr val="E6EC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6AF68DB-4A32-B179-09E1-059EF3E28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7972" y="83877"/>
            <a:ext cx="748659" cy="643475"/>
          </a:xfrm>
          <a:prstGeom prst="rect">
            <a:avLst/>
          </a:prstGeom>
        </p:spPr>
      </p:pic>
      <p:sp>
        <p:nvSpPr>
          <p:cNvPr id="5" name="Rectangle 4">
            <a:extLst>
              <a:ext uri="{FF2B5EF4-FFF2-40B4-BE49-F238E27FC236}">
                <a16:creationId xmlns:a16="http://schemas.microsoft.com/office/drawing/2014/main" id="{35675DBE-65BE-3AC2-FFB7-24C846130A3D}"/>
              </a:ext>
            </a:extLst>
          </p:cNvPr>
          <p:cNvSpPr/>
          <p:nvPr/>
        </p:nvSpPr>
        <p:spPr>
          <a:xfrm>
            <a:off x="-13342" y="113801"/>
            <a:ext cx="232597" cy="584925"/>
          </a:xfrm>
          <a:prstGeom prst="rect">
            <a:avLst/>
          </a:prstGeom>
          <a:solidFill>
            <a:srgbClr val="45AD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CA5D044-0F47-7C9F-1C6B-05FF8DC1D69E}"/>
              </a:ext>
            </a:extLst>
          </p:cNvPr>
          <p:cNvSpPr txBox="1"/>
          <p:nvPr/>
        </p:nvSpPr>
        <p:spPr>
          <a:xfrm>
            <a:off x="243838" y="67168"/>
            <a:ext cx="5608323" cy="707886"/>
          </a:xfrm>
          <a:prstGeom prst="rect">
            <a:avLst/>
          </a:prstGeom>
          <a:noFill/>
        </p:spPr>
        <p:txBody>
          <a:bodyPr wrap="square" rtlCol="0">
            <a:spAutoFit/>
          </a:bodyPr>
          <a:lstStyle/>
          <a:p>
            <a:r>
              <a:rPr lang="en-US" sz="2000" b="1" dirty="0"/>
              <a:t>FROM AWARENESS TO ACTION: ADVANCING SUSTAINABILITY IN CLIMATE SOLUTIONS</a:t>
            </a:r>
          </a:p>
        </p:txBody>
      </p:sp>
      <p:cxnSp>
        <p:nvCxnSpPr>
          <p:cNvPr id="8" name="Straight Connector 7">
            <a:extLst>
              <a:ext uri="{FF2B5EF4-FFF2-40B4-BE49-F238E27FC236}">
                <a16:creationId xmlns:a16="http://schemas.microsoft.com/office/drawing/2014/main" id="{3A7C4193-3341-32FD-B900-DAD691F3A753}"/>
              </a:ext>
            </a:extLst>
          </p:cNvPr>
          <p:cNvCxnSpPr>
            <a:cxnSpLocks/>
          </p:cNvCxnSpPr>
          <p:nvPr/>
        </p:nvCxnSpPr>
        <p:spPr>
          <a:xfrm>
            <a:off x="349326" y="796445"/>
            <a:ext cx="4872914" cy="0"/>
          </a:xfrm>
          <a:prstGeom prst="line">
            <a:avLst/>
          </a:prstGeom>
          <a:ln>
            <a:solidFill>
              <a:srgbClr val="45ADBD"/>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6FDB564-2DD1-101E-6353-E910E637C1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7554" y="84525"/>
            <a:ext cx="643476" cy="643476"/>
          </a:xfrm>
          <a:prstGeom prst="rect">
            <a:avLst/>
          </a:prstGeom>
        </p:spPr>
      </p:pic>
      <p:sp>
        <p:nvSpPr>
          <p:cNvPr id="16" name="TextBox 15">
            <a:extLst>
              <a:ext uri="{FF2B5EF4-FFF2-40B4-BE49-F238E27FC236}">
                <a16:creationId xmlns:a16="http://schemas.microsoft.com/office/drawing/2014/main" id="{1B2C0E0C-0C77-2784-AAAC-6CA1AE64259D}"/>
              </a:ext>
            </a:extLst>
          </p:cNvPr>
          <p:cNvSpPr txBox="1"/>
          <p:nvPr/>
        </p:nvSpPr>
        <p:spPr>
          <a:xfrm>
            <a:off x="219256" y="1062681"/>
            <a:ext cx="5368433" cy="1815882"/>
          </a:xfrm>
          <a:prstGeom prst="rect">
            <a:avLst/>
          </a:prstGeom>
          <a:noFill/>
        </p:spPr>
        <p:txBody>
          <a:bodyPr wrap="square" rtlCol="0">
            <a:spAutoFit/>
          </a:bodyPr>
          <a:lstStyle/>
          <a:p>
            <a:r>
              <a:rPr lang="en-US" sz="1600" dirty="0"/>
              <a:t>The </a:t>
            </a:r>
            <a:r>
              <a:rPr lang="en-US" sz="1600" b="1" dirty="0"/>
              <a:t>Emissions Management Index (EMI) </a:t>
            </a:r>
            <a:r>
              <a:rPr lang="en-US" sz="1600" dirty="0"/>
              <a:t>is a metric designed to evaluate and monitor the effectiveness of practices and strategies in managing and reducing greenhouse gas (GHG) emissions.</a:t>
            </a:r>
          </a:p>
          <a:p>
            <a:r>
              <a:rPr lang="en-US" sz="1600" dirty="0"/>
              <a:t>It provides a comprehensive assessment of how well GHG emissions are controlled and managed, contributing to overall climate change mitigation efforts.​</a:t>
            </a:r>
          </a:p>
        </p:txBody>
      </p:sp>
      <p:grpSp>
        <p:nvGrpSpPr>
          <p:cNvPr id="67" name="Group 66">
            <a:extLst>
              <a:ext uri="{FF2B5EF4-FFF2-40B4-BE49-F238E27FC236}">
                <a16:creationId xmlns:a16="http://schemas.microsoft.com/office/drawing/2014/main" id="{966CC729-4626-E319-53D1-E089CE6E3C70}"/>
              </a:ext>
            </a:extLst>
          </p:cNvPr>
          <p:cNvGrpSpPr/>
          <p:nvPr/>
        </p:nvGrpSpPr>
        <p:grpSpPr>
          <a:xfrm>
            <a:off x="303751" y="3327704"/>
            <a:ext cx="5643638" cy="1635721"/>
            <a:chOff x="303751" y="3327704"/>
            <a:chExt cx="5643638" cy="1635721"/>
          </a:xfrm>
        </p:grpSpPr>
        <p:sp>
          <p:nvSpPr>
            <p:cNvPr id="18" name="Rectangle: Rounded Corners 17">
              <a:extLst>
                <a:ext uri="{FF2B5EF4-FFF2-40B4-BE49-F238E27FC236}">
                  <a16:creationId xmlns:a16="http://schemas.microsoft.com/office/drawing/2014/main" id="{94CB0B04-0A44-6761-6B93-C6A90DC810EA}"/>
                </a:ext>
              </a:extLst>
            </p:cNvPr>
            <p:cNvSpPr/>
            <p:nvPr/>
          </p:nvSpPr>
          <p:spPr>
            <a:xfrm>
              <a:off x="303751" y="3327704"/>
              <a:ext cx="1499794" cy="477459"/>
            </a:xfrm>
            <a:prstGeom prst="roundRect">
              <a:avLst/>
            </a:prstGeom>
            <a:solidFill>
              <a:srgbClr val="B7DC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GHG Emissions</a:t>
              </a:r>
            </a:p>
          </p:txBody>
        </p:sp>
        <p:sp>
          <p:nvSpPr>
            <p:cNvPr id="19" name="Rectangle: Rounded Corners 18">
              <a:extLst>
                <a:ext uri="{FF2B5EF4-FFF2-40B4-BE49-F238E27FC236}">
                  <a16:creationId xmlns:a16="http://schemas.microsoft.com/office/drawing/2014/main" id="{F17B3305-C133-FBB4-F3A4-F3551FF2DCCD}"/>
                </a:ext>
              </a:extLst>
            </p:cNvPr>
            <p:cNvSpPr/>
            <p:nvPr/>
          </p:nvSpPr>
          <p:spPr>
            <a:xfrm>
              <a:off x="303751" y="4285225"/>
              <a:ext cx="1499794" cy="477459"/>
            </a:xfrm>
            <a:prstGeom prst="roundRect">
              <a:avLst/>
            </a:prstGeom>
            <a:solidFill>
              <a:srgbClr val="B7DC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Progression over years</a:t>
              </a:r>
            </a:p>
          </p:txBody>
        </p:sp>
        <p:sp>
          <p:nvSpPr>
            <p:cNvPr id="20" name="Rectangle: Rounded Corners 19">
              <a:extLst>
                <a:ext uri="{FF2B5EF4-FFF2-40B4-BE49-F238E27FC236}">
                  <a16:creationId xmlns:a16="http://schemas.microsoft.com/office/drawing/2014/main" id="{7BB573A9-8E4E-6F39-EBF0-E090ECFC7AB2}"/>
                </a:ext>
              </a:extLst>
            </p:cNvPr>
            <p:cNvSpPr/>
            <p:nvPr/>
          </p:nvSpPr>
          <p:spPr>
            <a:xfrm>
              <a:off x="2220551" y="3926215"/>
              <a:ext cx="1499794" cy="477459"/>
            </a:xfrm>
            <a:prstGeom prst="roundRect">
              <a:avLst/>
            </a:prstGeom>
            <a:solidFill>
              <a:srgbClr val="8AC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Past year</a:t>
              </a:r>
            </a:p>
          </p:txBody>
        </p:sp>
        <p:sp>
          <p:nvSpPr>
            <p:cNvPr id="22" name="Rectangle: Rounded Corners 21">
              <a:extLst>
                <a:ext uri="{FF2B5EF4-FFF2-40B4-BE49-F238E27FC236}">
                  <a16:creationId xmlns:a16="http://schemas.microsoft.com/office/drawing/2014/main" id="{B1263988-38D0-EC06-4C2F-106049447C73}"/>
                </a:ext>
              </a:extLst>
            </p:cNvPr>
            <p:cNvSpPr/>
            <p:nvPr/>
          </p:nvSpPr>
          <p:spPr>
            <a:xfrm>
              <a:off x="2252024" y="4485966"/>
              <a:ext cx="1499794" cy="477459"/>
            </a:xfrm>
            <a:prstGeom prst="roundRect">
              <a:avLst/>
            </a:prstGeom>
            <a:solidFill>
              <a:srgbClr val="8AC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Present year</a:t>
              </a:r>
            </a:p>
          </p:txBody>
        </p:sp>
        <p:sp>
          <p:nvSpPr>
            <p:cNvPr id="23" name="Rectangle: Rounded Corners 22">
              <a:extLst>
                <a:ext uri="{FF2B5EF4-FFF2-40B4-BE49-F238E27FC236}">
                  <a16:creationId xmlns:a16="http://schemas.microsoft.com/office/drawing/2014/main" id="{A3626531-8068-2804-B80B-FC3F9E098592}"/>
                </a:ext>
              </a:extLst>
            </p:cNvPr>
            <p:cNvSpPr/>
            <p:nvPr/>
          </p:nvSpPr>
          <p:spPr>
            <a:xfrm>
              <a:off x="4599473" y="3669241"/>
              <a:ext cx="1347916" cy="895411"/>
            </a:xfrm>
            <a:prstGeom prst="roundRect">
              <a:avLst/>
            </a:prstGeom>
            <a:solidFill>
              <a:srgbClr val="45AD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Emissions</a:t>
              </a:r>
            </a:p>
            <a:p>
              <a:pPr algn="ctr"/>
              <a:r>
                <a:rPr lang="en-US" sz="1400" b="1" dirty="0">
                  <a:solidFill>
                    <a:schemeClr val="tx1"/>
                  </a:solidFill>
                </a:rPr>
                <a:t>Management</a:t>
              </a:r>
            </a:p>
            <a:p>
              <a:pPr algn="ctr"/>
              <a:r>
                <a:rPr lang="en-US" sz="1400" b="1" dirty="0">
                  <a:solidFill>
                    <a:schemeClr val="tx1"/>
                  </a:solidFill>
                </a:rPr>
                <a:t>Index</a:t>
              </a:r>
            </a:p>
          </p:txBody>
        </p:sp>
        <p:cxnSp>
          <p:nvCxnSpPr>
            <p:cNvPr id="24" name="Connector: Elbow 23">
              <a:extLst>
                <a:ext uri="{FF2B5EF4-FFF2-40B4-BE49-F238E27FC236}">
                  <a16:creationId xmlns:a16="http://schemas.microsoft.com/office/drawing/2014/main" id="{C7A44195-47D5-2972-9808-DBC0E1D6759F}"/>
                </a:ext>
              </a:extLst>
            </p:cNvPr>
            <p:cNvCxnSpPr>
              <a:cxnSpLocks/>
              <a:stCxn id="18" idx="3"/>
            </p:cNvCxnSpPr>
            <p:nvPr/>
          </p:nvCxnSpPr>
          <p:spPr>
            <a:xfrm>
              <a:off x="1803545" y="3566434"/>
              <a:ext cx="2808573" cy="352272"/>
            </a:xfrm>
            <a:prstGeom prst="bentConnector3">
              <a:avLst>
                <a:gd name="adj1" fmla="val 83794"/>
              </a:avLst>
            </a:prstGeom>
            <a:ln w="9525">
              <a:solidFill>
                <a:srgbClr val="F09A7E"/>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7C7D16C-4159-7DAE-3A8B-805DF8F276C1}"/>
                </a:ext>
              </a:extLst>
            </p:cNvPr>
            <p:cNvCxnSpPr>
              <a:cxnSpLocks/>
              <a:endCxn id="20" idx="1"/>
            </p:cNvCxnSpPr>
            <p:nvPr/>
          </p:nvCxnSpPr>
          <p:spPr>
            <a:xfrm flipV="1">
              <a:off x="1803545" y="4164945"/>
              <a:ext cx="417006" cy="359010"/>
            </a:xfrm>
            <a:prstGeom prst="bentConnector3">
              <a:avLst>
                <a:gd name="adj1" fmla="val 50000"/>
              </a:avLst>
            </a:prstGeom>
            <a:ln w="9525">
              <a:solidFill>
                <a:srgbClr val="F09A7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55D73863-C430-319D-442E-868483148CB4}"/>
                </a:ext>
              </a:extLst>
            </p:cNvPr>
            <p:cNvCxnSpPr>
              <a:cxnSpLocks/>
              <a:stCxn id="19" idx="3"/>
              <a:endCxn id="22" idx="1"/>
            </p:cNvCxnSpPr>
            <p:nvPr/>
          </p:nvCxnSpPr>
          <p:spPr>
            <a:xfrm>
              <a:off x="1803545" y="4523955"/>
              <a:ext cx="448479" cy="200741"/>
            </a:xfrm>
            <a:prstGeom prst="bentConnector3">
              <a:avLst>
                <a:gd name="adj1" fmla="val 44838"/>
              </a:avLst>
            </a:prstGeom>
            <a:ln w="9525">
              <a:solidFill>
                <a:srgbClr val="F09A7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8700DCD-7BFB-15F9-9FA0-05A6FC82C928}"/>
                </a:ext>
              </a:extLst>
            </p:cNvPr>
            <p:cNvCxnSpPr>
              <a:cxnSpLocks/>
            </p:cNvCxnSpPr>
            <p:nvPr/>
          </p:nvCxnSpPr>
          <p:spPr>
            <a:xfrm flipV="1">
              <a:off x="3733858" y="4372423"/>
              <a:ext cx="865615" cy="461586"/>
            </a:xfrm>
            <a:prstGeom prst="bentConnector3">
              <a:avLst>
                <a:gd name="adj1" fmla="val 50000"/>
              </a:avLst>
            </a:prstGeom>
            <a:ln w="9525">
              <a:solidFill>
                <a:srgbClr val="F09A7E"/>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40A6903-23ED-E0CD-D046-1733D6141626}"/>
                </a:ext>
              </a:extLst>
            </p:cNvPr>
            <p:cNvCxnSpPr>
              <a:cxnSpLocks/>
              <a:stCxn id="20" idx="3"/>
            </p:cNvCxnSpPr>
            <p:nvPr/>
          </p:nvCxnSpPr>
          <p:spPr>
            <a:xfrm>
              <a:off x="3720345" y="4164945"/>
              <a:ext cx="902354" cy="207478"/>
            </a:xfrm>
            <a:prstGeom prst="bentConnector3">
              <a:avLst>
                <a:gd name="adj1" fmla="val 50000"/>
              </a:avLst>
            </a:prstGeom>
            <a:ln w="9525">
              <a:solidFill>
                <a:srgbClr val="F09A7E"/>
              </a:solidFill>
              <a:tailEnd type="triangle"/>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167630B-20C5-9031-CB45-CA96D6C6E512}"/>
              </a:ext>
            </a:extLst>
          </p:cNvPr>
          <p:cNvSpPr txBox="1"/>
          <p:nvPr/>
        </p:nvSpPr>
        <p:spPr>
          <a:xfrm>
            <a:off x="6201488" y="113950"/>
            <a:ext cx="4122340" cy="1384995"/>
          </a:xfrm>
          <a:prstGeom prst="rect">
            <a:avLst/>
          </a:prstGeom>
          <a:noFill/>
        </p:spPr>
        <p:txBody>
          <a:bodyPr wrap="square">
            <a:spAutoFit/>
          </a:bodyPr>
          <a:lstStyle/>
          <a:p>
            <a:pPr marL="285750" indent="-285750" algn="just">
              <a:buFont typeface="Arial" panose="020B0604020202020204" pitchFamily="34" charset="0"/>
              <a:buChar char="•"/>
            </a:pPr>
            <a:r>
              <a:rPr lang="en-US" sz="1400" b="1" dirty="0"/>
              <a:t>Achieving Net Zero by 2070: </a:t>
            </a:r>
            <a:r>
              <a:rPr lang="en-US" sz="1400" dirty="0"/>
              <a:t>India has committed to reaching net zero carbon emissions by 2070.</a:t>
            </a:r>
          </a:p>
          <a:p>
            <a:pPr marL="285750" indent="-285750" algn="just">
              <a:buFont typeface="Arial" panose="020B0604020202020204" pitchFamily="34" charset="0"/>
              <a:buChar char="•"/>
            </a:pPr>
            <a:r>
              <a:rPr lang="en-US" sz="1400" dirty="0"/>
              <a:t>Aiming to achieve </a:t>
            </a:r>
            <a:r>
              <a:rPr lang="en-US" sz="1400" b="1" dirty="0"/>
              <a:t>500 GW of non-fossil fuel energy </a:t>
            </a:r>
            <a:r>
              <a:rPr lang="en-US" sz="1400" dirty="0"/>
              <a:t>capacity by 2030.</a:t>
            </a:r>
          </a:p>
          <a:p>
            <a:pPr marL="285750" indent="-285750" algn="just">
              <a:buFont typeface="Arial" panose="020B0604020202020204" pitchFamily="34" charset="0"/>
              <a:buChar char="•"/>
            </a:pPr>
            <a:r>
              <a:rPr lang="en-US" sz="1400" dirty="0"/>
              <a:t>India targets a </a:t>
            </a:r>
            <a:r>
              <a:rPr lang="en-US" sz="1400" b="1" dirty="0"/>
              <a:t>45% reduction </a:t>
            </a:r>
            <a:r>
              <a:rPr lang="en-US" sz="1400" dirty="0"/>
              <a:t>in emissions intensity of its GDP by 2030.</a:t>
            </a:r>
            <a:endParaRPr lang="en-US" sz="1400" b="1" dirty="0"/>
          </a:p>
        </p:txBody>
      </p:sp>
      <p:grpSp>
        <p:nvGrpSpPr>
          <p:cNvPr id="78" name="Group 77">
            <a:extLst>
              <a:ext uri="{FF2B5EF4-FFF2-40B4-BE49-F238E27FC236}">
                <a16:creationId xmlns:a16="http://schemas.microsoft.com/office/drawing/2014/main" id="{F2C4B2ED-71B2-4603-C33D-ECB783BEB5F1}"/>
              </a:ext>
            </a:extLst>
          </p:cNvPr>
          <p:cNvGrpSpPr/>
          <p:nvPr/>
        </p:nvGrpSpPr>
        <p:grpSpPr>
          <a:xfrm>
            <a:off x="6373119" y="4347302"/>
            <a:ext cx="5303520" cy="411480"/>
            <a:chOff x="6454400" y="3608425"/>
            <a:chExt cx="5303520" cy="411480"/>
          </a:xfrm>
        </p:grpSpPr>
        <p:cxnSp>
          <p:nvCxnSpPr>
            <p:cNvPr id="70" name="Straight Connector 69">
              <a:extLst>
                <a:ext uri="{FF2B5EF4-FFF2-40B4-BE49-F238E27FC236}">
                  <a16:creationId xmlns:a16="http://schemas.microsoft.com/office/drawing/2014/main" id="{C7DCDD64-CAF8-1264-E7C8-45C8F9130C70}"/>
                </a:ext>
              </a:extLst>
            </p:cNvPr>
            <p:cNvCxnSpPr/>
            <p:nvPr/>
          </p:nvCxnSpPr>
          <p:spPr>
            <a:xfrm>
              <a:off x="6454400" y="3805163"/>
              <a:ext cx="5303520" cy="0"/>
            </a:xfrm>
            <a:prstGeom prst="line">
              <a:avLst/>
            </a:prstGeom>
            <a:ln>
              <a:solidFill>
                <a:srgbClr val="45ADBD"/>
              </a:solidFill>
            </a:ln>
          </p:spPr>
          <p:style>
            <a:lnRef idx="2">
              <a:schemeClr val="dk1"/>
            </a:lnRef>
            <a:fillRef idx="0">
              <a:schemeClr val="dk1"/>
            </a:fillRef>
            <a:effectRef idx="1">
              <a:schemeClr val="dk1"/>
            </a:effectRef>
            <a:fontRef idx="minor">
              <a:schemeClr val="tx1"/>
            </a:fontRef>
          </p:style>
        </p:cxnSp>
        <p:sp>
          <p:nvSpPr>
            <p:cNvPr id="71" name="Oval 70">
              <a:extLst>
                <a:ext uri="{FF2B5EF4-FFF2-40B4-BE49-F238E27FC236}">
                  <a16:creationId xmlns:a16="http://schemas.microsoft.com/office/drawing/2014/main" id="{9F42647B-94FA-9690-6E91-3FFB130D88B9}"/>
                </a:ext>
              </a:extLst>
            </p:cNvPr>
            <p:cNvSpPr/>
            <p:nvPr/>
          </p:nvSpPr>
          <p:spPr>
            <a:xfrm>
              <a:off x="6943655" y="3608425"/>
              <a:ext cx="411480" cy="411480"/>
            </a:xfrm>
            <a:prstGeom prst="ellipse">
              <a:avLst/>
            </a:prstGeom>
            <a:solidFill>
              <a:srgbClr val="45AD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3583D16-C690-4D16-23AD-F2B91079723C}"/>
                </a:ext>
              </a:extLst>
            </p:cNvPr>
            <p:cNvSpPr/>
            <p:nvPr/>
          </p:nvSpPr>
          <p:spPr>
            <a:xfrm>
              <a:off x="8274220" y="3608425"/>
              <a:ext cx="411480" cy="411480"/>
            </a:xfrm>
            <a:prstGeom prst="ellipse">
              <a:avLst/>
            </a:prstGeom>
            <a:solidFill>
              <a:srgbClr val="45AD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A3D14CD-4647-43F6-A6A1-6E6081A61C34}"/>
                </a:ext>
              </a:extLst>
            </p:cNvPr>
            <p:cNvSpPr/>
            <p:nvPr/>
          </p:nvSpPr>
          <p:spPr>
            <a:xfrm>
              <a:off x="9604785" y="3608425"/>
              <a:ext cx="411480" cy="411480"/>
            </a:xfrm>
            <a:prstGeom prst="ellipse">
              <a:avLst/>
            </a:prstGeom>
            <a:solidFill>
              <a:srgbClr val="45AD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7B92297-6659-8295-EC89-1D908443D3D9}"/>
                </a:ext>
              </a:extLst>
            </p:cNvPr>
            <p:cNvSpPr/>
            <p:nvPr/>
          </p:nvSpPr>
          <p:spPr>
            <a:xfrm>
              <a:off x="10935350" y="3608425"/>
              <a:ext cx="411480" cy="411480"/>
            </a:xfrm>
            <a:prstGeom prst="ellipse">
              <a:avLst/>
            </a:prstGeom>
            <a:solidFill>
              <a:srgbClr val="45AD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TextBox 76">
            <a:extLst>
              <a:ext uri="{FF2B5EF4-FFF2-40B4-BE49-F238E27FC236}">
                <a16:creationId xmlns:a16="http://schemas.microsoft.com/office/drawing/2014/main" id="{81207E46-2E6C-FD08-8A24-501F2F53B7B7}"/>
              </a:ext>
            </a:extLst>
          </p:cNvPr>
          <p:cNvSpPr txBox="1"/>
          <p:nvPr/>
        </p:nvSpPr>
        <p:spPr>
          <a:xfrm>
            <a:off x="6172728" y="2792797"/>
            <a:ext cx="2134721" cy="1169551"/>
          </a:xfrm>
          <a:prstGeom prst="rect">
            <a:avLst/>
          </a:prstGeom>
          <a:noFill/>
        </p:spPr>
        <p:txBody>
          <a:bodyPr wrap="square">
            <a:spAutoFit/>
          </a:bodyPr>
          <a:lstStyle/>
          <a:p>
            <a:pPr algn="ctr"/>
            <a:r>
              <a:rPr lang="en-US" sz="1400" b="1" dirty="0"/>
              <a:t>Comprehensive Emissions Monitoring</a:t>
            </a:r>
            <a:r>
              <a:rPr lang="en-US" sz="1400" dirty="0"/>
              <a:t>: EMI offers detailed insights into GHG emissions, aiding targeted reduction strategies.</a:t>
            </a:r>
          </a:p>
        </p:txBody>
      </p:sp>
      <p:sp>
        <p:nvSpPr>
          <p:cNvPr id="80" name="TextBox 79">
            <a:extLst>
              <a:ext uri="{FF2B5EF4-FFF2-40B4-BE49-F238E27FC236}">
                <a16:creationId xmlns:a16="http://schemas.microsoft.com/office/drawing/2014/main" id="{1E691AC8-69BC-1CDB-93BD-9ABE6EF239FE}"/>
              </a:ext>
            </a:extLst>
          </p:cNvPr>
          <p:cNvSpPr txBox="1"/>
          <p:nvPr/>
        </p:nvSpPr>
        <p:spPr>
          <a:xfrm>
            <a:off x="7030598" y="5260134"/>
            <a:ext cx="2572859" cy="1384995"/>
          </a:xfrm>
          <a:prstGeom prst="rect">
            <a:avLst/>
          </a:prstGeom>
          <a:noFill/>
        </p:spPr>
        <p:txBody>
          <a:bodyPr wrap="square">
            <a:spAutoFit/>
          </a:bodyPr>
          <a:lstStyle/>
          <a:p>
            <a:pPr algn="ctr"/>
            <a:r>
              <a:rPr lang="en-US" sz="1400" b="1" dirty="0"/>
              <a:t>Holistic Climate Management</a:t>
            </a:r>
            <a:r>
              <a:rPr lang="en-US" sz="1400" dirty="0"/>
              <a:t>: By integrating emissions with environmental factors (temperature, rainfall, humidity), it supports climate adaptation and management.</a:t>
            </a:r>
          </a:p>
        </p:txBody>
      </p:sp>
      <p:sp>
        <p:nvSpPr>
          <p:cNvPr id="81" name="TextBox 80">
            <a:extLst>
              <a:ext uri="{FF2B5EF4-FFF2-40B4-BE49-F238E27FC236}">
                <a16:creationId xmlns:a16="http://schemas.microsoft.com/office/drawing/2014/main" id="{1A43B7AC-C36A-90F4-CDF6-BE17EFCDA2E7}"/>
              </a:ext>
            </a:extLst>
          </p:cNvPr>
          <p:cNvSpPr txBox="1"/>
          <p:nvPr/>
        </p:nvSpPr>
        <p:spPr>
          <a:xfrm>
            <a:off x="8718540" y="2854391"/>
            <a:ext cx="2445420" cy="1169551"/>
          </a:xfrm>
          <a:prstGeom prst="rect">
            <a:avLst/>
          </a:prstGeom>
          <a:noFill/>
        </p:spPr>
        <p:txBody>
          <a:bodyPr wrap="square">
            <a:spAutoFit/>
          </a:bodyPr>
          <a:lstStyle/>
          <a:p>
            <a:pPr algn="ctr"/>
            <a:r>
              <a:rPr lang="en-US" sz="1400" b="1" dirty="0"/>
              <a:t>Progress Tracking</a:t>
            </a:r>
            <a:r>
              <a:rPr lang="en-US" sz="1400" dirty="0"/>
              <a:t>: EMI enables cities to monitor emission reductions and benchmark their performance against similar regions.</a:t>
            </a:r>
          </a:p>
        </p:txBody>
      </p:sp>
      <p:sp>
        <p:nvSpPr>
          <p:cNvPr id="82" name="TextBox 81">
            <a:extLst>
              <a:ext uri="{FF2B5EF4-FFF2-40B4-BE49-F238E27FC236}">
                <a16:creationId xmlns:a16="http://schemas.microsoft.com/office/drawing/2014/main" id="{18F4D1B2-59AC-3AB0-085D-54FDB54CD65E}"/>
              </a:ext>
            </a:extLst>
          </p:cNvPr>
          <p:cNvSpPr txBox="1"/>
          <p:nvPr/>
        </p:nvSpPr>
        <p:spPr>
          <a:xfrm>
            <a:off x="9721304" y="5259893"/>
            <a:ext cx="2420829" cy="1384995"/>
          </a:xfrm>
          <a:prstGeom prst="rect">
            <a:avLst/>
          </a:prstGeom>
          <a:noFill/>
        </p:spPr>
        <p:txBody>
          <a:bodyPr wrap="square">
            <a:spAutoFit/>
          </a:bodyPr>
          <a:lstStyle/>
          <a:p>
            <a:pPr algn="ctr"/>
            <a:r>
              <a:rPr lang="en-US" sz="1400" b="1" dirty="0"/>
              <a:t>Informed Policy Decisions</a:t>
            </a:r>
            <a:r>
              <a:rPr lang="en-US" sz="1400" dirty="0"/>
              <a:t>: EMI provides data-driven insights for effective decision-making, enhancing sustainability and resilience efforts.</a:t>
            </a:r>
          </a:p>
        </p:txBody>
      </p:sp>
      <p:sp>
        <p:nvSpPr>
          <p:cNvPr id="84" name="Rectangle: Rounded Corners 83">
            <a:extLst>
              <a:ext uri="{FF2B5EF4-FFF2-40B4-BE49-F238E27FC236}">
                <a16:creationId xmlns:a16="http://schemas.microsoft.com/office/drawing/2014/main" id="{15DED976-9430-B326-F187-BB390B679DE0}"/>
              </a:ext>
            </a:extLst>
          </p:cNvPr>
          <p:cNvSpPr/>
          <p:nvPr/>
        </p:nvSpPr>
        <p:spPr>
          <a:xfrm>
            <a:off x="6197076" y="1897525"/>
            <a:ext cx="5854867" cy="553772"/>
          </a:xfrm>
          <a:prstGeom prst="roundRect">
            <a:avLst/>
          </a:prstGeom>
          <a:solidFill>
            <a:srgbClr val="8AC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89" name="Picture 88">
            <a:extLst>
              <a:ext uri="{FF2B5EF4-FFF2-40B4-BE49-F238E27FC236}">
                <a16:creationId xmlns:a16="http://schemas.microsoft.com/office/drawing/2014/main" id="{6CAC678A-BD3E-B2C3-540A-2E6060B812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4572" y="2027820"/>
            <a:ext cx="336208" cy="336208"/>
          </a:xfrm>
          <a:prstGeom prst="rect">
            <a:avLst/>
          </a:prstGeom>
        </p:spPr>
      </p:pic>
      <p:sp>
        <p:nvSpPr>
          <p:cNvPr id="91" name="TextBox 90">
            <a:extLst>
              <a:ext uri="{FF2B5EF4-FFF2-40B4-BE49-F238E27FC236}">
                <a16:creationId xmlns:a16="http://schemas.microsoft.com/office/drawing/2014/main" id="{28C9DDED-86B5-7340-1DF8-FDB9B6248AD5}"/>
              </a:ext>
            </a:extLst>
          </p:cNvPr>
          <p:cNvSpPr txBox="1"/>
          <p:nvPr/>
        </p:nvSpPr>
        <p:spPr>
          <a:xfrm>
            <a:off x="11038584" y="2015081"/>
            <a:ext cx="928868" cy="307777"/>
          </a:xfrm>
          <a:prstGeom prst="rect">
            <a:avLst/>
          </a:prstGeom>
          <a:noFill/>
        </p:spPr>
        <p:txBody>
          <a:bodyPr wrap="square">
            <a:spAutoFit/>
          </a:bodyPr>
          <a:lstStyle/>
          <a:p>
            <a:r>
              <a:rPr lang="en-US" sz="1400" b="1" dirty="0">
                <a:solidFill>
                  <a:schemeClr val="bg1"/>
                </a:solidFill>
              </a:rPr>
              <a:t>Rainfall</a:t>
            </a:r>
            <a:endParaRPr lang="en-US" sz="1400" dirty="0">
              <a:solidFill>
                <a:schemeClr val="bg1"/>
              </a:solidFill>
            </a:endParaRPr>
          </a:p>
        </p:txBody>
      </p:sp>
      <p:pic>
        <p:nvPicPr>
          <p:cNvPr id="92" name="Picture 91">
            <a:extLst>
              <a:ext uri="{FF2B5EF4-FFF2-40B4-BE49-F238E27FC236}">
                <a16:creationId xmlns:a16="http://schemas.microsoft.com/office/drawing/2014/main" id="{189EB4F3-2432-C5F8-7B54-C7A47E84D48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62119" y="2027020"/>
            <a:ext cx="284755" cy="284755"/>
          </a:xfrm>
          <a:prstGeom prst="rect">
            <a:avLst/>
          </a:prstGeom>
        </p:spPr>
      </p:pic>
      <p:sp>
        <p:nvSpPr>
          <p:cNvPr id="93" name="TextBox 92">
            <a:extLst>
              <a:ext uri="{FF2B5EF4-FFF2-40B4-BE49-F238E27FC236}">
                <a16:creationId xmlns:a16="http://schemas.microsoft.com/office/drawing/2014/main" id="{3060053D-7726-DF69-D57B-ED9506D93793}"/>
              </a:ext>
            </a:extLst>
          </p:cNvPr>
          <p:cNvSpPr txBox="1"/>
          <p:nvPr/>
        </p:nvSpPr>
        <p:spPr>
          <a:xfrm>
            <a:off x="9646874" y="2026647"/>
            <a:ext cx="1071641" cy="307777"/>
          </a:xfrm>
          <a:prstGeom prst="rect">
            <a:avLst/>
          </a:prstGeom>
          <a:noFill/>
        </p:spPr>
        <p:txBody>
          <a:bodyPr wrap="square">
            <a:spAutoFit/>
          </a:bodyPr>
          <a:lstStyle/>
          <a:p>
            <a:r>
              <a:rPr lang="en-US" sz="1400" b="1" dirty="0">
                <a:solidFill>
                  <a:schemeClr val="bg1"/>
                </a:solidFill>
              </a:rPr>
              <a:t>Humidity</a:t>
            </a:r>
            <a:endParaRPr lang="en-US" sz="1400" dirty="0">
              <a:solidFill>
                <a:schemeClr val="bg1"/>
              </a:solidFill>
            </a:endParaRPr>
          </a:p>
        </p:txBody>
      </p:sp>
      <p:sp>
        <p:nvSpPr>
          <p:cNvPr id="95" name="TextBox 94">
            <a:extLst>
              <a:ext uri="{FF2B5EF4-FFF2-40B4-BE49-F238E27FC236}">
                <a16:creationId xmlns:a16="http://schemas.microsoft.com/office/drawing/2014/main" id="{6FDE09E9-402A-D05B-489A-588572C69DAC}"/>
              </a:ext>
            </a:extLst>
          </p:cNvPr>
          <p:cNvSpPr txBox="1"/>
          <p:nvPr/>
        </p:nvSpPr>
        <p:spPr>
          <a:xfrm>
            <a:off x="7955745" y="2008154"/>
            <a:ext cx="1430811" cy="307777"/>
          </a:xfrm>
          <a:prstGeom prst="rect">
            <a:avLst/>
          </a:prstGeom>
          <a:noFill/>
        </p:spPr>
        <p:txBody>
          <a:bodyPr wrap="square">
            <a:spAutoFit/>
          </a:bodyPr>
          <a:lstStyle/>
          <a:p>
            <a:r>
              <a:rPr lang="en-US" sz="1400" b="1" dirty="0">
                <a:solidFill>
                  <a:schemeClr val="bg1"/>
                </a:solidFill>
              </a:rPr>
              <a:t>Temperature</a:t>
            </a:r>
            <a:endParaRPr lang="en-US" sz="1400" dirty="0">
              <a:solidFill>
                <a:schemeClr val="bg1"/>
              </a:solidFill>
            </a:endParaRPr>
          </a:p>
        </p:txBody>
      </p:sp>
      <p:pic>
        <p:nvPicPr>
          <p:cNvPr id="96" name="Picture 95">
            <a:extLst>
              <a:ext uri="{FF2B5EF4-FFF2-40B4-BE49-F238E27FC236}">
                <a16:creationId xmlns:a16="http://schemas.microsoft.com/office/drawing/2014/main" id="{512A1BE0-EC87-2E74-3C9E-3179857F7B3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712285" y="2027018"/>
            <a:ext cx="284755" cy="284755"/>
          </a:xfrm>
          <a:prstGeom prst="rect">
            <a:avLst/>
          </a:prstGeom>
        </p:spPr>
      </p:pic>
      <p:sp>
        <p:nvSpPr>
          <p:cNvPr id="97" name="TextBox 96">
            <a:extLst>
              <a:ext uri="{FF2B5EF4-FFF2-40B4-BE49-F238E27FC236}">
                <a16:creationId xmlns:a16="http://schemas.microsoft.com/office/drawing/2014/main" id="{26F84C7B-3C18-207E-4F7B-8DB2FE6FE856}"/>
              </a:ext>
            </a:extLst>
          </p:cNvPr>
          <p:cNvSpPr txBox="1"/>
          <p:nvPr/>
        </p:nvSpPr>
        <p:spPr>
          <a:xfrm>
            <a:off x="6648410" y="2015081"/>
            <a:ext cx="1071641" cy="307777"/>
          </a:xfrm>
          <a:prstGeom prst="rect">
            <a:avLst/>
          </a:prstGeom>
          <a:noFill/>
        </p:spPr>
        <p:txBody>
          <a:bodyPr wrap="square">
            <a:spAutoFit/>
          </a:bodyPr>
          <a:lstStyle/>
          <a:p>
            <a:r>
              <a:rPr lang="en-US" sz="1400" b="1" dirty="0">
                <a:solidFill>
                  <a:schemeClr val="bg1"/>
                </a:solidFill>
              </a:rPr>
              <a:t>Emissions</a:t>
            </a:r>
            <a:endParaRPr lang="en-US" sz="1400" dirty="0">
              <a:solidFill>
                <a:schemeClr val="bg1"/>
              </a:solidFill>
            </a:endParaRPr>
          </a:p>
        </p:txBody>
      </p:sp>
      <p:pic>
        <p:nvPicPr>
          <p:cNvPr id="98" name="Picture 97">
            <a:extLst>
              <a:ext uri="{FF2B5EF4-FFF2-40B4-BE49-F238E27FC236}">
                <a16:creationId xmlns:a16="http://schemas.microsoft.com/office/drawing/2014/main" id="{EF0B3D4F-A429-3863-7E0D-5B1B77CEC27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6350788" y="2027019"/>
            <a:ext cx="284755" cy="284755"/>
          </a:xfrm>
          <a:prstGeom prst="rect">
            <a:avLst/>
          </a:prstGeom>
        </p:spPr>
      </p:pic>
      <p:cxnSp>
        <p:nvCxnSpPr>
          <p:cNvPr id="100" name="Straight Arrow Connector 99">
            <a:extLst>
              <a:ext uri="{FF2B5EF4-FFF2-40B4-BE49-F238E27FC236}">
                <a16:creationId xmlns:a16="http://schemas.microsoft.com/office/drawing/2014/main" id="{9EA71B98-EE2C-E112-9411-A07547147111}"/>
              </a:ext>
            </a:extLst>
          </p:cNvPr>
          <p:cNvCxnSpPr>
            <a:cxnSpLocks/>
            <a:stCxn id="71" idx="0"/>
          </p:cNvCxnSpPr>
          <p:nvPr/>
        </p:nvCxnSpPr>
        <p:spPr>
          <a:xfrm flipV="1">
            <a:off x="7068114" y="4023942"/>
            <a:ext cx="0" cy="323360"/>
          </a:xfrm>
          <a:prstGeom prst="straightConnector1">
            <a:avLst/>
          </a:prstGeom>
          <a:ln>
            <a:solidFill>
              <a:srgbClr val="45ADBD"/>
            </a:solidFill>
            <a:tailEnd type="oval"/>
          </a:ln>
        </p:spPr>
        <p:style>
          <a:lnRef idx="3">
            <a:schemeClr val="accent5"/>
          </a:lnRef>
          <a:fillRef idx="0">
            <a:schemeClr val="accent5"/>
          </a:fillRef>
          <a:effectRef idx="2">
            <a:schemeClr val="accent5"/>
          </a:effectRef>
          <a:fontRef idx="minor">
            <a:schemeClr val="tx1"/>
          </a:fontRef>
        </p:style>
      </p:cxnSp>
      <p:cxnSp>
        <p:nvCxnSpPr>
          <p:cNvPr id="102" name="Straight Arrow Connector 101">
            <a:extLst>
              <a:ext uri="{FF2B5EF4-FFF2-40B4-BE49-F238E27FC236}">
                <a16:creationId xmlns:a16="http://schemas.microsoft.com/office/drawing/2014/main" id="{49A7DBE5-94D9-633C-A88F-5C335E48D84E}"/>
              </a:ext>
            </a:extLst>
          </p:cNvPr>
          <p:cNvCxnSpPr>
            <a:cxnSpLocks/>
          </p:cNvCxnSpPr>
          <p:nvPr/>
        </p:nvCxnSpPr>
        <p:spPr>
          <a:xfrm flipV="1">
            <a:off x="9729244" y="4038274"/>
            <a:ext cx="0" cy="323360"/>
          </a:xfrm>
          <a:prstGeom prst="straightConnector1">
            <a:avLst/>
          </a:prstGeom>
          <a:ln>
            <a:solidFill>
              <a:srgbClr val="45ADBD"/>
            </a:solidFill>
            <a:tailEnd type="oval"/>
          </a:ln>
        </p:spPr>
        <p:style>
          <a:lnRef idx="3">
            <a:schemeClr val="accent5"/>
          </a:lnRef>
          <a:fillRef idx="0">
            <a:schemeClr val="accent5"/>
          </a:fillRef>
          <a:effectRef idx="2">
            <a:schemeClr val="accent5"/>
          </a:effectRef>
          <a:fontRef idx="minor">
            <a:schemeClr val="tx1"/>
          </a:fontRef>
        </p:style>
      </p:cxnSp>
      <p:cxnSp>
        <p:nvCxnSpPr>
          <p:cNvPr id="104" name="Straight Arrow Connector 103">
            <a:extLst>
              <a:ext uri="{FF2B5EF4-FFF2-40B4-BE49-F238E27FC236}">
                <a16:creationId xmlns:a16="http://schemas.microsoft.com/office/drawing/2014/main" id="{2FB66CB9-AB23-F8E7-AC01-8CD5396AD17C}"/>
              </a:ext>
            </a:extLst>
          </p:cNvPr>
          <p:cNvCxnSpPr>
            <a:cxnSpLocks/>
          </p:cNvCxnSpPr>
          <p:nvPr/>
        </p:nvCxnSpPr>
        <p:spPr>
          <a:xfrm flipV="1">
            <a:off x="8398679" y="4720644"/>
            <a:ext cx="0" cy="323360"/>
          </a:xfrm>
          <a:prstGeom prst="straightConnector1">
            <a:avLst/>
          </a:prstGeom>
          <a:ln>
            <a:solidFill>
              <a:srgbClr val="45ADBD"/>
            </a:solidFill>
            <a:headEnd type="oval"/>
            <a:tailEnd type="none"/>
          </a:ln>
        </p:spPr>
        <p:style>
          <a:lnRef idx="3">
            <a:schemeClr val="accent5"/>
          </a:lnRef>
          <a:fillRef idx="0">
            <a:schemeClr val="accent5"/>
          </a:fillRef>
          <a:effectRef idx="2">
            <a:schemeClr val="accent5"/>
          </a:effectRef>
          <a:fontRef idx="minor">
            <a:schemeClr val="tx1"/>
          </a:fontRef>
        </p:style>
      </p:cxnSp>
      <p:cxnSp>
        <p:nvCxnSpPr>
          <p:cNvPr id="105" name="Straight Arrow Connector 104">
            <a:extLst>
              <a:ext uri="{FF2B5EF4-FFF2-40B4-BE49-F238E27FC236}">
                <a16:creationId xmlns:a16="http://schemas.microsoft.com/office/drawing/2014/main" id="{49C310D0-21F8-9596-86D9-8CFD7119F16B}"/>
              </a:ext>
            </a:extLst>
          </p:cNvPr>
          <p:cNvCxnSpPr>
            <a:cxnSpLocks/>
          </p:cNvCxnSpPr>
          <p:nvPr/>
        </p:nvCxnSpPr>
        <p:spPr>
          <a:xfrm flipV="1">
            <a:off x="11056187" y="4707473"/>
            <a:ext cx="0" cy="323360"/>
          </a:xfrm>
          <a:prstGeom prst="straightConnector1">
            <a:avLst/>
          </a:prstGeom>
          <a:ln>
            <a:solidFill>
              <a:srgbClr val="45ADBD"/>
            </a:solidFill>
            <a:headEnd type="oval"/>
            <a:tailEnd type="none"/>
          </a:ln>
        </p:spPr>
        <p:style>
          <a:lnRef idx="3">
            <a:schemeClr val="accent5"/>
          </a:lnRef>
          <a:fillRef idx="0">
            <a:schemeClr val="accent5"/>
          </a:fillRef>
          <a:effectRef idx="2">
            <a:schemeClr val="accent5"/>
          </a:effectRef>
          <a:fontRef idx="minor">
            <a:schemeClr val="tx1"/>
          </a:fontRef>
        </p:style>
      </p:cxnSp>
      <p:pic>
        <p:nvPicPr>
          <p:cNvPr id="107" name="Picture 106">
            <a:extLst>
              <a:ext uri="{FF2B5EF4-FFF2-40B4-BE49-F238E27FC236}">
                <a16:creationId xmlns:a16="http://schemas.microsoft.com/office/drawing/2014/main" id="{69D4015D-281B-33AB-C2B2-66949222BE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19027" y="4419086"/>
            <a:ext cx="274320" cy="274320"/>
          </a:xfrm>
          <a:prstGeom prst="rect">
            <a:avLst/>
          </a:prstGeom>
        </p:spPr>
      </p:pic>
      <p:pic>
        <p:nvPicPr>
          <p:cNvPr id="108" name="Picture 107">
            <a:extLst>
              <a:ext uri="{FF2B5EF4-FFF2-40B4-BE49-F238E27FC236}">
                <a16:creationId xmlns:a16="http://schemas.microsoft.com/office/drawing/2014/main" id="{B821EB2D-9081-F129-CD66-5380A12D3630}"/>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9592084" y="4425778"/>
            <a:ext cx="274320" cy="274320"/>
          </a:xfrm>
          <a:prstGeom prst="rect">
            <a:avLst/>
          </a:prstGeom>
        </p:spPr>
      </p:pic>
      <p:pic>
        <p:nvPicPr>
          <p:cNvPr id="109" name="Picture 108">
            <a:extLst>
              <a:ext uri="{FF2B5EF4-FFF2-40B4-BE49-F238E27FC236}">
                <a16:creationId xmlns:a16="http://schemas.microsoft.com/office/drawing/2014/main" id="{CFAB79B2-B3A0-CBFB-2057-3D2B351B1734}"/>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8255309" y="4424016"/>
            <a:ext cx="274320" cy="274320"/>
          </a:xfrm>
          <a:prstGeom prst="rect">
            <a:avLst/>
          </a:prstGeom>
        </p:spPr>
      </p:pic>
      <p:pic>
        <p:nvPicPr>
          <p:cNvPr id="110" name="Picture 109">
            <a:extLst>
              <a:ext uri="{FF2B5EF4-FFF2-40B4-BE49-F238E27FC236}">
                <a16:creationId xmlns:a16="http://schemas.microsoft.com/office/drawing/2014/main" id="{25976214-1FBF-6501-27FA-EB38051CC8C4}"/>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6918534" y="4422254"/>
            <a:ext cx="274320" cy="274320"/>
          </a:xfrm>
          <a:prstGeom prst="rect">
            <a:avLst/>
          </a:prstGeom>
        </p:spPr>
      </p:pic>
      <p:grpSp>
        <p:nvGrpSpPr>
          <p:cNvPr id="2" name="Group 1">
            <a:extLst>
              <a:ext uri="{FF2B5EF4-FFF2-40B4-BE49-F238E27FC236}">
                <a16:creationId xmlns:a16="http://schemas.microsoft.com/office/drawing/2014/main" id="{D4B293FB-F73C-9475-029A-25FED240C5DA}"/>
              </a:ext>
            </a:extLst>
          </p:cNvPr>
          <p:cNvGrpSpPr/>
          <p:nvPr/>
        </p:nvGrpSpPr>
        <p:grpSpPr>
          <a:xfrm>
            <a:off x="1077896" y="6425304"/>
            <a:ext cx="923290" cy="403517"/>
            <a:chOff x="1310054" y="6447991"/>
            <a:chExt cx="923290" cy="403517"/>
          </a:xfrm>
        </p:grpSpPr>
        <p:sp>
          <p:nvSpPr>
            <p:cNvPr id="15" name="TextBox 14">
              <a:extLst>
                <a:ext uri="{FF2B5EF4-FFF2-40B4-BE49-F238E27FC236}">
                  <a16:creationId xmlns:a16="http://schemas.microsoft.com/office/drawing/2014/main" id="{59213220-C3EB-2212-2D9D-1C6D45FCA21B}"/>
                </a:ext>
              </a:extLst>
            </p:cNvPr>
            <p:cNvSpPr txBox="1"/>
            <p:nvPr/>
          </p:nvSpPr>
          <p:spPr>
            <a:xfrm>
              <a:off x="1518944" y="6447991"/>
              <a:ext cx="682713" cy="246221"/>
            </a:xfrm>
            <a:prstGeom prst="rect">
              <a:avLst/>
            </a:prstGeom>
            <a:noFill/>
          </p:spPr>
          <p:txBody>
            <a:bodyPr wrap="square" rtlCol="0">
              <a:spAutoFit/>
            </a:bodyPr>
            <a:lstStyle/>
            <a:p>
              <a:r>
                <a:rPr lang="en-US" sz="1000" b="1" dirty="0"/>
                <a:t>Source</a:t>
              </a:r>
              <a:endParaRPr lang="en-US" sz="1000" dirty="0"/>
            </a:p>
          </p:txBody>
        </p:sp>
        <p:pic>
          <p:nvPicPr>
            <p:cNvPr id="28" name="Picture 27">
              <a:hlinkClick r:id="rId14"/>
              <a:extLst>
                <a:ext uri="{FF2B5EF4-FFF2-40B4-BE49-F238E27FC236}">
                  <a16:creationId xmlns:a16="http://schemas.microsoft.com/office/drawing/2014/main" id="{1B256A82-E8AE-EA01-8BB3-7381862EC9F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37501" y="6512285"/>
              <a:ext cx="129803" cy="129803"/>
            </a:xfrm>
            <a:prstGeom prst="rect">
              <a:avLst/>
            </a:prstGeom>
          </p:spPr>
        </p:pic>
        <p:sp>
          <p:nvSpPr>
            <p:cNvPr id="29" name="TextBox 28">
              <a:extLst>
                <a:ext uri="{FF2B5EF4-FFF2-40B4-BE49-F238E27FC236}">
                  <a16:creationId xmlns:a16="http://schemas.microsoft.com/office/drawing/2014/main" id="{9B925E19-5735-FABC-8B0B-FD174D76D47C}"/>
                </a:ext>
              </a:extLst>
            </p:cNvPr>
            <p:cNvSpPr txBox="1"/>
            <p:nvPr/>
          </p:nvSpPr>
          <p:spPr>
            <a:xfrm>
              <a:off x="1310054" y="6605287"/>
              <a:ext cx="923290" cy="246221"/>
            </a:xfrm>
            <a:prstGeom prst="rect">
              <a:avLst/>
            </a:prstGeom>
            <a:noFill/>
          </p:spPr>
          <p:txBody>
            <a:bodyPr wrap="square" rtlCol="0">
              <a:spAutoFit/>
            </a:bodyPr>
            <a:lstStyle/>
            <a:p>
              <a:r>
                <a:rPr lang="en-US" sz="1000" b="1" dirty="0"/>
                <a:t>Wireframe</a:t>
              </a:r>
              <a:endParaRPr lang="en-US" sz="1000" dirty="0"/>
            </a:p>
          </p:txBody>
        </p:sp>
        <p:pic>
          <p:nvPicPr>
            <p:cNvPr id="30" name="Picture 29">
              <a:hlinkClick r:id="rId16" action="ppaction://hlinkpres?slideindex=1&amp;slidetitle="/>
              <a:extLst>
                <a:ext uri="{FF2B5EF4-FFF2-40B4-BE49-F238E27FC236}">
                  <a16:creationId xmlns:a16="http://schemas.microsoft.com/office/drawing/2014/main" id="{8EA58DCB-9408-2532-3500-D461C6DBA5D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2037069" y="6677226"/>
              <a:ext cx="129803" cy="129803"/>
            </a:xfrm>
            <a:prstGeom prst="rect">
              <a:avLst/>
            </a:prstGeom>
          </p:spPr>
        </p:pic>
      </p:grpSp>
    </p:spTree>
    <p:extLst>
      <p:ext uri="{BB962C8B-B14F-4D97-AF65-F5344CB8AC3E}">
        <p14:creationId xmlns:p14="http://schemas.microsoft.com/office/powerpoint/2010/main" val="323301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63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7825</TotalTime>
  <Words>1503</Words>
  <Application>Microsoft Office PowerPoint</Application>
  <PresentationFormat>Widescreen</PresentationFormat>
  <Paragraphs>179</Paragraphs>
  <Slides>8</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Aastha Dodeja</dc:creator>
  <cp:lastModifiedBy>Aastha Dodeja</cp:lastModifiedBy>
  <cp:revision>12</cp:revision>
  <dcterms:created xsi:type="dcterms:W3CDTF">2024-06-25T06:55:41Z</dcterms:created>
  <dcterms:modified xsi:type="dcterms:W3CDTF">2024-10-04T09:21:25Z</dcterms:modified>
</cp:coreProperties>
</file>