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6" r:id="rId5"/>
    <p:sldId id="259" r:id="rId6"/>
    <p:sldId id="264"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24/03/2022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614220"/>
            <a:ext cx="10058400" cy="1096899"/>
          </a:xfrm>
          <a:noFill/>
        </p:spPr>
        <p:txBody>
          <a:bodyPr/>
          <a:lstStyle/>
          <a:p>
            <a:pPr algn="ct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Tree>
    <p:extLst>
      <p:ext uri="{BB962C8B-B14F-4D97-AF65-F5344CB8AC3E}">
        <p14:creationId xmlns:p14="http://schemas.microsoft.com/office/powerpoint/2010/main" val="915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a:t>LectureFinder</a:t>
            </a:r>
            <a:endParaRPr lang="en-US" dirty="0"/>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err="1"/>
              <a:t>LectureFinder</a:t>
            </a:r>
            <a:r>
              <a:rPr lang="en-GB" dirty="0"/>
              <a:t>: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686757"/>
            <a:ext cx="8596668" cy="4812516"/>
          </a:xfrm>
        </p:spPr>
        <p:txBody>
          <a:bodyPr>
            <a:normAutofit/>
          </a:bodyPr>
          <a:lstStyle/>
          <a:p>
            <a:r>
              <a:rPr lang="en-GB" dirty="0" err="1"/>
              <a:t>LectureFinder</a:t>
            </a:r>
            <a:r>
              <a:rPr lang="en-GB" dirty="0"/>
              <a:t> </a:t>
            </a:r>
            <a:r>
              <a:rPr lang="en-US" sz="1800" dirty="0"/>
              <a:t>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p:txBody>
      </p:sp>
    </p:spTree>
    <p:extLst>
      <p:ext uri="{BB962C8B-B14F-4D97-AF65-F5344CB8AC3E}">
        <p14:creationId xmlns:p14="http://schemas.microsoft.com/office/powerpoint/2010/main" val="38014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1D9-D6D2-478E-826B-29C3A32C086F}"/>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2B98C396-AEC4-42E8-BF14-62D36C603BF0}"/>
              </a:ext>
            </a:extLst>
          </p:cNvPr>
          <p:cNvSpPr>
            <a:spLocks noGrp="1"/>
          </p:cNvSpPr>
          <p:nvPr>
            <p:ph idx="1"/>
          </p:nvPr>
        </p:nvSpPr>
        <p:spPr/>
        <p:txBody>
          <a:bodyPr/>
          <a:lstStyle/>
          <a:p>
            <a:r>
              <a:rPr lang="en-GB" dirty="0"/>
              <a:t>Stu</a:t>
            </a:r>
            <a:r>
              <a:rPr lang="en-US" sz="1800" dirty="0"/>
              <a:t>dents wanting to revise specific concepts from previous semester/year</a:t>
            </a:r>
          </a:p>
          <a:p>
            <a:r>
              <a:rPr lang="en-US" sz="1800" dirty="0"/>
              <a:t>Mature students with limited time to go over each and every single concept- helps them cater their study by concept </a:t>
            </a:r>
          </a:p>
          <a:p>
            <a:r>
              <a:rPr lang="en-GB" sz="1800" dirty="0"/>
              <a:t>Tea</a:t>
            </a:r>
            <a:r>
              <a:rPr lang="en-US" sz="1800" dirty="0" err="1"/>
              <a:t>ching</a:t>
            </a:r>
            <a:r>
              <a:rPr lang="en-US" sz="1800" dirty="0"/>
              <a:t> Staff who’d like to provide ease of access to study materials in one place with student flexibility to access it</a:t>
            </a:r>
          </a:p>
          <a:p>
            <a:endParaRPr lang="en-GB" dirty="0"/>
          </a:p>
        </p:txBody>
      </p:sp>
    </p:spTree>
    <p:extLst>
      <p:ext uri="{BB962C8B-B14F-4D97-AF65-F5344CB8AC3E}">
        <p14:creationId xmlns:p14="http://schemas.microsoft.com/office/powerpoint/2010/main" val="157651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752626"/>
            <a:ext cx="8596668" cy="3880773"/>
          </a:xfrm>
        </p:spPr>
        <p:txBody>
          <a:bodyPr>
            <a:normAutofit lnSpcReduction="10000"/>
          </a:bodyPr>
          <a:lstStyle/>
          <a:p>
            <a:r>
              <a:rPr lang="en-GB" dirty="0"/>
              <a:t>Cascading Style Sheets &amp; HTML5</a:t>
            </a:r>
          </a:p>
          <a:p>
            <a:pPr lvl="1"/>
            <a:r>
              <a:rPr lang="en-GB" dirty="0"/>
              <a:t>To format the web pages and make it look polished and refined</a:t>
            </a:r>
          </a:p>
          <a:p>
            <a:r>
              <a:rPr lang="en-GB" dirty="0"/>
              <a:t>JavaScript</a:t>
            </a:r>
          </a:p>
          <a:p>
            <a:pPr lvl="1"/>
            <a:r>
              <a:rPr lang="en-GB" dirty="0"/>
              <a:t>To keep certain functions working (e.g. animations, popups, etc.)</a:t>
            </a:r>
          </a:p>
          <a:p>
            <a:r>
              <a:rPr lang="en-GB" dirty="0"/>
              <a:t>Python </a:t>
            </a:r>
          </a:p>
          <a:p>
            <a:pPr lvl="1"/>
            <a:r>
              <a:rPr lang="en-GB" dirty="0"/>
              <a:t>To make and store our database</a:t>
            </a:r>
          </a:p>
          <a:p>
            <a:r>
              <a:rPr lang="en-GB" dirty="0"/>
              <a:t>PythonAnywhere</a:t>
            </a:r>
          </a:p>
          <a:p>
            <a:pPr lvl="1"/>
            <a:r>
              <a:rPr lang="en-GB" dirty="0"/>
              <a:t>To host our web application</a:t>
            </a:r>
          </a:p>
          <a:p>
            <a:r>
              <a:rPr lang="en-GB" dirty="0"/>
              <a:t>JSON</a:t>
            </a:r>
          </a:p>
          <a:p>
            <a:pPr lvl="1"/>
            <a:r>
              <a:rPr lang="en-GB" b="0" i="0" dirty="0">
                <a:effectLst/>
                <a:latin typeface="Segoe UI" panose="020B0502040204020203" pitchFamily="34" charset="0"/>
              </a:rPr>
              <a:t>saved the </a:t>
            </a:r>
            <a:r>
              <a:rPr lang="en-GB" b="0" i="0" dirty="0" err="1">
                <a:effectLst/>
                <a:latin typeface="Segoe UI" panose="020B0502040204020203" pitchFamily="34" charset="0"/>
              </a:rPr>
              <a:t>secret_key</a:t>
            </a:r>
            <a:r>
              <a:rPr lang="en-GB" b="0" i="0" dirty="0">
                <a:effectLst/>
                <a:latin typeface="Segoe UI" panose="020B0502040204020203" pitchFamily="34" charset="0"/>
              </a:rPr>
              <a:t> which is originally in the settings.py and </a:t>
            </a:r>
            <a:r>
              <a:rPr lang="en-GB" b="0" i="0" dirty="0" err="1">
                <a:effectLst/>
                <a:latin typeface="Segoe UI" panose="020B0502040204020203" pitchFamily="34" charset="0"/>
              </a:rPr>
              <a:t>gmail</a:t>
            </a:r>
            <a:r>
              <a:rPr lang="en-GB" b="0" i="0" dirty="0">
                <a:effectLst/>
                <a:latin typeface="Segoe UI" panose="020B0502040204020203" pitchFamily="34" charset="0"/>
              </a:rPr>
              <a:t> password for lectureFinder91</a:t>
            </a:r>
            <a:endParaRPr lang="en-GB" dirty="0"/>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609600"/>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r>
              <a:rPr lang="en-US" dirty="0"/>
              <a:t>Signup – Choose the roll between Professor/Lecturer or Student</a:t>
            </a:r>
          </a:p>
          <a:p>
            <a:r>
              <a:rPr lang="en-US" dirty="0"/>
              <a:t>Login, Logout, Reset Password</a:t>
            </a:r>
          </a:p>
          <a:p>
            <a:r>
              <a:rPr lang="en-US" dirty="0"/>
              <a:t>Most viewed lectures and recently uploaded lectures</a:t>
            </a:r>
          </a:p>
          <a:p>
            <a:r>
              <a:rPr lang="en-US" dirty="0"/>
              <a:t>Search Lecture documents and videos with transcripts for key words</a:t>
            </a:r>
          </a:p>
          <a:p>
            <a:r>
              <a:rPr lang="en-US" dirty="0"/>
              <a:t>For Students – Saved lectures</a:t>
            </a:r>
          </a:p>
          <a:p>
            <a:r>
              <a:rPr lang="en-US" dirty="0"/>
              <a:t>For Professors – Uploaded lectures and Saved Lectures</a:t>
            </a:r>
          </a:p>
          <a:p>
            <a:r>
              <a:rPr lang="en-US" dirty="0"/>
              <a:t>Lecture documents links (PDF or PPTX)</a:t>
            </a:r>
          </a:p>
          <a:p>
            <a:r>
              <a:rPr lang="en-US" dirty="0"/>
              <a:t>Lecture video links with transcripts</a:t>
            </a:r>
          </a:p>
        </p:txBody>
      </p:sp>
    </p:spTree>
    <p:extLst>
      <p:ext uri="{BB962C8B-B14F-4D97-AF65-F5344CB8AC3E}">
        <p14:creationId xmlns:p14="http://schemas.microsoft.com/office/powerpoint/2010/main" val="186122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 pop up and lecture</a:t>
            </a:r>
          </a:p>
          <a:p>
            <a:r>
              <a:rPr lang="en-GB" dirty="0"/>
              <a:t>Population script</a:t>
            </a:r>
          </a:p>
          <a:p>
            <a:pPr lvl="1"/>
            <a:r>
              <a:rPr lang="en-GB" dirty="0"/>
              <a:t>We used this to store user information</a:t>
            </a:r>
          </a:p>
          <a:p>
            <a:pPr lvl="1"/>
            <a:r>
              <a:rPr lang="en-GB" dirty="0"/>
              <a:t>We used this to store the lecture content, saved lectures and courses</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normAutofit/>
          </a:bodyPr>
          <a:lstStyle/>
          <a:p>
            <a:r>
              <a:rPr lang="en-US" dirty="0"/>
              <a:t>Ishita</a:t>
            </a:r>
            <a:r>
              <a:rPr lang="ko-KR" altLang="en-US" dirty="0"/>
              <a:t> </a:t>
            </a:r>
            <a:r>
              <a:rPr lang="en-US" altLang="ko-KR" dirty="0" err="1"/>
              <a:t>Narsiker</a:t>
            </a:r>
            <a:r>
              <a:rPr lang="en-US" altLang="ko-KR" dirty="0"/>
              <a:t> : Backend related with starting lecture search function</a:t>
            </a:r>
          </a:p>
          <a:p>
            <a:r>
              <a:rPr lang="en-US" dirty="0"/>
              <a:t>Amy Eden : Frontend related with formatting the web pages with </a:t>
            </a:r>
            <a:r>
              <a:rPr lang="en-US" dirty="0" err="1"/>
              <a:t>css</a:t>
            </a:r>
            <a:r>
              <a:rPr lang="en-US" dirty="0"/>
              <a:t> and </a:t>
            </a:r>
            <a:r>
              <a:rPr lang="en-US" dirty="0" err="1"/>
              <a:t>js</a:t>
            </a:r>
            <a:r>
              <a:rPr lang="en-US" dirty="0"/>
              <a:t>, formatting </a:t>
            </a:r>
            <a:r>
              <a:rPr lang="en-US" dirty="0" err="1"/>
              <a:t>darkmode</a:t>
            </a:r>
            <a:r>
              <a:rPr lang="en-US" dirty="0"/>
              <a:t>, signup and login forms. Backend related with mapping the URLs and starting the models/forms</a:t>
            </a:r>
          </a:p>
          <a:p>
            <a:r>
              <a:rPr lang="en-US" dirty="0"/>
              <a:t>Luke Mullen : Backend related with population script (to hold lecture content, user information), views, forms, unit tests, a functional search function and cleaning up code</a:t>
            </a:r>
          </a:p>
          <a:p>
            <a:r>
              <a:rPr lang="en-US" dirty="0"/>
              <a:t>Petros </a:t>
            </a:r>
            <a:r>
              <a:rPr lang="en-US" dirty="0" err="1"/>
              <a:t>Kitazos</a:t>
            </a:r>
            <a:r>
              <a:rPr lang="en-US" dirty="0"/>
              <a:t> : Frontend related with formatting the web pages with </a:t>
            </a:r>
            <a:r>
              <a:rPr lang="en-US" dirty="0" err="1"/>
              <a:t>css</a:t>
            </a:r>
            <a:r>
              <a:rPr lang="en-US" dirty="0"/>
              <a:t> and </a:t>
            </a:r>
            <a:r>
              <a:rPr lang="en-US" dirty="0" err="1"/>
              <a:t>js</a:t>
            </a:r>
            <a:r>
              <a:rPr lang="en-US" dirty="0"/>
              <a:t>, added animations and images to clean up visually</a:t>
            </a:r>
          </a:p>
          <a:p>
            <a:r>
              <a:rPr lang="en-US" dirty="0"/>
              <a:t>SoonKwang Hwang : Backend related with account reset, </a:t>
            </a:r>
            <a:r>
              <a:rPr lang="en-US" dirty="0" err="1"/>
              <a:t>darkmode</a:t>
            </a:r>
            <a:endParaRPr lang="en-US" dirty="0"/>
          </a:p>
        </p:txBody>
      </p:sp>
    </p:spTree>
    <p:extLst>
      <p:ext uri="{BB962C8B-B14F-4D97-AF65-F5344CB8AC3E}">
        <p14:creationId xmlns:p14="http://schemas.microsoft.com/office/powerpoint/2010/main" val="1264792408"/>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938</TotalTime>
  <Words>603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Trebuchet MS</vt:lpstr>
      <vt:lpstr>Wingdings 3</vt:lpstr>
      <vt:lpstr>Facet</vt:lpstr>
      <vt:lpstr>LectureFinder</vt:lpstr>
      <vt:lpstr>LectureFinder</vt:lpstr>
      <vt:lpstr>LectureFinder: Overview</vt:lpstr>
      <vt:lpstr>Target Audience </vt:lpstr>
      <vt:lpstr>Find My Lecture: Technologies Used</vt:lpstr>
      <vt:lpstr>Features of the Web Application</vt:lpstr>
      <vt:lpstr>Approach: Front End</vt:lpstr>
      <vt:lpstr>Approach: Back End</vt:lpstr>
      <vt:lpstr>Summary of Team’s Contribution</vt:lpstr>
      <vt:lpstr>Live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94</cp:revision>
  <dcterms:created xsi:type="dcterms:W3CDTF">2022-03-18T10:05:50Z</dcterms:created>
  <dcterms:modified xsi:type="dcterms:W3CDTF">2022-03-24T16:27:27Z</dcterms:modified>
</cp:coreProperties>
</file>