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30E25-7DBF-4AFE-B684-E0FADADB6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19B57-5C52-49C6-918D-871E4683B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0B777-AFA0-429A-95DE-129813BF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2DEA-DAE7-412D-98C1-743910D649DD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7D2C7-87CD-4991-8A23-D6C748E3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02D83-8F16-4C89-A229-EB2C20D2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B99F-473C-4401-8F91-6629E74B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01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72A8-985C-471C-8DAB-1930615CF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604E4-C0DB-47D6-9FCC-11714DDED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7D6EE-8D4C-410E-B016-6F860FE2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2DEA-DAE7-412D-98C1-743910D649DD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DD4F2-1B22-4132-B6E0-CD6C98C5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23545-3D4F-48DF-A276-ADC51D117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B99F-473C-4401-8F91-6629E74B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95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0B58DE-06C9-47B4-BCBB-89C9CDD92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0C412-4E03-4CAC-BA55-566CA6038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8A0CD-9D33-4064-BFB1-9DFEBF68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2DEA-DAE7-412D-98C1-743910D649DD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B0222-56DC-4876-93D8-9A6197AC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388A-EF70-4E53-80F0-C3C3C6CF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B99F-473C-4401-8F91-6629E74B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33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A619-2A66-495C-AB74-B9B1BB43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E6089-FF3F-4F53-966B-79CB8B33C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90A1-A774-48D4-8B3D-A91673C0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2DEA-DAE7-412D-98C1-743910D649DD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0CCEF-F216-41B6-BA08-55DE6E46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3B51F-C5DC-46E8-96FC-EDB3FBF7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B99F-473C-4401-8F91-6629E74B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93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947B-A288-4A47-8C89-1E2F51CB7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8BE3F-D940-4C4E-AB51-F91402CEF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2010E-5407-4DC8-BF39-8409B9DE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2DEA-DAE7-412D-98C1-743910D649DD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56CE7-C60E-420D-8D73-A82B47FA9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2D5FB-6037-4107-B39D-E8310EA0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B99F-473C-4401-8F91-6629E74B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90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4650-6F1F-4AAB-9CC4-56E6495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B299C-9F2A-4A90-A3B9-D1E9C6A71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214D7-60D3-40CC-B5E2-1AA4A62CE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32B2E-2B73-4084-9A28-5F783E89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2DEA-DAE7-412D-98C1-743910D649DD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86955-CB37-4744-AE88-E7EDBFF02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72D7F-CDD9-40BA-B37D-228AAB295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B99F-473C-4401-8F91-6629E74B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8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B2D47-6A32-4189-BFDC-17D829E45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58188-F6D2-4FF9-8E19-05168AA2A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EBE20-4967-4A90-BC42-26CCDC79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DB933-33DA-45E0-9B88-F34059122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36E289-1723-409F-B033-B3970891E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22D11C-5BDE-474F-9A5B-E429EAE66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2DEA-DAE7-412D-98C1-743910D649DD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D93D2-23E7-4F23-B4C6-7BE65E45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65DD5-377C-4282-B920-81FB484E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B99F-473C-4401-8F91-6629E74B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53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6BEB-9B7C-4142-AFCB-F6DC4816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84BC0-BFB2-468E-8A77-46C355C27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2DEA-DAE7-412D-98C1-743910D649DD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EEB1C-3999-40C2-B65A-49C4CDB8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3D82-638D-4A9D-9CEF-7DC898E7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B99F-473C-4401-8F91-6629E74B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07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BEB253-4646-4147-A046-94468D905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2DEA-DAE7-412D-98C1-743910D649DD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DC871A-5C39-4C61-96BA-E6545949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36B8A-C45A-4C16-A084-30F22C3F6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B99F-473C-4401-8F91-6629E74B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46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94E30-557F-4DBD-B39C-7F2724C9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170B4-3653-44B0-9D01-49B57FF2F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CE451-915F-4842-8161-EEFC4F55A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135BD-6050-4002-8EC2-F56D472AF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2DEA-DAE7-412D-98C1-743910D649DD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428A1-6117-4E0C-857C-2A07CA7F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15CF5-BC5C-4DFC-919C-2F44B3FF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B99F-473C-4401-8F91-6629E74B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8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7C4B-745B-468C-9C0B-B837D07A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718A1-5C68-4E07-834A-23288F301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A0746-49F4-4F64-A9A6-53377CDBB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55A53-15E5-4AC8-9137-F9CD5FEA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2DEA-DAE7-412D-98C1-743910D649DD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777FF-0002-487F-9B52-655BD0A26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C7287-E968-4E6F-ACBE-BA41FA56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B99F-473C-4401-8F91-6629E74B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CD0E7-EBC6-4A20-B6A7-BF599443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094CA-9A7D-44CB-84B6-7A60F8C14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1FDC1-DE87-4D6F-A41D-1CD7BFF80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02DEA-DAE7-412D-98C1-743910D649DD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D1930-3031-4AC9-BCA3-C63B46CAD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F6FB3-ECC4-46B0-9C0D-447996667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CB99F-473C-4401-8F91-6629E74B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29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15C6-B377-4DC6-8703-AA7DF8355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7BF92-4E4D-49EC-A0BA-EEABCF6533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97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Eden (student)</dc:creator>
  <cp:lastModifiedBy>Amy Eden (student)</cp:lastModifiedBy>
  <cp:revision>1</cp:revision>
  <dcterms:created xsi:type="dcterms:W3CDTF">2022-03-18T10:05:50Z</dcterms:created>
  <dcterms:modified xsi:type="dcterms:W3CDTF">2022-03-18T10:05:50Z</dcterms:modified>
</cp:coreProperties>
</file>