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6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1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63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9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4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0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2DEA-DAE7-412D-98C1-743910D649D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CB99F-473C-4401-8F91-6629E74B4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15C6-B377-4DC6-8703-AA7DF835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542" y="1966384"/>
            <a:ext cx="7766936" cy="1646302"/>
          </a:xfrm>
        </p:spPr>
        <p:txBody>
          <a:bodyPr/>
          <a:lstStyle/>
          <a:p>
            <a:r>
              <a:rPr lang="en-GB" sz="6600" b="1" dirty="0"/>
              <a:t>Lecture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BF92-4E4D-49EC-A0BA-EEABCF65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792" y="4765208"/>
            <a:ext cx="7766936" cy="1096899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By WAD2 Team 7A </a:t>
            </a:r>
          </a:p>
        </p:txBody>
      </p:sp>
    </p:spTree>
    <p:extLst>
      <p:ext uri="{BB962C8B-B14F-4D97-AF65-F5344CB8AC3E}">
        <p14:creationId xmlns:p14="http://schemas.microsoft.com/office/powerpoint/2010/main" val="15769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DFF-04DA-4AD0-BB85-1C2C14D7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CF70-E4DD-4C96-B937-609CE4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objective of this Web Application is to have a platform for professors to upload content (e.g. recorded lectures, reading materials and slides provided for various modules) as to help students find exact instances of a concept being referred to in in this content.</a:t>
            </a:r>
          </a:p>
          <a:p>
            <a:r>
              <a:rPr lang="en-US" sz="1800" dirty="0"/>
              <a:t>Users will be able to perform keyword searches and get filtered results based on professor name/module name</a:t>
            </a:r>
          </a:p>
          <a:p>
            <a:r>
              <a:rPr lang="en-US" sz="1800" dirty="0"/>
              <a:t>Users will also be able to create an account to save this content to their own profile.</a:t>
            </a:r>
          </a:p>
          <a:p>
            <a:r>
              <a:rPr lang="en-US" sz="1800" dirty="0"/>
              <a:t>Professors will be able to upload study materials for the students to save/highlight</a:t>
            </a:r>
          </a:p>
        </p:txBody>
      </p:sp>
    </p:spTree>
    <p:extLst>
      <p:ext uri="{BB962C8B-B14F-4D97-AF65-F5344CB8AC3E}">
        <p14:creationId xmlns:p14="http://schemas.microsoft.com/office/powerpoint/2010/main" val="3801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20CB-A273-486B-BFA1-EA3B9D87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5301-AD50-4F7A-B618-9B6037EF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6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66E2-EF50-4F67-9533-6E92D8BD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0962-CA98-4B4A-B722-6392B896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 &amp; HTML</a:t>
            </a:r>
          </a:p>
          <a:p>
            <a:r>
              <a:rPr lang="en-GB" dirty="0"/>
              <a:t>JavaScript</a:t>
            </a:r>
          </a:p>
          <a:p>
            <a:pPr lvl="1"/>
            <a:r>
              <a:rPr lang="en-GB" dirty="0"/>
              <a:t>We used JS to code functions like dark mode and popup forms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PythonAnywhere</a:t>
            </a:r>
          </a:p>
        </p:txBody>
      </p:sp>
    </p:spTree>
    <p:extLst>
      <p:ext uri="{BB962C8B-B14F-4D97-AF65-F5344CB8AC3E}">
        <p14:creationId xmlns:p14="http://schemas.microsoft.com/office/powerpoint/2010/main" val="98180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78B7-FCDE-46E1-9A72-BFA68DB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28E4-9249-4C5A-8C5D-F4523777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Styling</a:t>
            </a:r>
          </a:p>
          <a:p>
            <a:pPr lvl="1"/>
            <a:r>
              <a:rPr lang="en-GB" dirty="0"/>
              <a:t>Goal was to make the application look polished and refined</a:t>
            </a:r>
          </a:p>
          <a:p>
            <a:pPr lvl="1"/>
            <a:r>
              <a:rPr lang="en-GB" dirty="0"/>
              <a:t>So we made a separate </a:t>
            </a:r>
            <a:r>
              <a:rPr lang="en-GB" dirty="0" err="1"/>
              <a:t>css</a:t>
            </a:r>
            <a:r>
              <a:rPr lang="en-GB" dirty="0"/>
              <a:t> file to implement different styles and formatting into our application</a:t>
            </a:r>
          </a:p>
          <a:p>
            <a:r>
              <a:rPr lang="en-GB" dirty="0"/>
              <a:t>Templates</a:t>
            </a:r>
          </a:p>
          <a:p>
            <a:pPr lvl="1"/>
            <a:r>
              <a:rPr lang="en-GB" dirty="0"/>
              <a:t>Used the inheritance nature of templates so reduce duplicity </a:t>
            </a:r>
          </a:p>
          <a:p>
            <a:pPr lvl="1"/>
            <a:r>
              <a:rPr lang="en-GB" dirty="0"/>
              <a:t>Each web page inherits the base.html as to keep formatting </a:t>
            </a:r>
            <a:r>
              <a:rPr lang="en-GB" dirty="0" err="1"/>
              <a:t>consistant</a:t>
            </a:r>
            <a:endParaRPr lang="en-GB" dirty="0"/>
          </a:p>
          <a:p>
            <a:r>
              <a:rPr lang="en-GB" dirty="0"/>
              <a:t>User authentication</a:t>
            </a:r>
          </a:p>
          <a:p>
            <a:pPr lvl="1"/>
            <a:r>
              <a:rPr lang="en-GB" dirty="0"/>
              <a:t>We used JS to help us make our sign in and log in forms functional and forms.py to actually store the user information</a:t>
            </a:r>
          </a:p>
          <a:p>
            <a:pPr lvl="1"/>
            <a:r>
              <a:rPr lang="en-GB" dirty="0"/>
              <a:t>We created custom </a:t>
            </a:r>
            <a:r>
              <a:rPr lang="en-GB" dirty="0" err="1"/>
              <a:t>css</a:t>
            </a:r>
            <a:r>
              <a:rPr lang="en-GB" dirty="0"/>
              <a:t> error messages that clearly state what went wrong to the user, whilst looking polished</a:t>
            </a:r>
          </a:p>
        </p:txBody>
      </p:sp>
    </p:spTree>
    <p:extLst>
      <p:ext uri="{BB962C8B-B14F-4D97-AF65-F5344CB8AC3E}">
        <p14:creationId xmlns:p14="http://schemas.microsoft.com/office/powerpoint/2010/main" val="35657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A5BC-2C57-4273-BD32-A3A616D4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5B4E-238E-4C71-A078-E69FDEC5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  <a:p>
            <a:pPr lvl="1"/>
            <a:r>
              <a:rPr lang="en-GB" dirty="0"/>
              <a:t>Based on ER diagram we created in the design spec (without the </a:t>
            </a:r>
            <a:r>
              <a:rPr lang="en-GB" dirty="0" err="1"/>
              <a:t>moodle</a:t>
            </a:r>
            <a:r>
              <a:rPr lang="en-GB" dirty="0"/>
              <a:t> API)</a:t>
            </a:r>
          </a:p>
          <a:p>
            <a:r>
              <a:rPr lang="en-GB" dirty="0"/>
              <a:t>Views</a:t>
            </a:r>
          </a:p>
          <a:p>
            <a:pPr lvl="1"/>
            <a:r>
              <a:rPr lang="en-GB" dirty="0"/>
              <a:t>We have separate views for each web page</a:t>
            </a:r>
          </a:p>
          <a:p>
            <a:r>
              <a:rPr lang="en-GB" dirty="0"/>
              <a:t>Population script</a:t>
            </a:r>
          </a:p>
          <a:p>
            <a:pPr lvl="1"/>
            <a:r>
              <a:rPr lang="en-GB" dirty="0"/>
              <a:t>We used this to store user information</a:t>
            </a:r>
          </a:p>
          <a:p>
            <a:pPr lvl="1"/>
            <a:r>
              <a:rPr lang="en-GB" dirty="0"/>
              <a:t>We used this to store the lecture content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5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EAA2-2D6D-4B08-A129-71415820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C21B-EB2D-4FAB-A286-59C393B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</TotalTime>
  <Words>278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Lecture Finder</vt:lpstr>
      <vt:lpstr>The concept</vt:lpstr>
      <vt:lpstr>Product overview</vt:lpstr>
      <vt:lpstr>Technologies used</vt:lpstr>
      <vt:lpstr>Front End</vt:lpstr>
      <vt:lpstr>Back End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Eden (student)</dc:creator>
  <cp:lastModifiedBy>Amy Eden (student)</cp:lastModifiedBy>
  <cp:revision>14</cp:revision>
  <dcterms:created xsi:type="dcterms:W3CDTF">2022-03-18T10:05:50Z</dcterms:created>
  <dcterms:modified xsi:type="dcterms:W3CDTF">2022-03-23T10:04:29Z</dcterms:modified>
</cp:coreProperties>
</file>