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2" r:id="rId9"/>
    <p:sldId id="268" r:id="rId10"/>
    <p:sldId id="269" r:id="rId11"/>
    <p:sldId id="270" r:id="rId12"/>
    <p:sldId id="271" r:id="rId13"/>
    <p:sldId id="273" r:id="rId14"/>
    <p:sldId id="263" r:id="rId15"/>
    <p:sldId id="264" r:id="rId16"/>
    <p:sldId id="267" r:id="rId17"/>
    <p:sldId id="26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2/24/22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2/24/22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(Compressed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A6C71B-616D-47AB-9DB6-8894FD2E7C8E}"/>
              </a:ext>
            </a:extLst>
          </p:cNvPr>
          <p:cNvSpPr txBox="1"/>
          <p:nvPr/>
        </p:nvSpPr>
        <p:spPr>
          <a:xfrm>
            <a:off x="4838635" y="2971225"/>
            <a:ext cx="4493615" cy="923330"/>
          </a:xfrm>
          <a:prstGeom prst="rect">
            <a:avLst/>
          </a:prstGeom>
          <a:noFill/>
        </p:spPr>
        <p:txBody>
          <a:bodyPr wrap="square" rtlCol="0">
            <a:spAutoFit/>
          </a:bodyPr>
          <a:lstStyle/>
          <a:p>
            <a:r>
              <a:rPr lang="en-GB" dirty="0">
                <a:solidFill>
                  <a:srgbClr val="FF0000"/>
                </a:solidFill>
              </a:rPr>
              <a:t>!!!!! OLD ER DIAGRAM, WILL REMOVE THIS ONCE WE CONFIRM THE UPDATED ONE IS ALL CORRECT :D !!!!</a:t>
            </a:r>
          </a:p>
        </p:txBody>
      </p:sp>
    </p:spTree>
    <p:extLst>
      <p:ext uri="{BB962C8B-B14F-4D97-AF65-F5344CB8AC3E}">
        <p14:creationId xmlns:p14="http://schemas.microsoft.com/office/powerpoint/2010/main" val="285953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p:txBody>
          <a:bodyPr/>
          <a:lstStyle/>
          <a:p>
            <a:r>
              <a:rPr lang="en-GB" dirty="0"/>
              <a:t>Walkthrough </a:t>
            </a:r>
          </a:p>
        </p:txBody>
      </p:sp>
      <p:sp>
        <p:nvSpPr>
          <p:cNvPr id="3" name="Content Placeholder 2">
            <a:extLst>
              <a:ext uri="{FF2B5EF4-FFF2-40B4-BE49-F238E27FC236}">
                <a16:creationId xmlns:a16="http://schemas.microsoft.com/office/drawing/2014/main" id="{BC7C4B6A-0C81-4E88-868A-D95400B4A5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13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777</Words>
  <Application>Microsoft Macintosh PowerPoint</Application>
  <PresentationFormat>와이드스크린</PresentationFormat>
  <Paragraphs>103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Wireframe – Index (Home)</vt:lpstr>
      <vt:lpstr>Wireframe – Search</vt:lpstr>
      <vt:lpstr>Wireframe – My Page (Professor)</vt:lpstr>
      <vt:lpstr>PowerPoint 프레젠테이션</vt:lpstr>
      <vt:lpstr>Wireframe – Lecture (Video)</vt:lpstr>
      <vt:lpstr>Wireframe – Lecture (PDF)</vt:lpstr>
      <vt:lpstr>System Architecture</vt:lpstr>
      <vt:lpstr>ER Diagram (Compressed Chen Notation)</vt:lpstr>
      <vt:lpstr>ER Diagram (Compressed Chen Notation)</vt:lpstr>
      <vt:lpstr>ER Diagram (Expansion)</vt:lpstr>
      <vt:lpstr>Walkthrough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SoonKwang Hwang (student)</cp:lastModifiedBy>
  <cp:revision>64</cp:revision>
  <dcterms:created xsi:type="dcterms:W3CDTF">2022-02-21T16:12:21Z</dcterms:created>
  <dcterms:modified xsi:type="dcterms:W3CDTF">2022-02-23T15:08:27Z</dcterms:modified>
</cp:coreProperties>
</file>