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103" d="100"/>
          <a:sy n="103" d="100"/>
        </p:scale>
        <p:origin x="89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2/21/22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2/21/22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no/professor name/module name</a:t>
            </a:r>
          </a:p>
          <a:p>
            <a:r>
              <a:rPr lang="en-US" sz="2400" dirty="0"/>
              <a:t>Users will also be able to highlight/star these instances and save it to their profile.</a:t>
            </a:r>
          </a:p>
          <a:p>
            <a:r>
              <a:rPr lang="en-US" sz="2400" dirty="0"/>
              <a:t>Professors will be able to upload study materials</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475</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 Application Development 2</vt:lpstr>
      <vt:lpstr>Group 7A – Find my Lecture</vt:lpstr>
      <vt:lpstr>Project Requirements</vt:lpstr>
      <vt:lpstr>This is Hamish</vt:lpstr>
      <vt:lpstr>This is Mirabelle</vt:lpstr>
      <vt:lpstr>This is David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Ishita Narsiker (student)</cp:lastModifiedBy>
  <cp:revision>42</cp:revision>
  <dcterms:created xsi:type="dcterms:W3CDTF">2022-02-21T16:12:21Z</dcterms:created>
  <dcterms:modified xsi:type="dcterms:W3CDTF">2022-02-21T20:14:01Z</dcterms:modified>
</cp:coreProperties>
</file>