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bi/developer/projects/projects-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7250"/>
            <a:ext cx="9144000" cy="51435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8288000" cy="6913880"/>
            </a:xfrm>
            <a:custGeom>
              <a:avLst/>
              <a:gdLst/>
              <a:ahLst/>
              <a:cxnLst/>
              <a:rect l="l" t="t" r="r" b="b"/>
              <a:pathLst>
                <a:path w="18288000" h="6913880">
                  <a:moveTo>
                    <a:pt x="1701647" y="0"/>
                  </a:moveTo>
                  <a:lnTo>
                    <a:pt x="942390" y="0"/>
                  </a:lnTo>
                  <a:lnTo>
                    <a:pt x="941247" y="45262"/>
                  </a:lnTo>
                  <a:lnTo>
                    <a:pt x="937590" y="93421"/>
                  </a:lnTo>
                  <a:lnTo>
                    <a:pt x="931570" y="140754"/>
                  </a:lnTo>
                  <a:lnTo>
                    <a:pt x="923251" y="187325"/>
                  </a:lnTo>
                  <a:lnTo>
                    <a:pt x="912698" y="233083"/>
                  </a:lnTo>
                  <a:lnTo>
                    <a:pt x="899947" y="277964"/>
                  </a:lnTo>
                  <a:lnTo>
                    <a:pt x="885075" y="321906"/>
                  </a:lnTo>
                  <a:lnTo>
                    <a:pt x="868146" y="364845"/>
                  </a:lnTo>
                  <a:lnTo>
                    <a:pt x="849210" y="406742"/>
                  </a:lnTo>
                  <a:lnTo>
                    <a:pt x="828319" y="447522"/>
                  </a:lnTo>
                  <a:lnTo>
                    <a:pt x="805548" y="487133"/>
                  </a:lnTo>
                  <a:lnTo>
                    <a:pt x="780948" y="525500"/>
                  </a:lnTo>
                  <a:lnTo>
                    <a:pt x="754583" y="562584"/>
                  </a:lnTo>
                  <a:lnTo>
                    <a:pt x="726503" y="598309"/>
                  </a:lnTo>
                  <a:lnTo>
                    <a:pt x="696772" y="632625"/>
                  </a:lnTo>
                  <a:lnTo>
                    <a:pt x="665467" y="665467"/>
                  </a:lnTo>
                  <a:lnTo>
                    <a:pt x="632612" y="696785"/>
                  </a:lnTo>
                  <a:lnTo>
                    <a:pt x="598297" y="726516"/>
                  </a:lnTo>
                  <a:lnTo>
                    <a:pt x="562571" y="754583"/>
                  </a:lnTo>
                  <a:lnTo>
                    <a:pt x="525500" y="780961"/>
                  </a:lnTo>
                  <a:lnTo>
                    <a:pt x="487121" y="805561"/>
                  </a:lnTo>
                  <a:lnTo>
                    <a:pt x="447522" y="828332"/>
                  </a:lnTo>
                  <a:lnTo>
                    <a:pt x="406742" y="849210"/>
                  </a:lnTo>
                  <a:lnTo>
                    <a:pt x="364845" y="868159"/>
                  </a:lnTo>
                  <a:lnTo>
                    <a:pt x="321894" y="885088"/>
                  </a:lnTo>
                  <a:lnTo>
                    <a:pt x="277952" y="899960"/>
                  </a:lnTo>
                  <a:lnTo>
                    <a:pt x="233070" y="912698"/>
                  </a:lnTo>
                  <a:lnTo>
                    <a:pt x="187325" y="923264"/>
                  </a:lnTo>
                  <a:lnTo>
                    <a:pt x="140741" y="931583"/>
                  </a:lnTo>
                  <a:lnTo>
                    <a:pt x="93421" y="937590"/>
                  </a:lnTo>
                  <a:lnTo>
                    <a:pt x="45389" y="941247"/>
                  </a:lnTo>
                  <a:lnTo>
                    <a:pt x="0" y="942390"/>
                  </a:lnTo>
                  <a:lnTo>
                    <a:pt x="0" y="1701647"/>
                  </a:lnTo>
                  <a:lnTo>
                    <a:pt x="45262" y="1701012"/>
                  </a:lnTo>
                  <a:lnTo>
                    <a:pt x="93472" y="1698993"/>
                  </a:lnTo>
                  <a:lnTo>
                    <a:pt x="141325" y="1695640"/>
                  </a:lnTo>
                  <a:lnTo>
                    <a:pt x="188810" y="1690992"/>
                  </a:lnTo>
                  <a:lnTo>
                    <a:pt x="235889" y="1685048"/>
                  </a:lnTo>
                  <a:lnTo>
                    <a:pt x="282575" y="1677835"/>
                  </a:lnTo>
                  <a:lnTo>
                    <a:pt x="328841" y="1669364"/>
                  </a:lnTo>
                  <a:lnTo>
                    <a:pt x="374650" y="1659661"/>
                  </a:lnTo>
                  <a:lnTo>
                    <a:pt x="420001" y="1648739"/>
                  </a:lnTo>
                  <a:lnTo>
                    <a:pt x="464870" y="1636610"/>
                  </a:lnTo>
                  <a:lnTo>
                    <a:pt x="509244" y="1623314"/>
                  </a:lnTo>
                  <a:lnTo>
                    <a:pt x="553110" y="1608848"/>
                  </a:lnTo>
                  <a:lnTo>
                    <a:pt x="596430" y="1593240"/>
                  </a:lnTo>
                  <a:lnTo>
                    <a:pt x="639203" y="1576489"/>
                  </a:lnTo>
                  <a:lnTo>
                    <a:pt x="681405" y="1558645"/>
                  </a:lnTo>
                  <a:lnTo>
                    <a:pt x="723023" y="1539709"/>
                  </a:lnTo>
                  <a:lnTo>
                    <a:pt x="764032" y="1519694"/>
                  </a:lnTo>
                  <a:lnTo>
                    <a:pt x="804405" y="1498625"/>
                  </a:lnTo>
                  <a:lnTo>
                    <a:pt x="844156" y="1476514"/>
                  </a:lnTo>
                  <a:lnTo>
                    <a:pt x="883234" y="1453388"/>
                  </a:lnTo>
                  <a:lnTo>
                    <a:pt x="921639" y="1429258"/>
                  </a:lnTo>
                  <a:lnTo>
                    <a:pt x="959345" y="1404137"/>
                  </a:lnTo>
                  <a:lnTo>
                    <a:pt x="996340" y="1378064"/>
                  </a:lnTo>
                  <a:lnTo>
                    <a:pt x="1032611" y="1351038"/>
                  </a:lnTo>
                  <a:lnTo>
                    <a:pt x="1068120" y="1323086"/>
                  </a:lnTo>
                  <a:lnTo>
                    <a:pt x="1102868" y="1294218"/>
                  </a:lnTo>
                  <a:lnTo>
                    <a:pt x="1136827" y="1264450"/>
                  </a:lnTo>
                  <a:lnTo>
                    <a:pt x="1169987" y="1233817"/>
                  </a:lnTo>
                  <a:lnTo>
                    <a:pt x="1202321" y="1202321"/>
                  </a:lnTo>
                  <a:lnTo>
                    <a:pt x="1233817" y="1169987"/>
                  </a:lnTo>
                  <a:lnTo>
                    <a:pt x="1264450" y="1136827"/>
                  </a:lnTo>
                  <a:lnTo>
                    <a:pt x="1294218" y="1102868"/>
                  </a:lnTo>
                  <a:lnTo>
                    <a:pt x="1323086" y="1068120"/>
                  </a:lnTo>
                  <a:lnTo>
                    <a:pt x="1351038" y="1032611"/>
                  </a:lnTo>
                  <a:lnTo>
                    <a:pt x="1378064" y="996340"/>
                  </a:lnTo>
                  <a:lnTo>
                    <a:pt x="1404137" y="959345"/>
                  </a:lnTo>
                  <a:lnTo>
                    <a:pt x="1429258" y="921639"/>
                  </a:lnTo>
                  <a:lnTo>
                    <a:pt x="1453388" y="883234"/>
                  </a:lnTo>
                  <a:lnTo>
                    <a:pt x="1476514" y="844156"/>
                  </a:lnTo>
                  <a:lnTo>
                    <a:pt x="1498625" y="804418"/>
                  </a:lnTo>
                  <a:lnTo>
                    <a:pt x="1519694" y="764032"/>
                  </a:lnTo>
                  <a:lnTo>
                    <a:pt x="1539709" y="723023"/>
                  </a:lnTo>
                  <a:lnTo>
                    <a:pt x="1558645" y="681405"/>
                  </a:lnTo>
                  <a:lnTo>
                    <a:pt x="1576501" y="639203"/>
                  </a:lnTo>
                  <a:lnTo>
                    <a:pt x="1593240" y="596430"/>
                  </a:lnTo>
                  <a:lnTo>
                    <a:pt x="1608848" y="553110"/>
                  </a:lnTo>
                  <a:lnTo>
                    <a:pt x="1623314" y="509244"/>
                  </a:lnTo>
                  <a:lnTo>
                    <a:pt x="1636623" y="464870"/>
                  </a:lnTo>
                  <a:lnTo>
                    <a:pt x="1648739" y="420001"/>
                  </a:lnTo>
                  <a:lnTo>
                    <a:pt x="1659661" y="374650"/>
                  </a:lnTo>
                  <a:lnTo>
                    <a:pt x="1669364" y="328841"/>
                  </a:lnTo>
                  <a:lnTo>
                    <a:pt x="1677835" y="282587"/>
                  </a:lnTo>
                  <a:lnTo>
                    <a:pt x="1685048" y="235902"/>
                  </a:lnTo>
                  <a:lnTo>
                    <a:pt x="1690992" y="188810"/>
                  </a:lnTo>
                  <a:lnTo>
                    <a:pt x="1695653" y="141325"/>
                  </a:lnTo>
                  <a:lnTo>
                    <a:pt x="1698993" y="93472"/>
                  </a:lnTo>
                  <a:lnTo>
                    <a:pt x="1701012" y="45389"/>
                  </a:lnTo>
                  <a:lnTo>
                    <a:pt x="1701647" y="0"/>
                  </a:lnTo>
                  <a:close/>
                </a:path>
                <a:path w="18288000" h="6913880">
                  <a:moveTo>
                    <a:pt x="18287911" y="236740"/>
                  </a:moveTo>
                  <a:lnTo>
                    <a:pt x="18239397" y="237083"/>
                  </a:lnTo>
                  <a:lnTo>
                    <a:pt x="18191061" y="238112"/>
                  </a:lnTo>
                  <a:lnTo>
                    <a:pt x="18142890" y="239826"/>
                  </a:lnTo>
                  <a:lnTo>
                    <a:pt x="18094884" y="242214"/>
                  </a:lnTo>
                  <a:lnTo>
                    <a:pt x="18047069" y="245275"/>
                  </a:lnTo>
                  <a:lnTo>
                    <a:pt x="17999444" y="248996"/>
                  </a:lnTo>
                  <a:lnTo>
                    <a:pt x="17951996" y="253377"/>
                  </a:lnTo>
                  <a:lnTo>
                    <a:pt x="17904752" y="258432"/>
                  </a:lnTo>
                  <a:lnTo>
                    <a:pt x="17857699" y="264121"/>
                  </a:lnTo>
                  <a:lnTo>
                    <a:pt x="17810849" y="270471"/>
                  </a:lnTo>
                  <a:lnTo>
                    <a:pt x="17764214" y="277456"/>
                  </a:lnTo>
                  <a:lnTo>
                    <a:pt x="17717783" y="285089"/>
                  </a:lnTo>
                  <a:lnTo>
                    <a:pt x="17671580" y="293357"/>
                  </a:lnTo>
                  <a:lnTo>
                    <a:pt x="17625594" y="302247"/>
                  </a:lnTo>
                  <a:lnTo>
                    <a:pt x="17579823" y="311759"/>
                  </a:lnTo>
                  <a:lnTo>
                    <a:pt x="17534293" y="321906"/>
                  </a:lnTo>
                  <a:lnTo>
                    <a:pt x="17489005" y="332651"/>
                  </a:lnTo>
                  <a:lnTo>
                    <a:pt x="17443946" y="344017"/>
                  </a:lnTo>
                  <a:lnTo>
                    <a:pt x="17399140" y="355993"/>
                  </a:lnTo>
                  <a:lnTo>
                    <a:pt x="17354576" y="368566"/>
                  </a:lnTo>
                  <a:lnTo>
                    <a:pt x="17310278" y="381736"/>
                  </a:lnTo>
                  <a:lnTo>
                    <a:pt x="17266235" y="395503"/>
                  </a:lnTo>
                  <a:lnTo>
                    <a:pt x="17222445" y="409854"/>
                  </a:lnTo>
                  <a:lnTo>
                    <a:pt x="17178935" y="424789"/>
                  </a:lnTo>
                  <a:lnTo>
                    <a:pt x="17135691" y="440309"/>
                  </a:lnTo>
                  <a:lnTo>
                    <a:pt x="17092727" y="456387"/>
                  </a:lnTo>
                  <a:lnTo>
                    <a:pt x="17050042" y="473049"/>
                  </a:lnTo>
                  <a:lnTo>
                    <a:pt x="17007650" y="490270"/>
                  </a:lnTo>
                  <a:lnTo>
                    <a:pt x="16965549" y="508050"/>
                  </a:lnTo>
                  <a:lnTo>
                    <a:pt x="16923741" y="526389"/>
                  </a:lnTo>
                  <a:lnTo>
                    <a:pt x="16882237" y="545287"/>
                  </a:lnTo>
                  <a:lnTo>
                    <a:pt x="16841038" y="564718"/>
                  </a:lnTo>
                  <a:lnTo>
                    <a:pt x="16800144" y="584695"/>
                  </a:lnTo>
                  <a:lnTo>
                    <a:pt x="16759568" y="605205"/>
                  </a:lnTo>
                  <a:lnTo>
                    <a:pt x="16719309" y="626249"/>
                  </a:lnTo>
                  <a:lnTo>
                    <a:pt x="16679380" y="647827"/>
                  </a:lnTo>
                  <a:lnTo>
                    <a:pt x="16639769" y="669925"/>
                  </a:lnTo>
                  <a:lnTo>
                    <a:pt x="16600500" y="692543"/>
                  </a:lnTo>
                  <a:lnTo>
                    <a:pt x="16561562" y="715670"/>
                  </a:lnTo>
                  <a:lnTo>
                    <a:pt x="16522980" y="739305"/>
                  </a:lnTo>
                  <a:lnTo>
                    <a:pt x="16484740" y="763447"/>
                  </a:lnTo>
                  <a:lnTo>
                    <a:pt x="16446843" y="788098"/>
                  </a:lnTo>
                  <a:lnTo>
                    <a:pt x="16409315" y="813231"/>
                  </a:lnTo>
                  <a:lnTo>
                    <a:pt x="16372129" y="838860"/>
                  </a:lnTo>
                  <a:lnTo>
                    <a:pt x="16335324" y="864971"/>
                  </a:lnTo>
                  <a:lnTo>
                    <a:pt x="16298888" y="891565"/>
                  </a:lnTo>
                  <a:lnTo>
                    <a:pt x="16262833" y="918641"/>
                  </a:lnTo>
                  <a:lnTo>
                    <a:pt x="16227146" y="946188"/>
                  </a:lnTo>
                  <a:lnTo>
                    <a:pt x="16191853" y="974191"/>
                  </a:lnTo>
                  <a:lnTo>
                    <a:pt x="16156940" y="1002665"/>
                  </a:lnTo>
                  <a:lnTo>
                    <a:pt x="16122422" y="1031608"/>
                  </a:lnTo>
                  <a:lnTo>
                    <a:pt x="16088309" y="1060983"/>
                  </a:lnTo>
                  <a:lnTo>
                    <a:pt x="16054591" y="1090828"/>
                  </a:lnTo>
                  <a:lnTo>
                    <a:pt x="16021292" y="1121105"/>
                  </a:lnTo>
                  <a:lnTo>
                    <a:pt x="15988399" y="1151813"/>
                  </a:lnTo>
                  <a:lnTo>
                    <a:pt x="15955912" y="1182966"/>
                  </a:lnTo>
                  <a:lnTo>
                    <a:pt x="15923857" y="1214551"/>
                  </a:lnTo>
                  <a:lnTo>
                    <a:pt x="15892234" y="1246568"/>
                  </a:lnTo>
                  <a:lnTo>
                    <a:pt x="15861030" y="1278991"/>
                  </a:lnTo>
                  <a:lnTo>
                    <a:pt x="15830271" y="1311846"/>
                  </a:lnTo>
                  <a:lnTo>
                    <a:pt x="15799956" y="1345095"/>
                  </a:lnTo>
                  <a:lnTo>
                    <a:pt x="15770073" y="1378762"/>
                  </a:lnTo>
                  <a:lnTo>
                    <a:pt x="15740647" y="1412836"/>
                  </a:lnTo>
                  <a:lnTo>
                    <a:pt x="15711666" y="1447292"/>
                  </a:lnTo>
                  <a:lnTo>
                    <a:pt x="15683154" y="1482153"/>
                  </a:lnTo>
                  <a:lnTo>
                    <a:pt x="15655100" y="1517396"/>
                  </a:lnTo>
                  <a:lnTo>
                    <a:pt x="15627515" y="1553032"/>
                  </a:lnTo>
                  <a:lnTo>
                    <a:pt x="15600414" y="1589036"/>
                  </a:lnTo>
                  <a:lnTo>
                    <a:pt x="15573769" y="1625422"/>
                  </a:lnTo>
                  <a:lnTo>
                    <a:pt x="15547620" y="1662176"/>
                  </a:lnTo>
                  <a:lnTo>
                    <a:pt x="15521953" y="1699298"/>
                  </a:lnTo>
                  <a:lnTo>
                    <a:pt x="15496782" y="1736775"/>
                  </a:lnTo>
                  <a:lnTo>
                    <a:pt x="15472105" y="1774621"/>
                  </a:lnTo>
                  <a:lnTo>
                    <a:pt x="15447925" y="1812810"/>
                  </a:lnTo>
                  <a:lnTo>
                    <a:pt x="15424252" y="1851342"/>
                  </a:lnTo>
                  <a:lnTo>
                    <a:pt x="15401087" y="1890217"/>
                  </a:lnTo>
                  <a:lnTo>
                    <a:pt x="15378443" y="1929434"/>
                  </a:lnTo>
                  <a:lnTo>
                    <a:pt x="15356320" y="1968982"/>
                  </a:lnTo>
                  <a:lnTo>
                    <a:pt x="15334717" y="2008847"/>
                  </a:lnTo>
                  <a:lnTo>
                    <a:pt x="15313635" y="2049056"/>
                  </a:lnTo>
                  <a:lnTo>
                    <a:pt x="15293086" y="2089569"/>
                  </a:lnTo>
                  <a:lnTo>
                    <a:pt x="15273084" y="2130399"/>
                  </a:lnTo>
                  <a:lnTo>
                    <a:pt x="15253627" y="2171535"/>
                  </a:lnTo>
                  <a:lnTo>
                    <a:pt x="15234704" y="2212987"/>
                  </a:lnTo>
                  <a:lnTo>
                    <a:pt x="15216340" y="2254732"/>
                  </a:lnTo>
                  <a:lnTo>
                    <a:pt x="15198535" y="2296782"/>
                  </a:lnTo>
                  <a:lnTo>
                    <a:pt x="15181288" y="2339111"/>
                  </a:lnTo>
                  <a:lnTo>
                    <a:pt x="15164600" y="2381732"/>
                  </a:lnTo>
                  <a:lnTo>
                    <a:pt x="15148497" y="2424633"/>
                  </a:lnTo>
                  <a:lnTo>
                    <a:pt x="15132952" y="2467813"/>
                  </a:lnTo>
                  <a:lnTo>
                    <a:pt x="15118004" y="2511260"/>
                  </a:lnTo>
                  <a:lnTo>
                    <a:pt x="15103628" y="2554986"/>
                  </a:lnTo>
                  <a:lnTo>
                    <a:pt x="15089848" y="2598966"/>
                  </a:lnTo>
                  <a:lnTo>
                    <a:pt x="15076653" y="2643200"/>
                  </a:lnTo>
                  <a:lnTo>
                    <a:pt x="15064054" y="2687701"/>
                  </a:lnTo>
                  <a:lnTo>
                    <a:pt x="15052066" y="2732443"/>
                  </a:lnTo>
                  <a:lnTo>
                    <a:pt x="15040686" y="2777426"/>
                  </a:lnTo>
                  <a:lnTo>
                    <a:pt x="15029917" y="2822664"/>
                  </a:lnTo>
                  <a:lnTo>
                    <a:pt x="15019770" y="2868130"/>
                  </a:lnTo>
                  <a:lnTo>
                    <a:pt x="15010232" y="2913824"/>
                  </a:lnTo>
                  <a:lnTo>
                    <a:pt x="15001329" y="2959735"/>
                  </a:lnTo>
                  <a:lnTo>
                    <a:pt x="14993049" y="3005886"/>
                  </a:lnTo>
                  <a:lnTo>
                    <a:pt x="14985416" y="3052241"/>
                  </a:lnTo>
                  <a:lnTo>
                    <a:pt x="14978418" y="3098812"/>
                  </a:lnTo>
                  <a:lnTo>
                    <a:pt x="14972056" y="3145586"/>
                  </a:lnTo>
                  <a:lnTo>
                    <a:pt x="14966353" y="3192576"/>
                  </a:lnTo>
                  <a:lnTo>
                    <a:pt x="14961299" y="3239757"/>
                  </a:lnTo>
                  <a:lnTo>
                    <a:pt x="14956905" y="3287128"/>
                  </a:lnTo>
                  <a:lnTo>
                    <a:pt x="14953171" y="3334689"/>
                  </a:lnTo>
                  <a:lnTo>
                    <a:pt x="14950110" y="3382441"/>
                  </a:lnTo>
                  <a:lnTo>
                    <a:pt x="14947722" y="3430371"/>
                  </a:lnTo>
                  <a:lnTo>
                    <a:pt x="14946008" y="3478466"/>
                  </a:lnTo>
                  <a:lnTo>
                    <a:pt x="14944979" y="3526739"/>
                  </a:lnTo>
                  <a:lnTo>
                    <a:pt x="14944636" y="3575177"/>
                  </a:lnTo>
                  <a:lnTo>
                    <a:pt x="14944979" y="3623614"/>
                  </a:lnTo>
                  <a:lnTo>
                    <a:pt x="14946008" y="3671887"/>
                  </a:lnTo>
                  <a:lnTo>
                    <a:pt x="14947722" y="3719995"/>
                  </a:lnTo>
                  <a:lnTo>
                    <a:pt x="14950110" y="3767925"/>
                  </a:lnTo>
                  <a:lnTo>
                    <a:pt x="14953171" y="3815677"/>
                  </a:lnTo>
                  <a:lnTo>
                    <a:pt x="14956905" y="3863238"/>
                  </a:lnTo>
                  <a:lnTo>
                    <a:pt x="14961299" y="3910609"/>
                  </a:lnTo>
                  <a:lnTo>
                    <a:pt x="14966353" y="3957802"/>
                  </a:lnTo>
                  <a:lnTo>
                    <a:pt x="14972056" y="4004780"/>
                  </a:lnTo>
                  <a:lnTo>
                    <a:pt x="14978418" y="4051566"/>
                  </a:lnTo>
                  <a:lnTo>
                    <a:pt x="14985416" y="4098137"/>
                  </a:lnTo>
                  <a:lnTo>
                    <a:pt x="14993049" y="4144492"/>
                  </a:lnTo>
                  <a:lnTo>
                    <a:pt x="15001329" y="4190644"/>
                  </a:lnTo>
                  <a:lnTo>
                    <a:pt x="15010232" y="4236567"/>
                  </a:lnTo>
                  <a:lnTo>
                    <a:pt x="15019770" y="4282262"/>
                  </a:lnTo>
                  <a:lnTo>
                    <a:pt x="15029917" y="4327728"/>
                  </a:lnTo>
                  <a:lnTo>
                    <a:pt x="15040686" y="4372953"/>
                  </a:lnTo>
                  <a:lnTo>
                    <a:pt x="15052066" y="4417949"/>
                  </a:lnTo>
                  <a:lnTo>
                    <a:pt x="15064054" y="4462691"/>
                  </a:lnTo>
                  <a:lnTo>
                    <a:pt x="15076653" y="4507192"/>
                  </a:lnTo>
                  <a:lnTo>
                    <a:pt x="15089848" y="4551438"/>
                  </a:lnTo>
                  <a:lnTo>
                    <a:pt x="15103628" y="4595419"/>
                  </a:lnTo>
                  <a:lnTo>
                    <a:pt x="15118004" y="4639132"/>
                  </a:lnTo>
                  <a:lnTo>
                    <a:pt x="15132952" y="4682591"/>
                  </a:lnTo>
                  <a:lnTo>
                    <a:pt x="15148497" y="4725771"/>
                  </a:lnTo>
                  <a:lnTo>
                    <a:pt x="15164600" y="4768672"/>
                  </a:lnTo>
                  <a:lnTo>
                    <a:pt x="15181288" y="4811293"/>
                  </a:lnTo>
                  <a:lnTo>
                    <a:pt x="15198535" y="4853635"/>
                  </a:lnTo>
                  <a:lnTo>
                    <a:pt x="15216340" y="4895672"/>
                  </a:lnTo>
                  <a:lnTo>
                    <a:pt x="15234704" y="4937417"/>
                  </a:lnTo>
                  <a:lnTo>
                    <a:pt x="15253627" y="4978870"/>
                  </a:lnTo>
                  <a:lnTo>
                    <a:pt x="15273084" y="5020018"/>
                  </a:lnTo>
                  <a:lnTo>
                    <a:pt x="15293086" y="5060848"/>
                  </a:lnTo>
                  <a:lnTo>
                    <a:pt x="15313635" y="5101361"/>
                  </a:lnTo>
                  <a:lnTo>
                    <a:pt x="15334717" y="5141569"/>
                  </a:lnTo>
                  <a:lnTo>
                    <a:pt x="15356320" y="5181435"/>
                  </a:lnTo>
                  <a:lnTo>
                    <a:pt x="15378443" y="5220982"/>
                  </a:lnTo>
                  <a:lnTo>
                    <a:pt x="15401087" y="5260200"/>
                  </a:lnTo>
                  <a:lnTo>
                    <a:pt x="15424252" y="5299075"/>
                  </a:lnTo>
                  <a:lnTo>
                    <a:pt x="15447925" y="5337619"/>
                  </a:lnTo>
                  <a:lnTo>
                    <a:pt x="15472105" y="5375808"/>
                  </a:lnTo>
                  <a:lnTo>
                    <a:pt x="15496782" y="5413641"/>
                  </a:lnTo>
                  <a:lnTo>
                    <a:pt x="15521953" y="5451119"/>
                  </a:lnTo>
                  <a:lnTo>
                    <a:pt x="15547620" y="5488241"/>
                  </a:lnTo>
                  <a:lnTo>
                    <a:pt x="15573769" y="5524995"/>
                  </a:lnTo>
                  <a:lnTo>
                    <a:pt x="15600414" y="5561381"/>
                  </a:lnTo>
                  <a:lnTo>
                    <a:pt x="15627515" y="5597398"/>
                  </a:lnTo>
                  <a:lnTo>
                    <a:pt x="15655100" y="5633034"/>
                  </a:lnTo>
                  <a:lnTo>
                    <a:pt x="15683154" y="5668276"/>
                  </a:lnTo>
                  <a:lnTo>
                    <a:pt x="15711666" y="5703138"/>
                  </a:lnTo>
                  <a:lnTo>
                    <a:pt x="15740647" y="5737606"/>
                  </a:lnTo>
                  <a:lnTo>
                    <a:pt x="15770073" y="5771667"/>
                  </a:lnTo>
                  <a:lnTo>
                    <a:pt x="15799956" y="5805335"/>
                  </a:lnTo>
                  <a:lnTo>
                    <a:pt x="15830271" y="5838596"/>
                  </a:lnTo>
                  <a:lnTo>
                    <a:pt x="15861030" y="5871438"/>
                  </a:lnTo>
                  <a:lnTo>
                    <a:pt x="15892234" y="5903874"/>
                  </a:lnTo>
                  <a:lnTo>
                    <a:pt x="15923857" y="5935878"/>
                  </a:lnTo>
                  <a:lnTo>
                    <a:pt x="15955912" y="5967463"/>
                  </a:lnTo>
                  <a:lnTo>
                    <a:pt x="15988399" y="5998616"/>
                  </a:lnTo>
                  <a:lnTo>
                    <a:pt x="16021292" y="6029337"/>
                  </a:lnTo>
                  <a:lnTo>
                    <a:pt x="16054591" y="6059614"/>
                  </a:lnTo>
                  <a:lnTo>
                    <a:pt x="16088309" y="6089459"/>
                  </a:lnTo>
                  <a:lnTo>
                    <a:pt x="16122422" y="6118847"/>
                  </a:lnTo>
                  <a:lnTo>
                    <a:pt x="16156940" y="6147778"/>
                  </a:lnTo>
                  <a:lnTo>
                    <a:pt x="16191853" y="6176251"/>
                  </a:lnTo>
                  <a:lnTo>
                    <a:pt x="16227146" y="6204267"/>
                  </a:lnTo>
                  <a:lnTo>
                    <a:pt x="16262833" y="6231801"/>
                  </a:lnTo>
                  <a:lnTo>
                    <a:pt x="16298888" y="6258877"/>
                  </a:lnTo>
                  <a:lnTo>
                    <a:pt x="16335324" y="6285471"/>
                  </a:lnTo>
                  <a:lnTo>
                    <a:pt x="16372129" y="6311595"/>
                  </a:lnTo>
                  <a:lnTo>
                    <a:pt x="16409315" y="6337224"/>
                  </a:lnTo>
                  <a:lnTo>
                    <a:pt x="16446843" y="6362357"/>
                  </a:lnTo>
                  <a:lnTo>
                    <a:pt x="16484740" y="6386995"/>
                  </a:lnTo>
                  <a:lnTo>
                    <a:pt x="16522980" y="6411138"/>
                  </a:lnTo>
                  <a:lnTo>
                    <a:pt x="16561562" y="6434785"/>
                  </a:lnTo>
                  <a:lnTo>
                    <a:pt x="16600500" y="6457912"/>
                  </a:lnTo>
                  <a:lnTo>
                    <a:pt x="16639769" y="6480530"/>
                  </a:lnTo>
                  <a:lnTo>
                    <a:pt x="16679380" y="6502628"/>
                  </a:lnTo>
                  <a:lnTo>
                    <a:pt x="16719309" y="6524206"/>
                  </a:lnTo>
                  <a:lnTo>
                    <a:pt x="16759568" y="6545250"/>
                  </a:lnTo>
                  <a:lnTo>
                    <a:pt x="16800144" y="6565760"/>
                  </a:lnTo>
                  <a:lnTo>
                    <a:pt x="16841038" y="6585737"/>
                  </a:lnTo>
                  <a:lnTo>
                    <a:pt x="16882237" y="6605168"/>
                  </a:lnTo>
                  <a:lnTo>
                    <a:pt x="16923741" y="6624066"/>
                  </a:lnTo>
                  <a:lnTo>
                    <a:pt x="16965549" y="6642405"/>
                  </a:lnTo>
                  <a:lnTo>
                    <a:pt x="17007650" y="6660185"/>
                  </a:lnTo>
                  <a:lnTo>
                    <a:pt x="17050042" y="6677406"/>
                  </a:lnTo>
                  <a:lnTo>
                    <a:pt x="17092727" y="6694068"/>
                  </a:lnTo>
                  <a:lnTo>
                    <a:pt x="17135691" y="6710159"/>
                  </a:lnTo>
                  <a:lnTo>
                    <a:pt x="17178935" y="6725666"/>
                  </a:lnTo>
                  <a:lnTo>
                    <a:pt x="17222445" y="6740601"/>
                  </a:lnTo>
                  <a:lnTo>
                    <a:pt x="17266235" y="6754952"/>
                  </a:lnTo>
                  <a:lnTo>
                    <a:pt x="17310278" y="6768719"/>
                  </a:lnTo>
                  <a:lnTo>
                    <a:pt x="17354576" y="6781889"/>
                  </a:lnTo>
                  <a:lnTo>
                    <a:pt x="17399140" y="6794462"/>
                  </a:lnTo>
                  <a:lnTo>
                    <a:pt x="17443946" y="6806438"/>
                  </a:lnTo>
                  <a:lnTo>
                    <a:pt x="17489005" y="6817804"/>
                  </a:lnTo>
                  <a:lnTo>
                    <a:pt x="17534293" y="6828561"/>
                  </a:lnTo>
                  <a:lnTo>
                    <a:pt x="17579823" y="6838696"/>
                  </a:lnTo>
                  <a:lnTo>
                    <a:pt x="17625594" y="6848221"/>
                  </a:lnTo>
                  <a:lnTo>
                    <a:pt x="17671580" y="6857111"/>
                  </a:lnTo>
                  <a:lnTo>
                    <a:pt x="17717783" y="6865379"/>
                  </a:lnTo>
                  <a:lnTo>
                    <a:pt x="17764214" y="6872999"/>
                  </a:lnTo>
                  <a:lnTo>
                    <a:pt x="17810849" y="6879996"/>
                  </a:lnTo>
                  <a:lnTo>
                    <a:pt x="17857699" y="6886334"/>
                  </a:lnTo>
                  <a:lnTo>
                    <a:pt x="17904752" y="6892036"/>
                  </a:lnTo>
                  <a:lnTo>
                    <a:pt x="17951996" y="6897078"/>
                  </a:lnTo>
                  <a:lnTo>
                    <a:pt x="17999444" y="6901472"/>
                  </a:lnTo>
                  <a:lnTo>
                    <a:pt x="18047069" y="6905193"/>
                  </a:lnTo>
                  <a:lnTo>
                    <a:pt x="18094884" y="6908254"/>
                  </a:lnTo>
                  <a:lnTo>
                    <a:pt x="18142890" y="6910641"/>
                  </a:lnTo>
                  <a:lnTo>
                    <a:pt x="18191061" y="6912343"/>
                  </a:lnTo>
                  <a:lnTo>
                    <a:pt x="18239397" y="6913385"/>
                  </a:lnTo>
                  <a:lnTo>
                    <a:pt x="18287911" y="6913727"/>
                  </a:lnTo>
                  <a:lnTo>
                    <a:pt x="18287911" y="236740"/>
                  </a:lnTo>
                  <a:close/>
                </a:path>
              </a:pathLst>
            </a:custGeom>
            <a:solidFill>
              <a:srgbClr val="F7C82A">
                <a:alpha val="67839"/>
              </a:srgbClr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51920"/>
              <a:ext cx="18288000" cy="3133725"/>
            </a:xfrm>
            <a:custGeom>
              <a:avLst/>
              <a:gdLst/>
              <a:ahLst/>
              <a:cxnLst/>
              <a:rect l="l" t="t" r="r" b="b"/>
              <a:pathLst>
                <a:path w="18288000" h="3133725">
                  <a:moveTo>
                    <a:pt x="18287998" y="3133724"/>
                  </a:moveTo>
                  <a:lnTo>
                    <a:pt x="0" y="313372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133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130" y="5577035"/>
              <a:ext cx="1571625" cy="1571625"/>
            </a:xfrm>
            <a:custGeom>
              <a:avLst/>
              <a:gdLst/>
              <a:ahLst/>
              <a:cxnLst/>
              <a:rect l="l" t="t" r="r" b="b"/>
              <a:pathLst>
                <a:path w="1571625" h="1571625">
                  <a:moveTo>
                    <a:pt x="0" y="1571624"/>
                  </a:moveTo>
                  <a:lnTo>
                    <a:pt x="0" y="0"/>
                  </a:lnTo>
                  <a:lnTo>
                    <a:pt x="48048" y="720"/>
                  </a:lnTo>
                  <a:lnTo>
                    <a:pt x="95738" y="2868"/>
                  </a:lnTo>
                  <a:lnTo>
                    <a:pt x="143049" y="6423"/>
                  </a:lnTo>
                  <a:lnTo>
                    <a:pt x="189960" y="11364"/>
                  </a:lnTo>
                  <a:lnTo>
                    <a:pt x="236450" y="17671"/>
                  </a:lnTo>
                  <a:lnTo>
                    <a:pt x="282500" y="25322"/>
                  </a:lnTo>
                  <a:lnTo>
                    <a:pt x="328088" y="34298"/>
                  </a:lnTo>
                  <a:lnTo>
                    <a:pt x="373194" y="44578"/>
                  </a:lnTo>
                  <a:lnTo>
                    <a:pt x="417797" y="56142"/>
                  </a:lnTo>
                  <a:lnTo>
                    <a:pt x="461878" y="68968"/>
                  </a:lnTo>
                  <a:lnTo>
                    <a:pt x="505415" y="83037"/>
                  </a:lnTo>
                  <a:lnTo>
                    <a:pt x="548387" y="98327"/>
                  </a:lnTo>
                  <a:lnTo>
                    <a:pt x="590775" y="114819"/>
                  </a:lnTo>
                  <a:lnTo>
                    <a:pt x="632558" y="132491"/>
                  </a:lnTo>
                  <a:lnTo>
                    <a:pt x="673715" y="151323"/>
                  </a:lnTo>
                  <a:lnTo>
                    <a:pt x="714225" y="171295"/>
                  </a:lnTo>
                  <a:lnTo>
                    <a:pt x="754068" y="192386"/>
                  </a:lnTo>
                  <a:lnTo>
                    <a:pt x="793224" y="214575"/>
                  </a:lnTo>
                  <a:lnTo>
                    <a:pt x="831672" y="237843"/>
                  </a:lnTo>
                  <a:lnTo>
                    <a:pt x="869392" y="262167"/>
                  </a:lnTo>
                  <a:lnTo>
                    <a:pt x="906362" y="287529"/>
                  </a:lnTo>
                  <a:lnTo>
                    <a:pt x="942562" y="313907"/>
                  </a:lnTo>
                  <a:lnTo>
                    <a:pt x="977972" y="341280"/>
                  </a:lnTo>
                  <a:lnTo>
                    <a:pt x="1012572" y="369629"/>
                  </a:lnTo>
                  <a:lnTo>
                    <a:pt x="1046340" y="398932"/>
                  </a:lnTo>
                  <a:lnTo>
                    <a:pt x="1079256" y="429170"/>
                  </a:lnTo>
                  <a:lnTo>
                    <a:pt x="1111300" y="460321"/>
                  </a:lnTo>
                  <a:lnTo>
                    <a:pt x="1142451" y="492364"/>
                  </a:lnTo>
                  <a:lnTo>
                    <a:pt x="1172688" y="525281"/>
                  </a:lnTo>
                  <a:lnTo>
                    <a:pt x="1201991" y="559049"/>
                  </a:lnTo>
                  <a:lnTo>
                    <a:pt x="1230340" y="593649"/>
                  </a:lnTo>
                  <a:lnTo>
                    <a:pt x="1257713" y="629059"/>
                  </a:lnTo>
                  <a:lnTo>
                    <a:pt x="1284091" y="665259"/>
                  </a:lnTo>
                  <a:lnTo>
                    <a:pt x="1309452" y="702230"/>
                  </a:lnTo>
                  <a:lnTo>
                    <a:pt x="1333776" y="739949"/>
                  </a:lnTo>
                  <a:lnTo>
                    <a:pt x="1357044" y="778397"/>
                  </a:lnTo>
                  <a:lnTo>
                    <a:pt x="1379233" y="817553"/>
                  </a:lnTo>
                  <a:lnTo>
                    <a:pt x="1400324" y="857397"/>
                  </a:lnTo>
                  <a:lnTo>
                    <a:pt x="1420295" y="897907"/>
                  </a:lnTo>
                  <a:lnTo>
                    <a:pt x="1439127" y="939064"/>
                  </a:lnTo>
                  <a:lnTo>
                    <a:pt x="1456800" y="980847"/>
                  </a:lnTo>
                  <a:lnTo>
                    <a:pt x="1473291" y="1023235"/>
                  </a:lnTo>
                  <a:lnTo>
                    <a:pt x="1488581" y="1066208"/>
                  </a:lnTo>
                  <a:lnTo>
                    <a:pt x="1502649" y="1109744"/>
                  </a:lnTo>
                  <a:lnTo>
                    <a:pt x="1515475" y="1153825"/>
                  </a:lnTo>
                  <a:lnTo>
                    <a:pt x="1527039" y="1198429"/>
                  </a:lnTo>
                  <a:lnTo>
                    <a:pt x="1537318" y="1243535"/>
                  </a:lnTo>
                  <a:lnTo>
                    <a:pt x="1546294" y="1289123"/>
                  </a:lnTo>
                  <a:lnTo>
                    <a:pt x="1553946" y="1335173"/>
                  </a:lnTo>
                  <a:lnTo>
                    <a:pt x="1560252" y="1381664"/>
                  </a:lnTo>
                  <a:lnTo>
                    <a:pt x="1565192" y="1428575"/>
                  </a:lnTo>
                  <a:lnTo>
                    <a:pt x="1568747" y="1475886"/>
                  </a:lnTo>
                  <a:lnTo>
                    <a:pt x="1570895" y="1523576"/>
                  </a:lnTo>
                  <a:lnTo>
                    <a:pt x="1571615" y="1571624"/>
                  </a:lnTo>
                  <a:lnTo>
                    <a:pt x="0" y="1571624"/>
                  </a:lnTo>
                  <a:close/>
                </a:path>
              </a:pathLst>
            </a:custGeom>
            <a:solidFill>
              <a:srgbClr val="F7C82A">
                <a:alpha val="67839"/>
              </a:srgbClr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6269186" y="8224404"/>
              <a:ext cx="984885" cy="984885"/>
            </a:xfrm>
            <a:custGeom>
              <a:avLst/>
              <a:gdLst/>
              <a:ahLst/>
              <a:cxnLst/>
              <a:rect l="l" t="t" r="r" b="b"/>
              <a:pathLst>
                <a:path w="984884" h="984884">
                  <a:moveTo>
                    <a:pt x="492328" y="984656"/>
                  </a:moveTo>
                  <a:lnTo>
                    <a:pt x="444071" y="982285"/>
                  </a:lnTo>
                  <a:lnTo>
                    <a:pt x="396279" y="975196"/>
                  </a:lnTo>
                  <a:lnTo>
                    <a:pt x="349412" y="963456"/>
                  </a:lnTo>
                  <a:lnTo>
                    <a:pt x="303922" y="947180"/>
                  </a:lnTo>
                  <a:lnTo>
                    <a:pt x="260246" y="926522"/>
                  </a:lnTo>
                  <a:lnTo>
                    <a:pt x="218805" y="901684"/>
                  </a:lnTo>
                  <a:lnTo>
                    <a:pt x="179998" y="872903"/>
                  </a:lnTo>
                  <a:lnTo>
                    <a:pt x="144199" y="840456"/>
                  </a:lnTo>
                  <a:lnTo>
                    <a:pt x="111753" y="804658"/>
                  </a:lnTo>
                  <a:lnTo>
                    <a:pt x="82972" y="765851"/>
                  </a:lnTo>
                  <a:lnTo>
                    <a:pt x="58133" y="724410"/>
                  </a:lnTo>
                  <a:lnTo>
                    <a:pt x="37476" y="680734"/>
                  </a:lnTo>
                  <a:lnTo>
                    <a:pt x="21199" y="635243"/>
                  </a:lnTo>
                  <a:lnTo>
                    <a:pt x="9459" y="588376"/>
                  </a:lnTo>
                  <a:lnTo>
                    <a:pt x="2370" y="540584"/>
                  </a:lnTo>
                  <a:lnTo>
                    <a:pt x="0" y="492328"/>
                  </a:lnTo>
                  <a:lnTo>
                    <a:pt x="148" y="480242"/>
                  </a:lnTo>
                  <a:lnTo>
                    <a:pt x="3702" y="432058"/>
                  </a:lnTo>
                  <a:lnTo>
                    <a:pt x="11963" y="384454"/>
                  </a:lnTo>
                  <a:lnTo>
                    <a:pt x="24849" y="337890"/>
                  </a:lnTo>
                  <a:lnTo>
                    <a:pt x="42238" y="292813"/>
                  </a:lnTo>
                  <a:lnTo>
                    <a:pt x="63961" y="249657"/>
                  </a:lnTo>
                  <a:lnTo>
                    <a:pt x="89810" y="208838"/>
                  </a:lnTo>
                  <a:lnTo>
                    <a:pt x="119535" y="170749"/>
                  </a:lnTo>
                  <a:lnTo>
                    <a:pt x="152850" y="135758"/>
                  </a:lnTo>
                  <a:lnTo>
                    <a:pt x="189435" y="104200"/>
                  </a:lnTo>
                  <a:lnTo>
                    <a:pt x="228936" y="76380"/>
                  </a:lnTo>
                  <a:lnTo>
                    <a:pt x="270975" y="52566"/>
                  </a:lnTo>
                  <a:lnTo>
                    <a:pt x="315145" y="32988"/>
                  </a:lnTo>
                  <a:lnTo>
                    <a:pt x="361021" y="17832"/>
                  </a:lnTo>
                  <a:lnTo>
                    <a:pt x="408162" y="7247"/>
                  </a:lnTo>
                  <a:lnTo>
                    <a:pt x="456114" y="1333"/>
                  </a:lnTo>
                  <a:lnTo>
                    <a:pt x="492328" y="0"/>
                  </a:lnTo>
                  <a:lnTo>
                    <a:pt x="504414" y="148"/>
                  </a:lnTo>
                  <a:lnTo>
                    <a:pt x="552598" y="3702"/>
                  </a:lnTo>
                  <a:lnTo>
                    <a:pt x="600201" y="11963"/>
                  </a:lnTo>
                  <a:lnTo>
                    <a:pt x="646766" y="24849"/>
                  </a:lnTo>
                  <a:lnTo>
                    <a:pt x="691843" y="42238"/>
                  </a:lnTo>
                  <a:lnTo>
                    <a:pt x="734999" y="63961"/>
                  </a:lnTo>
                  <a:lnTo>
                    <a:pt x="775818" y="89810"/>
                  </a:lnTo>
                  <a:lnTo>
                    <a:pt x="813906" y="119535"/>
                  </a:lnTo>
                  <a:lnTo>
                    <a:pt x="848898" y="152850"/>
                  </a:lnTo>
                  <a:lnTo>
                    <a:pt x="880455" y="189435"/>
                  </a:lnTo>
                  <a:lnTo>
                    <a:pt x="908275" y="228936"/>
                  </a:lnTo>
                  <a:lnTo>
                    <a:pt x="932089" y="270975"/>
                  </a:lnTo>
                  <a:lnTo>
                    <a:pt x="951668" y="315145"/>
                  </a:lnTo>
                  <a:lnTo>
                    <a:pt x="966823" y="361021"/>
                  </a:lnTo>
                  <a:lnTo>
                    <a:pt x="977409" y="408162"/>
                  </a:lnTo>
                  <a:lnTo>
                    <a:pt x="983323" y="456114"/>
                  </a:lnTo>
                  <a:lnTo>
                    <a:pt x="984656" y="492328"/>
                  </a:lnTo>
                  <a:lnTo>
                    <a:pt x="984508" y="504414"/>
                  </a:lnTo>
                  <a:lnTo>
                    <a:pt x="980953" y="552598"/>
                  </a:lnTo>
                  <a:lnTo>
                    <a:pt x="972693" y="600201"/>
                  </a:lnTo>
                  <a:lnTo>
                    <a:pt x="959806" y="646766"/>
                  </a:lnTo>
                  <a:lnTo>
                    <a:pt x="942418" y="691843"/>
                  </a:lnTo>
                  <a:lnTo>
                    <a:pt x="920694" y="734999"/>
                  </a:lnTo>
                  <a:lnTo>
                    <a:pt x="894846" y="775818"/>
                  </a:lnTo>
                  <a:lnTo>
                    <a:pt x="865121" y="813906"/>
                  </a:lnTo>
                  <a:lnTo>
                    <a:pt x="831806" y="848898"/>
                  </a:lnTo>
                  <a:lnTo>
                    <a:pt x="795221" y="880455"/>
                  </a:lnTo>
                  <a:lnTo>
                    <a:pt x="755719" y="908275"/>
                  </a:lnTo>
                  <a:lnTo>
                    <a:pt x="713681" y="932089"/>
                  </a:lnTo>
                  <a:lnTo>
                    <a:pt x="669511" y="951668"/>
                  </a:lnTo>
                  <a:lnTo>
                    <a:pt x="623635" y="966823"/>
                  </a:lnTo>
                  <a:lnTo>
                    <a:pt x="576494" y="977409"/>
                  </a:lnTo>
                  <a:lnTo>
                    <a:pt x="528542" y="983323"/>
                  </a:lnTo>
                  <a:lnTo>
                    <a:pt x="492328" y="984656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6532004" y="8487221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230968" y="461937"/>
                  </a:moveTo>
                  <a:lnTo>
                    <a:pt x="230968" y="346453"/>
                  </a:lnTo>
                  <a:lnTo>
                    <a:pt x="0" y="346453"/>
                  </a:lnTo>
                  <a:lnTo>
                    <a:pt x="0" y="115484"/>
                  </a:lnTo>
                  <a:lnTo>
                    <a:pt x="230968" y="115484"/>
                  </a:lnTo>
                  <a:lnTo>
                    <a:pt x="230968" y="0"/>
                  </a:lnTo>
                  <a:lnTo>
                    <a:pt x="461937" y="230968"/>
                  </a:lnTo>
                  <a:lnTo>
                    <a:pt x="230968" y="461937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900"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17" y="7957876"/>
              <a:ext cx="4848224" cy="14096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00072" y="4904691"/>
            <a:ext cx="5104628" cy="62196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 algn="r">
              <a:spcBef>
                <a:spcPts val="50"/>
              </a:spcBef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Power BI Git Integration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Power BI Git Integration –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b="1" dirty="0"/>
              <a:t>Version Control &amp; Collaboration Enablement</a:t>
            </a: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3F399FF8-DD94-A018-7444-724E1BC538E2}"/>
              </a:ext>
            </a:extLst>
          </p:cNvPr>
          <p:cNvGrpSpPr/>
          <p:nvPr/>
        </p:nvGrpSpPr>
        <p:grpSpPr>
          <a:xfrm>
            <a:off x="1" y="0"/>
            <a:ext cx="9144000" cy="6669157"/>
            <a:chOff x="0" y="1787"/>
            <a:chExt cx="18286099" cy="10285493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83E03907-7890-0E33-14F3-9DB730C93609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DE678238-1EA1-1316-4490-EDE4E55D7962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687EC34B-C000-B23C-BA8F-7A10B80DF744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FF7D6535-262F-01B4-7BAE-11EC8A5065ED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67C975D0-AF6E-719F-97A9-9A5312CB6DAD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Purpose:</a:t>
            </a:r>
          </a:p>
          <a:p>
            <a:r>
              <a:rPr dirty="0"/>
              <a:t>Implement Git-based version control for Power BI reports.</a:t>
            </a:r>
          </a:p>
          <a:p>
            <a:endParaRPr dirty="0"/>
          </a:p>
          <a:p>
            <a:r>
              <a:rPr dirty="0"/>
              <a:t>Why </a:t>
            </a:r>
            <a:r>
              <a:rPr lang="en-US" dirty="0"/>
              <a:t>this is important </a:t>
            </a:r>
            <a:r>
              <a:rPr dirty="0"/>
              <a:t>?</a:t>
            </a:r>
          </a:p>
          <a:p>
            <a:r>
              <a:rPr dirty="0"/>
              <a:t>- Growing complexity of reports</a:t>
            </a:r>
          </a:p>
          <a:p>
            <a:r>
              <a:rPr dirty="0"/>
              <a:t>- Need for traceability</a:t>
            </a:r>
          </a:p>
          <a:p>
            <a:r>
              <a:rPr dirty="0"/>
              <a:t>- Developer collaboration challenges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C6EA3F6-12A2-BC17-620E-5FA5DC735E4D}"/>
              </a:ext>
            </a:extLst>
          </p:cNvPr>
          <p:cNvGrpSpPr/>
          <p:nvPr/>
        </p:nvGrpSpPr>
        <p:grpSpPr>
          <a:xfrm>
            <a:off x="1" y="0"/>
            <a:ext cx="9144000" cy="6669157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0015A10B-7B51-4728-D2EB-6A8D6ABB53B6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441C649-AC10-34D2-8C28-F3C52591B79D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1A91B842-2E0C-CFF0-27C0-D27FB21189F5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BEBC950-3988-ACAB-E10E-9725E3625895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413B4E0-DC1A-FB71-B83F-E915971D962F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Enable source control for PBIP format</a:t>
            </a:r>
          </a:p>
          <a:p>
            <a:r>
              <a:rPr dirty="0"/>
              <a:t>- Track versioned DAX &amp; Power Query logic</a:t>
            </a:r>
          </a:p>
          <a:p>
            <a:r>
              <a:rPr dirty="0"/>
              <a:t>- Improve team collaboration</a:t>
            </a:r>
          </a:p>
          <a:p>
            <a:r>
              <a:rPr dirty="0"/>
              <a:t>- Establish audit trails for governance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1BAF830F-4161-D16F-B951-7A1AD17F7058}"/>
              </a:ext>
            </a:extLst>
          </p:cNvPr>
          <p:cNvGrpSpPr/>
          <p:nvPr/>
        </p:nvGrpSpPr>
        <p:grpSpPr>
          <a:xfrm>
            <a:off x="1" y="0"/>
            <a:ext cx="9144000" cy="6669157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C260BEEE-165B-948C-13B6-DD8CA1666A5D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415CADA-EA1D-39D9-E323-08AD5E01D875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1AC79ECC-9DC6-BFD7-C390-DCF1E147BA4E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AD1422C3-A820-4F98-8ED6-353CA5B21A6A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9FC1800-D33A-6FBB-9ACE-4BB38B210AFB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Convert .</a:t>
            </a:r>
            <a:r>
              <a:rPr dirty="0" err="1"/>
              <a:t>pbix</a:t>
            </a:r>
            <a:r>
              <a:rPr dirty="0"/>
              <a:t> files to PBIP format</a:t>
            </a:r>
          </a:p>
          <a:p>
            <a:r>
              <a:rPr dirty="0"/>
              <a:t>✅ Integrate Power BI artifacts into Git</a:t>
            </a:r>
          </a:p>
          <a:p>
            <a:r>
              <a:rPr dirty="0"/>
              <a:t>✅ Define Git branching strategy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2BBF9D0D-AEB2-B0DB-6693-2240563DB1BA}"/>
              </a:ext>
            </a:extLst>
          </p:cNvPr>
          <p:cNvGrpSpPr/>
          <p:nvPr/>
        </p:nvGrpSpPr>
        <p:grpSpPr>
          <a:xfrm>
            <a:off x="1" y="0"/>
            <a:ext cx="9144000" cy="6669157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7EA7D3F7-9840-9E16-A366-A3BFD89345E8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D752B9A-6433-1143-A80A-B70303523185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48E3B43E-B4B2-0797-6C5F-80789AF4E716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00AE712D-BF01-4CAE-4B55-DE5BC1F9C244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30D7127-2BD4-EEA0-2B43-3FAD16485CCA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 Structure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/PowerBI-Projects/</a:t>
            </a:r>
          </a:p>
          <a:p>
            <a:r>
              <a:t>└── SalesDashboard/</a:t>
            </a:r>
          </a:p>
          <a:p>
            <a:r>
              <a:t>    ├── Measures/</a:t>
            </a:r>
          </a:p>
          <a:p>
            <a:r>
              <a:t>    ├── Queries/</a:t>
            </a:r>
          </a:p>
          <a:p>
            <a:r>
              <a:t>    ├── DataModelSchema/</a:t>
            </a:r>
          </a:p>
          <a:p>
            <a:r>
              <a:t>    ├── Report/</a:t>
            </a:r>
          </a:p>
          <a:p>
            <a:r>
              <a:t>    └── definition.pbir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B9EDA39-4083-89B3-4AD9-DD9FFA7DF1C7}"/>
              </a:ext>
            </a:extLst>
          </p:cNvPr>
          <p:cNvGrpSpPr/>
          <p:nvPr/>
        </p:nvGrpSpPr>
        <p:grpSpPr>
          <a:xfrm>
            <a:off x="1" y="0"/>
            <a:ext cx="9144000" cy="6669157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9F3914A-4A69-809F-7546-FD4C44F47731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063CB0E-33B1-9F2E-C584-6370C96698B5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09280EA-2091-4E36-F6A5-D6FAF2850CB7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FC98D4F-C5EE-7AF2-5E8A-15E701781F66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88D8E1D1-13D8-3E6D-90B3-BBB35205BBDF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Q&amp;A / Open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Questions</a:t>
            </a:r>
          </a:p>
          <a:p>
            <a:pPr marL="0" indent="0">
              <a:buNone/>
            </a:pPr>
            <a:r>
              <a:rPr dirty="0"/>
              <a:t>• Concerns</a:t>
            </a:r>
          </a:p>
          <a:p>
            <a:pPr marL="0" indent="0">
              <a:buNone/>
            </a:pPr>
            <a:r>
              <a:rPr dirty="0"/>
              <a:t>• Suggestions</a:t>
            </a:r>
          </a:p>
          <a:p>
            <a:pPr marL="0" indent="0">
              <a:buNone/>
            </a:pPr>
            <a:r>
              <a:rPr dirty="0"/>
              <a:t>• Expectations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References : </a:t>
            </a:r>
            <a:r>
              <a:rPr lang="en-US" dirty="0">
                <a:hlinkClick r:id="rId2"/>
              </a:rPr>
              <a:t>Git integration with Power BI Desktop projects - Power BI | Microsoft Learn</a:t>
            </a:r>
            <a:endParaRPr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B7B8D2C3-C0D2-F656-ACD9-BEC7B033DB16}"/>
              </a:ext>
            </a:extLst>
          </p:cNvPr>
          <p:cNvGrpSpPr/>
          <p:nvPr/>
        </p:nvGrpSpPr>
        <p:grpSpPr>
          <a:xfrm>
            <a:off x="1" y="0"/>
            <a:ext cx="9144000" cy="6669157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4C7AB0D3-30FE-400F-8E76-16450963F565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D6BDA77-9B55-EB4D-7A0F-E5B0B53FCD2D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80E46AE-6647-2C79-96C1-E2CBD8886B30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17EF2010-7516-4F48-3C27-3F171ED9D3B0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DF52FA1-10F2-FB19-C91D-1C64C1EE2C27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Montserrat</vt:lpstr>
      <vt:lpstr>Office Theme</vt:lpstr>
      <vt:lpstr>Power BI Git Integration</vt:lpstr>
      <vt:lpstr>Power BI Git Integration – Project </vt:lpstr>
      <vt:lpstr>Project Overview</vt:lpstr>
      <vt:lpstr>Objectives</vt:lpstr>
      <vt:lpstr>Scope</vt:lpstr>
      <vt:lpstr>Repo Structure (Example)</vt:lpstr>
      <vt:lpstr>Q&amp;A / Open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Ramesh Danda</cp:lastModifiedBy>
  <cp:revision>11</cp:revision>
  <dcterms:created xsi:type="dcterms:W3CDTF">2013-01-27T09:14:16Z</dcterms:created>
  <dcterms:modified xsi:type="dcterms:W3CDTF">2025-06-18T15:24:52Z</dcterms:modified>
  <cp:category/>
</cp:coreProperties>
</file>