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34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4A6F3-68DE-47C5-BFFB-4B08A788EBDC}" v="22" dt="2025-06-03T15:21:58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esh Danda" userId="281f5324-87a8-4b7f-a38b-3ea5e2e979e9" providerId="ADAL" clId="{9354A6F3-68DE-47C5-BFFB-4B08A788EBDC}"/>
    <pc:docChg chg="undo custSel addSld delSld modSld sldOrd">
      <pc:chgData name="Ramesh Danda" userId="281f5324-87a8-4b7f-a38b-3ea5e2e979e9" providerId="ADAL" clId="{9354A6F3-68DE-47C5-BFFB-4B08A788EBDC}" dt="2025-06-03T15:53:55.089" v="639" actId="20577"/>
      <pc:docMkLst>
        <pc:docMk/>
      </pc:docMkLst>
      <pc:sldChg chg="addSp modSp add mod ord setBg">
        <pc:chgData name="Ramesh Danda" userId="281f5324-87a8-4b7f-a38b-3ea5e2e979e9" providerId="ADAL" clId="{9354A6F3-68DE-47C5-BFFB-4B08A788EBDC}" dt="2025-06-03T15:19:51.042" v="520" actId="313"/>
        <pc:sldMkLst>
          <pc:docMk/>
          <pc:sldMk cId="0" sldId="256"/>
        </pc:sldMkLst>
        <pc:spChg chg="mod">
          <ac:chgData name="Ramesh Danda" userId="281f5324-87a8-4b7f-a38b-3ea5e2e979e9" providerId="ADAL" clId="{9354A6F3-68DE-47C5-BFFB-4B08A788EBDC}" dt="2025-06-03T15:19:51.042" v="520" actId="3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06:03.906" v="234"/>
          <ac:spMkLst>
            <pc:docMk/>
            <pc:sldMk cId="0" sldId="256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20.332" v="485"/>
          <ac:spMkLst>
            <pc:docMk/>
            <pc:sldMk cId="0" sldId="256"/>
            <ac:spMk id="5" creationId="{DE08368A-A982-0AC1-977C-2E3C17EC925D}"/>
          </ac:spMkLst>
        </pc:spChg>
        <pc:spChg chg="mod">
          <ac:chgData name="Ramesh Danda" userId="281f5324-87a8-4b7f-a38b-3ea5e2e979e9" providerId="ADAL" clId="{9354A6F3-68DE-47C5-BFFB-4B08A788EBDC}" dt="2025-06-03T15:18:20.332" v="485"/>
          <ac:spMkLst>
            <pc:docMk/>
            <pc:sldMk cId="0" sldId="256"/>
            <ac:spMk id="6" creationId="{CC98D715-4700-1E91-59E0-C70C6D18FC84}"/>
          </ac:spMkLst>
        </pc:spChg>
        <pc:spChg chg="mod">
          <ac:chgData name="Ramesh Danda" userId="281f5324-87a8-4b7f-a38b-3ea5e2e979e9" providerId="ADAL" clId="{9354A6F3-68DE-47C5-BFFB-4B08A788EBDC}" dt="2025-06-03T15:18:20.332" v="485"/>
          <ac:spMkLst>
            <pc:docMk/>
            <pc:sldMk cId="0" sldId="256"/>
            <ac:spMk id="7" creationId="{C980F3FF-0DDD-60D9-A94E-56D6498F6B0C}"/>
          </ac:spMkLst>
        </pc:spChg>
        <pc:spChg chg="mod">
          <ac:chgData name="Ramesh Danda" userId="281f5324-87a8-4b7f-a38b-3ea5e2e979e9" providerId="ADAL" clId="{9354A6F3-68DE-47C5-BFFB-4B08A788EBDC}" dt="2025-06-03T15:18:20.332" v="485"/>
          <ac:spMkLst>
            <pc:docMk/>
            <pc:sldMk cId="0" sldId="256"/>
            <ac:spMk id="8" creationId="{F207F7EB-8827-1DC9-3B65-D39027B1E9CF}"/>
          </ac:spMkLst>
        </pc:spChg>
        <pc:spChg chg="mod">
          <ac:chgData name="Ramesh Danda" userId="281f5324-87a8-4b7f-a38b-3ea5e2e979e9" providerId="ADAL" clId="{9354A6F3-68DE-47C5-BFFB-4B08A788EBDC}" dt="2025-06-03T15:18:20.332" v="485"/>
          <ac:spMkLst>
            <pc:docMk/>
            <pc:sldMk cId="0" sldId="256"/>
            <ac:spMk id="9" creationId="{5A814A37-2AD0-E62D-7DD0-13BDAA160D8F}"/>
          </ac:spMkLst>
        </pc:spChg>
        <pc:grpChg chg="add mod">
          <ac:chgData name="Ramesh Danda" userId="281f5324-87a8-4b7f-a38b-3ea5e2e979e9" providerId="ADAL" clId="{9354A6F3-68DE-47C5-BFFB-4B08A788EBDC}" dt="2025-06-03T15:18:20.332" v="485"/>
          <ac:grpSpMkLst>
            <pc:docMk/>
            <pc:sldMk cId="0" sldId="256"/>
            <ac:grpSpMk id="4" creationId="{9AB5722C-75E6-D27B-DCFE-FCE635D75EFF}"/>
          </ac:grpSpMkLst>
        </pc:grpChg>
      </pc:sldChg>
      <pc:sldChg chg="modSp add del mod">
        <pc:chgData name="Ramesh Danda" userId="281f5324-87a8-4b7f-a38b-3ea5e2e979e9" providerId="ADAL" clId="{9354A6F3-68DE-47C5-BFFB-4B08A788EBDC}" dt="2025-06-03T15:17:57.564" v="484"/>
        <pc:sldMkLst>
          <pc:docMk/>
          <pc:sldMk cId="0" sldId="257"/>
        </pc:sldMkLst>
        <pc:spChg chg="mod">
          <ac:chgData name="Ramesh Danda" userId="281f5324-87a8-4b7f-a38b-3ea5e2e979e9" providerId="ADAL" clId="{9354A6F3-68DE-47C5-BFFB-4B08A788EBDC}" dt="2025-06-03T15:17:57.564" v="484"/>
          <ac:spMkLst>
            <pc:docMk/>
            <pc:sldMk cId="0" sldId="257"/>
            <ac:spMk id="10" creationId="{00000000-0000-0000-0000-000000000000}"/>
          </ac:spMkLst>
        </pc:spChg>
      </pc:sldChg>
      <pc:sldChg chg="addSp modSp add mod">
        <pc:chgData name="Ramesh Danda" userId="281f5324-87a8-4b7f-a38b-3ea5e2e979e9" providerId="ADAL" clId="{9354A6F3-68DE-47C5-BFFB-4B08A788EBDC}" dt="2025-06-03T15:53:55.089" v="639" actId="20577"/>
        <pc:sldMkLst>
          <pc:docMk/>
          <pc:sldMk cId="0" sldId="258"/>
        </pc:sldMkLst>
        <pc:spChg chg="mod">
          <ac:chgData name="Ramesh Danda" userId="281f5324-87a8-4b7f-a38b-3ea5e2e979e9" providerId="ADAL" clId="{9354A6F3-68DE-47C5-BFFB-4B08A788EBDC}" dt="2025-06-03T15:09:01.807" v="255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53:55.089" v="639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27.951" v="487"/>
          <ac:spMkLst>
            <pc:docMk/>
            <pc:sldMk cId="0" sldId="258"/>
            <ac:spMk id="5" creationId="{4BDB8102-F377-EFD7-81A3-002E67A467EC}"/>
          </ac:spMkLst>
        </pc:spChg>
        <pc:spChg chg="mod">
          <ac:chgData name="Ramesh Danda" userId="281f5324-87a8-4b7f-a38b-3ea5e2e979e9" providerId="ADAL" clId="{9354A6F3-68DE-47C5-BFFB-4B08A788EBDC}" dt="2025-06-03T15:18:27.951" v="487"/>
          <ac:spMkLst>
            <pc:docMk/>
            <pc:sldMk cId="0" sldId="258"/>
            <ac:spMk id="6" creationId="{43A3C7F9-816A-63B4-F63C-B30C0CDB3780}"/>
          </ac:spMkLst>
        </pc:spChg>
        <pc:spChg chg="mod">
          <ac:chgData name="Ramesh Danda" userId="281f5324-87a8-4b7f-a38b-3ea5e2e979e9" providerId="ADAL" clId="{9354A6F3-68DE-47C5-BFFB-4B08A788EBDC}" dt="2025-06-03T15:18:27.951" v="487"/>
          <ac:spMkLst>
            <pc:docMk/>
            <pc:sldMk cId="0" sldId="258"/>
            <ac:spMk id="7" creationId="{74D4456F-336E-7682-7C66-7D934F696DE7}"/>
          </ac:spMkLst>
        </pc:spChg>
        <pc:spChg chg="mod">
          <ac:chgData name="Ramesh Danda" userId="281f5324-87a8-4b7f-a38b-3ea5e2e979e9" providerId="ADAL" clId="{9354A6F3-68DE-47C5-BFFB-4B08A788EBDC}" dt="2025-06-03T15:18:27.951" v="487"/>
          <ac:spMkLst>
            <pc:docMk/>
            <pc:sldMk cId="0" sldId="258"/>
            <ac:spMk id="8" creationId="{9E39C6C6-DDF2-A55D-0986-2D22E68182E7}"/>
          </ac:spMkLst>
        </pc:spChg>
        <pc:spChg chg="mod">
          <ac:chgData name="Ramesh Danda" userId="281f5324-87a8-4b7f-a38b-3ea5e2e979e9" providerId="ADAL" clId="{9354A6F3-68DE-47C5-BFFB-4B08A788EBDC}" dt="2025-06-03T15:18:27.951" v="487"/>
          <ac:spMkLst>
            <pc:docMk/>
            <pc:sldMk cId="0" sldId="258"/>
            <ac:spMk id="9" creationId="{18A22688-A1A4-4EF0-DECA-5A3E412DB9E8}"/>
          </ac:spMkLst>
        </pc:spChg>
        <pc:grpChg chg="add mod">
          <ac:chgData name="Ramesh Danda" userId="281f5324-87a8-4b7f-a38b-3ea5e2e979e9" providerId="ADAL" clId="{9354A6F3-68DE-47C5-BFFB-4B08A788EBDC}" dt="2025-06-03T15:18:27.951" v="487"/>
          <ac:grpSpMkLst>
            <pc:docMk/>
            <pc:sldMk cId="0" sldId="258"/>
            <ac:grpSpMk id="4" creationId="{287C983F-37FF-8C22-1A3B-43AC751F0E91}"/>
          </ac:grpSpMkLst>
        </pc:grpChg>
      </pc:sldChg>
      <pc:sldChg chg="addSp modSp add mod setBg">
        <pc:chgData name="Ramesh Danda" userId="281f5324-87a8-4b7f-a38b-3ea5e2e979e9" providerId="ADAL" clId="{9354A6F3-68DE-47C5-BFFB-4B08A788EBDC}" dt="2025-06-03T15:18:30.430" v="488"/>
        <pc:sldMkLst>
          <pc:docMk/>
          <pc:sldMk cId="0" sldId="259"/>
        </pc:sldMkLst>
        <pc:spChg chg="mod">
          <ac:chgData name="Ramesh Danda" userId="281f5324-87a8-4b7f-a38b-3ea5e2e979e9" providerId="ADAL" clId="{9354A6F3-68DE-47C5-BFFB-4B08A788EBDC}" dt="2025-06-03T15:10:59.541" v="282" actId="108"/>
          <ac:spMkLst>
            <pc:docMk/>
            <pc:sldMk cId="0" sldId="259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1:27.557" v="301" actId="20577"/>
          <ac:spMkLst>
            <pc:docMk/>
            <pc:sldMk cId="0" sldId="259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30.430" v="488"/>
          <ac:spMkLst>
            <pc:docMk/>
            <pc:sldMk cId="0" sldId="259"/>
            <ac:spMk id="5" creationId="{41DA5D75-74B7-CBFE-D59E-E4FBA8C2B846}"/>
          </ac:spMkLst>
        </pc:spChg>
        <pc:spChg chg="mod">
          <ac:chgData name="Ramesh Danda" userId="281f5324-87a8-4b7f-a38b-3ea5e2e979e9" providerId="ADAL" clId="{9354A6F3-68DE-47C5-BFFB-4B08A788EBDC}" dt="2025-06-03T15:18:30.430" v="488"/>
          <ac:spMkLst>
            <pc:docMk/>
            <pc:sldMk cId="0" sldId="259"/>
            <ac:spMk id="6" creationId="{E730225A-5BFF-2A64-E5E3-9CFCBD76C586}"/>
          </ac:spMkLst>
        </pc:spChg>
        <pc:spChg chg="mod">
          <ac:chgData name="Ramesh Danda" userId="281f5324-87a8-4b7f-a38b-3ea5e2e979e9" providerId="ADAL" clId="{9354A6F3-68DE-47C5-BFFB-4B08A788EBDC}" dt="2025-06-03T15:18:30.430" v="488"/>
          <ac:spMkLst>
            <pc:docMk/>
            <pc:sldMk cId="0" sldId="259"/>
            <ac:spMk id="7" creationId="{B4394A20-75E6-4931-F456-D7B4C4C55F03}"/>
          </ac:spMkLst>
        </pc:spChg>
        <pc:spChg chg="mod">
          <ac:chgData name="Ramesh Danda" userId="281f5324-87a8-4b7f-a38b-3ea5e2e979e9" providerId="ADAL" clId="{9354A6F3-68DE-47C5-BFFB-4B08A788EBDC}" dt="2025-06-03T15:18:30.430" v="488"/>
          <ac:spMkLst>
            <pc:docMk/>
            <pc:sldMk cId="0" sldId="259"/>
            <ac:spMk id="8" creationId="{F6A64148-892E-DA18-FB3D-4CCB05221AF9}"/>
          </ac:spMkLst>
        </pc:spChg>
        <pc:spChg chg="mod">
          <ac:chgData name="Ramesh Danda" userId="281f5324-87a8-4b7f-a38b-3ea5e2e979e9" providerId="ADAL" clId="{9354A6F3-68DE-47C5-BFFB-4B08A788EBDC}" dt="2025-06-03T15:18:30.430" v="488"/>
          <ac:spMkLst>
            <pc:docMk/>
            <pc:sldMk cId="0" sldId="259"/>
            <ac:spMk id="9" creationId="{0CBA0418-B113-FC2D-6261-76447B1C803C}"/>
          </ac:spMkLst>
        </pc:spChg>
        <pc:grpChg chg="add mod">
          <ac:chgData name="Ramesh Danda" userId="281f5324-87a8-4b7f-a38b-3ea5e2e979e9" providerId="ADAL" clId="{9354A6F3-68DE-47C5-BFFB-4B08A788EBDC}" dt="2025-06-03T15:18:30.430" v="488"/>
          <ac:grpSpMkLst>
            <pc:docMk/>
            <pc:sldMk cId="0" sldId="259"/>
            <ac:grpSpMk id="4" creationId="{94889F08-0B79-354D-4C45-C9C56F59FE30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31.586" v="489"/>
        <pc:sldMkLst>
          <pc:docMk/>
          <pc:sldMk cId="0" sldId="260"/>
        </pc:sldMkLst>
        <pc:spChg chg="mod">
          <ac:chgData name="Ramesh Danda" userId="281f5324-87a8-4b7f-a38b-3ea5e2e979e9" providerId="ADAL" clId="{9354A6F3-68DE-47C5-BFFB-4B08A788EBDC}" dt="2025-06-03T15:12:48.706" v="316" actId="108"/>
          <ac:spMkLst>
            <pc:docMk/>
            <pc:sldMk cId="0" sldId="260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2:38.285" v="315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31.586" v="489"/>
          <ac:spMkLst>
            <pc:docMk/>
            <pc:sldMk cId="0" sldId="260"/>
            <ac:spMk id="5" creationId="{D2FCBE08-3982-07EC-F2C3-AED6D60A482F}"/>
          </ac:spMkLst>
        </pc:spChg>
        <pc:spChg chg="mod">
          <ac:chgData name="Ramesh Danda" userId="281f5324-87a8-4b7f-a38b-3ea5e2e979e9" providerId="ADAL" clId="{9354A6F3-68DE-47C5-BFFB-4B08A788EBDC}" dt="2025-06-03T15:18:31.586" v="489"/>
          <ac:spMkLst>
            <pc:docMk/>
            <pc:sldMk cId="0" sldId="260"/>
            <ac:spMk id="6" creationId="{BB260BF5-4F14-4937-F8DF-7059201DFE6F}"/>
          </ac:spMkLst>
        </pc:spChg>
        <pc:spChg chg="mod">
          <ac:chgData name="Ramesh Danda" userId="281f5324-87a8-4b7f-a38b-3ea5e2e979e9" providerId="ADAL" clId="{9354A6F3-68DE-47C5-BFFB-4B08A788EBDC}" dt="2025-06-03T15:18:31.586" v="489"/>
          <ac:spMkLst>
            <pc:docMk/>
            <pc:sldMk cId="0" sldId="260"/>
            <ac:spMk id="7" creationId="{81DB1B0B-8446-E485-0ADE-90909677DF2A}"/>
          </ac:spMkLst>
        </pc:spChg>
        <pc:spChg chg="mod">
          <ac:chgData name="Ramesh Danda" userId="281f5324-87a8-4b7f-a38b-3ea5e2e979e9" providerId="ADAL" clId="{9354A6F3-68DE-47C5-BFFB-4B08A788EBDC}" dt="2025-06-03T15:18:31.586" v="489"/>
          <ac:spMkLst>
            <pc:docMk/>
            <pc:sldMk cId="0" sldId="260"/>
            <ac:spMk id="8" creationId="{33A36124-82E5-A00E-EBC0-4ECFCADA7D6E}"/>
          </ac:spMkLst>
        </pc:spChg>
        <pc:spChg chg="mod">
          <ac:chgData name="Ramesh Danda" userId="281f5324-87a8-4b7f-a38b-3ea5e2e979e9" providerId="ADAL" clId="{9354A6F3-68DE-47C5-BFFB-4B08A788EBDC}" dt="2025-06-03T15:18:31.586" v="489"/>
          <ac:spMkLst>
            <pc:docMk/>
            <pc:sldMk cId="0" sldId="260"/>
            <ac:spMk id="9" creationId="{A7341041-464D-F2BB-D66C-C2EF454FFAD0}"/>
          </ac:spMkLst>
        </pc:spChg>
        <pc:grpChg chg="add mod">
          <ac:chgData name="Ramesh Danda" userId="281f5324-87a8-4b7f-a38b-3ea5e2e979e9" providerId="ADAL" clId="{9354A6F3-68DE-47C5-BFFB-4B08A788EBDC}" dt="2025-06-03T15:18:31.586" v="489"/>
          <ac:grpSpMkLst>
            <pc:docMk/>
            <pc:sldMk cId="0" sldId="260"/>
            <ac:grpSpMk id="4" creationId="{910D0752-B1E0-4815-E005-5596493EFE8A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35.401" v="490"/>
        <pc:sldMkLst>
          <pc:docMk/>
          <pc:sldMk cId="0" sldId="261"/>
        </pc:sldMkLst>
        <pc:spChg chg="mod">
          <ac:chgData name="Ramesh Danda" userId="281f5324-87a8-4b7f-a38b-3ea5e2e979e9" providerId="ADAL" clId="{9354A6F3-68DE-47C5-BFFB-4B08A788EBDC}" dt="2025-06-03T15:13:35.838" v="35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3:56.561" v="383"/>
          <ac:spMkLst>
            <pc:docMk/>
            <pc:sldMk cId="0" sldId="261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35.401" v="490"/>
          <ac:spMkLst>
            <pc:docMk/>
            <pc:sldMk cId="0" sldId="261"/>
            <ac:spMk id="5" creationId="{E4AA2DAE-31BB-348D-DFF5-3AC0FF708126}"/>
          </ac:spMkLst>
        </pc:spChg>
        <pc:spChg chg="mod">
          <ac:chgData name="Ramesh Danda" userId="281f5324-87a8-4b7f-a38b-3ea5e2e979e9" providerId="ADAL" clId="{9354A6F3-68DE-47C5-BFFB-4B08A788EBDC}" dt="2025-06-03T15:18:35.401" v="490"/>
          <ac:spMkLst>
            <pc:docMk/>
            <pc:sldMk cId="0" sldId="261"/>
            <ac:spMk id="6" creationId="{FCECD3B8-E0B4-6076-DB09-BB96DDFB1312}"/>
          </ac:spMkLst>
        </pc:spChg>
        <pc:spChg chg="mod">
          <ac:chgData name="Ramesh Danda" userId="281f5324-87a8-4b7f-a38b-3ea5e2e979e9" providerId="ADAL" clId="{9354A6F3-68DE-47C5-BFFB-4B08A788EBDC}" dt="2025-06-03T15:18:35.401" v="490"/>
          <ac:spMkLst>
            <pc:docMk/>
            <pc:sldMk cId="0" sldId="261"/>
            <ac:spMk id="7" creationId="{951D4C9A-498C-0C17-93DF-DD2294F8E583}"/>
          </ac:spMkLst>
        </pc:spChg>
        <pc:spChg chg="mod">
          <ac:chgData name="Ramesh Danda" userId="281f5324-87a8-4b7f-a38b-3ea5e2e979e9" providerId="ADAL" clId="{9354A6F3-68DE-47C5-BFFB-4B08A788EBDC}" dt="2025-06-03T15:18:35.401" v="490"/>
          <ac:spMkLst>
            <pc:docMk/>
            <pc:sldMk cId="0" sldId="261"/>
            <ac:spMk id="8" creationId="{529090F6-0F54-6CD9-7C01-8D865210F54D}"/>
          </ac:spMkLst>
        </pc:spChg>
        <pc:spChg chg="mod">
          <ac:chgData name="Ramesh Danda" userId="281f5324-87a8-4b7f-a38b-3ea5e2e979e9" providerId="ADAL" clId="{9354A6F3-68DE-47C5-BFFB-4B08A788EBDC}" dt="2025-06-03T15:18:35.401" v="490"/>
          <ac:spMkLst>
            <pc:docMk/>
            <pc:sldMk cId="0" sldId="261"/>
            <ac:spMk id="9" creationId="{42093C83-C6E3-785E-3F9A-FCB1786446D9}"/>
          </ac:spMkLst>
        </pc:spChg>
        <pc:grpChg chg="add mod">
          <ac:chgData name="Ramesh Danda" userId="281f5324-87a8-4b7f-a38b-3ea5e2e979e9" providerId="ADAL" clId="{9354A6F3-68DE-47C5-BFFB-4B08A788EBDC}" dt="2025-06-03T15:18:35.401" v="490"/>
          <ac:grpSpMkLst>
            <pc:docMk/>
            <pc:sldMk cId="0" sldId="261"/>
            <ac:grpSpMk id="4" creationId="{6E238B30-7ED8-B427-92BC-C509B056BC4B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37.350" v="491"/>
        <pc:sldMkLst>
          <pc:docMk/>
          <pc:sldMk cId="0" sldId="262"/>
        </pc:sldMkLst>
        <pc:spChg chg="mod">
          <ac:chgData name="Ramesh Danda" userId="281f5324-87a8-4b7f-a38b-3ea5e2e979e9" providerId="ADAL" clId="{9354A6F3-68DE-47C5-BFFB-4B08A788EBDC}" dt="2025-06-03T15:14:06.633" v="384" actId="108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4:29.140" v="397" actId="20577"/>
          <ac:spMkLst>
            <pc:docMk/>
            <pc:sldMk cId="0" sldId="262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37.350" v="491"/>
          <ac:spMkLst>
            <pc:docMk/>
            <pc:sldMk cId="0" sldId="262"/>
            <ac:spMk id="5" creationId="{2AC60397-0352-0814-A373-CAD9689A8BC3}"/>
          </ac:spMkLst>
        </pc:spChg>
        <pc:spChg chg="mod">
          <ac:chgData name="Ramesh Danda" userId="281f5324-87a8-4b7f-a38b-3ea5e2e979e9" providerId="ADAL" clId="{9354A6F3-68DE-47C5-BFFB-4B08A788EBDC}" dt="2025-06-03T15:18:37.350" v="491"/>
          <ac:spMkLst>
            <pc:docMk/>
            <pc:sldMk cId="0" sldId="262"/>
            <ac:spMk id="6" creationId="{E099CD03-9A3D-0508-062C-9F08E8FF0087}"/>
          </ac:spMkLst>
        </pc:spChg>
        <pc:spChg chg="mod">
          <ac:chgData name="Ramesh Danda" userId="281f5324-87a8-4b7f-a38b-3ea5e2e979e9" providerId="ADAL" clId="{9354A6F3-68DE-47C5-BFFB-4B08A788EBDC}" dt="2025-06-03T15:18:37.350" v="491"/>
          <ac:spMkLst>
            <pc:docMk/>
            <pc:sldMk cId="0" sldId="262"/>
            <ac:spMk id="7" creationId="{696CA6A6-51BE-7390-A87B-9E8BAC741A44}"/>
          </ac:spMkLst>
        </pc:spChg>
        <pc:spChg chg="mod">
          <ac:chgData name="Ramesh Danda" userId="281f5324-87a8-4b7f-a38b-3ea5e2e979e9" providerId="ADAL" clId="{9354A6F3-68DE-47C5-BFFB-4B08A788EBDC}" dt="2025-06-03T15:18:37.350" v="491"/>
          <ac:spMkLst>
            <pc:docMk/>
            <pc:sldMk cId="0" sldId="262"/>
            <ac:spMk id="8" creationId="{F753F191-2BCA-5C70-F4D3-10D8A3AC960D}"/>
          </ac:spMkLst>
        </pc:spChg>
        <pc:spChg chg="mod">
          <ac:chgData name="Ramesh Danda" userId="281f5324-87a8-4b7f-a38b-3ea5e2e979e9" providerId="ADAL" clId="{9354A6F3-68DE-47C5-BFFB-4B08A788EBDC}" dt="2025-06-03T15:18:37.350" v="491"/>
          <ac:spMkLst>
            <pc:docMk/>
            <pc:sldMk cId="0" sldId="262"/>
            <ac:spMk id="9" creationId="{1AFDC025-FD4A-62B0-1650-F390D1D59393}"/>
          </ac:spMkLst>
        </pc:spChg>
        <pc:grpChg chg="add mod">
          <ac:chgData name="Ramesh Danda" userId="281f5324-87a8-4b7f-a38b-3ea5e2e979e9" providerId="ADAL" clId="{9354A6F3-68DE-47C5-BFFB-4B08A788EBDC}" dt="2025-06-03T15:18:37.350" v="491"/>
          <ac:grpSpMkLst>
            <pc:docMk/>
            <pc:sldMk cId="0" sldId="262"/>
            <ac:grpSpMk id="4" creationId="{10A7069E-7889-89C1-5C4F-41F072E2A3FD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39.591" v="492"/>
        <pc:sldMkLst>
          <pc:docMk/>
          <pc:sldMk cId="0" sldId="263"/>
        </pc:sldMkLst>
        <pc:spChg chg="mod">
          <ac:chgData name="Ramesh Danda" userId="281f5324-87a8-4b7f-a38b-3ea5e2e979e9" providerId="ADAL" clId="{9354A6F3-68DE-47C5-BFFB-4B08A788EBDC}" dt="2025-06-03T15:14:43.969" v="398" actId="108"/>
          <ac:spMkLst>
            <pc:docMk/>
            <pc:sldMk cId="0" sldId="263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4:58.877" v="405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39.591" v="492"/>
          <ac:spMkLst>
            <pc:docMk/>
            <pc:sldMk cId="0" sldId="263"/>
            <ac:spMk id="5" creationId="{D0A9ABE3-8A13-92D8-3B38-D3C8081D48BC}"/>
          </ac:spMkLst>
        </pc:spChg>
        <pc:spChg chg="mod">
          <ac:chgData name="Ramesh Danda" userId="281f5324-87a8-4b7f-a38b-3ea5e2e979e9" providerId="ADAL" clId="{9354A6F3-68DE-47C5-BFFB-4B08A788EBDC}" dt="2025-06-03T15:18:39.591" v="492"/>
          <ac:spMkLst>
            <pc:docMk/>
            <pc:sldMk cId="0" sldId="263"/>
            <ac:spMk id="6" creationId="{1D0A4748-B481-BE3A-E4C8-B7076569DDBD}"/>
          </ac:spMkLst>
        </pc:spChg>
        <pc:spChg chg="mod">
          <ac:chgData name="Ramesh Danda" userId="281f5324-87a8-4b7f-a38b-3ea5e2e979e9" providerId="ADAL" clId="{9354A6F3-68DE-47C5-BFFB-4B08A788EBDC}" dt="2025-06-03T15:18:39.591" v="492"/>
          <ac:spMkLst>
            <pc:docMk/>
            <pc:sldMk cId="0" sldId="263"/>
            <ac:spMk id="7" creationId="{D0D0CC9E-3B01-D256-AE17-3FB8F9509437}"/>
          </ac:spMkLst>
        </pc:spChg>
        <pc:spChg chg="mod">
          <ac:chgData name="Ramesh Danda" userId="281f5324-87a8-4b7f-a38b-3ea5e2e979e9" providerId="ADAL" clId="{9354A6F3-68DE-47C5-BFFB-4B08A788EBDC}" dt="2025-06-03T15:18:39.591" v="492"/>
          <ac:spMkLst>
            <pc:docMk/>
            <pc:sldMk cId="0" sldId="263"/>
            <ac:spMk id="8" creationId="{70B797DE-CFDF-8A63-9832-CB6DB2372959}"/>
          </ac:spMkLst>
        </pc:spChg>
        <pc:spChg chg="mod">
          <ac:chgData name="Ramesh Danda" userId="281f5324-87a8-4b7f-a38b-3ea5e2e979e9" providerId="ADAL" clId="{9354A6F3-68DE-47C5-BFFB-4B08A788EBDC}" dt="2025-06-03T15:18:39.591" v="492"/>
          <ac:spMkLst>
            <pc:docMk/>
            <pc:sldMk cId="0" sldId="263"/>
            <ac:spMk id="9" creationId="{E02B67B2-13F3-8F21-B4D1-0DC2C2344AE8}"/>
          </ac:spMkLst>
        </pc:spChg>
        <pc:grpChg chg="add mod">
          <ac:chgData name="Ramesh Danda" userId="281f5324-87a8-4b7f-a38b-3ea5e2e979e9" providerId="ADAL" clId="{9354A6F3-68DE-47C5-BFFB-4B08A788EBDC}" dt="2025-06-03T15:18:39.591" v="492"/>
          <ac:grpSpMkLst>
            <pc:docMk/>
            <pc:sldMk cId="0" sldId="263"/>
            <ac:grpSpMk id="4" creationId="{7F152AA8-5815-ED42-373B-8DC214523486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41.327" v="493"/>
        <pc:sldMkLst>
          <pc:docMk/>
          <pc:sldMk cId="0" sldId="264"/>
        </pc:sldMkLst>
        <pc:spChg chg="mod">
          <ac:chgData name="Ramesh Danda" userId="281f5324-87a8-4b7f-a38b-3ea5e2e979e9" providerId="ADAL" clId="{9354A6F3-68DE-47C5-BFFB-4B08A788EBDC}" dt="2025-06-03T15:15:10.520" v="406" actId="108"/>
          <ac:spMkLst>
            <pc:docMk/>
            <pc:sldMk cId="0" sldId="264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5:30.293" v="416" actId="6549"/>
          <ac:spMkLst>
            <pc:docMk/>
            <pc:sldMk cId="0" sldId="264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41.327" v="493"/>
          <ac:spMkLst>
            <pc:docMk/>
            <pc:sldMk cId="0" sldId="264"/>
            <ac:spMk id="5" creationId="{9281A215-9839-C98A-4DBD-6030C4E4FCC8}"/>
          </ac:spMkLst>
        </pc:spChg>
        <pc:spChg chg="mod">
          <ac:chgData name="Ramesh Danda" userId="281f5324-87a8-4b7f-a38b-3ea5e2e979e9" providerId="ADAL" clId="{9354A6F3-68DE-47C5-BFFB-4B08A788EBDC}" dt="2025-06-03T15:18:41.327" v="493"/>
          <ac:spMkLst>
            <pc:docMk/>
            <pc:sldMk cId="0" sldId="264"/>
            <ac:spMk id="6" creationId="{3AAA3849-E82B-D873-1863-21404D243EDF}"/>
          </ac:spMkLst>
        </pc:spChg>
        <pc:spChg chg="mod">
          <ac:chgData name="Ramesh Danda" userId="281f5324-87a8-4b7f-a38b-3ea5e2e979e9" providerId="ADAL" clId="{9354A6F3-68DE-47C5-BFFB-4B08A788EBDC}" dt="2025-06-03T15:18:41.327" v="493"/>
          <ac:spMkLst>
            <pc:docMk/>
            <pc:sldMk cId="0" sldId="264"/>
            <ac:spMk id="7" creationId="{88F31209-11F4-FDCB-946A-F87DFEC069E1}"/>
          </ac:spMkLst>
        </pc:spChg>
        <pc:spChg chg="mod">
          <ac:chgData name="Ramesh Danda" userId="281f5324-87a8-4b7f-a38b-3ea5e2e979e9" providerId="ADAL" clId="{9354A6F3-68DE-47C5-BFFB-4B08A788EBDC}" dt="2025-06-03T15:18:41.327" v="493"/>
          <ac:spMkLst>
            <pc:docMk/>
            <pc:sldMk cId="0" sldId="264"/>
            <ac:spMk id="8" creationId="{8A73CDD3-6FA6-0583-9ED4-5554BF3679B3}"/>
          </ac:spMkLst>
        </pc:spChg>
        <pc:spChg chg="mod">
          <ac:chgData name="Ramesh Danda" userId="281f5324-87a8-4b7f-a38b-3ea5e2e979e9" providerId="ADAL" clId="{9354A6F3-68DE-47C5-BFFB-4B08A788EBDC}" dt="2025-06-03T15:18:41.327" v="493"/>
          <ac:spMkLst>
            <pc:docMk/>
            <pc:sldMk cId="0" sldId="264"/>
            <ac:spMk id="9" creationId="{F1A27885-3ED1-9D0C-1F07-C6201D6085B4}"/>
          </ac:spMkLst>
        </pc:spChg>
        <pc:grpChg chg="add mod">
          <ac:chgData name="Ramesh Danda" userId="281f5324-87a8-4b7f-a38b-3ea5e2e979e9" providerId="ADAL" clId="{9354A6F3-68DE-47C5-BFFB-4B08A788EBDC}" dt="2025-06-03T15:18:41.327" v="493"/>
          <ac:grpSpMkLst>
            <pc:docMk/>
            <pc:sldMk cId="0" sldId="264"/>
            <ac:grpSpMk id="4" creationId="{B9F5DE0B-713C-207E-2B69-DADF87EAEF86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18:43.365" v="494"/>
        <pc:sldMkLst>
          <pc:docMk/>
          <pc:sldMk cId="0" sldId="265"/>
        </pc:sldMkLst>
        <pc:spChg chg="mod">
          <ac:chgData name="Ramesh Danda" userId="281f5324-87a8-4b7f-a38b-3ea5e2e979e9" providerId="ADAL" clId="{9354A6F3-68DE-47C5-BFFB-4B08A788EBDC}" dt="2025-06-03T15:15:43.448" v="417" actId="108"/>
          <ac:spMkLst>
            <pc:docMk/>
            <pc:sldMk cId="0" sldId="265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6:54.079" v="479" actId="108"/>
          <ac:spMkLst>
            <pc:docMk/>
            <pc:sldMk cId="0" sldId="265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43.365" v="494"/>
          <ac:spMkLst>
            <pc:docMk/>
            <pc:sldMk cId="0" sldId="265"/>
            <ac:spMk id="5" creationId="{C6F23A65-D556-27C6-22C1-D5224386AE31}"/>
          </ac:spMkLst>
        </pc:spChg>
        <pc:spChg chg="mod">
          <ac:chgData name="Ramesh Danda" userId="281f5324-87a8-4b7f-a38b-3ea5e2e979e9" providerId="ADAL" clId="{9354A6F3-68DE-47C5-BFFB-4B08A788EBDC}" dt="2025-06-03T15:18:43.365" v="494"/>
          <ac:spMkLst>
            <pc:docMk/>
            <pc:sldMk cId="0" sldId="265"/>
            <ac:spMk id="6" creationId="{EAA4873B-A07C-1F8F-0263-12C84DB6EF5A}"/>
          </ac:spMkLst>
        </pc:spChg>
        <pc:spChg chg="mod">
          <ac:chgData name="Ramesh Danda" userId="281f5324-87a8-4b7f-a38b-3ea5e2e979e9" providerId="ADAL" clId="{9354A6F3-68DE-47C5-BFFB-4B08A788EBDC}" dt="2025-06-03T15:18:43.365" v="494"/>
          <ac:spMkLst>
            <pc:docMk/>
            <pc:sldMk cId="0" sldId="265"/>
            <ac:spMk id="7" creationId="{67773DE8-EBFD-359A-B311-F1BB209AC30F}"/>
          </ac:spMkLst>
        </pc:spChg>
        <pc:spChg chg="mod">
          <ac:chgData name="Ramesh Danda" userId="281f5324-87a8-4b7f-a38b-3ea5e2e979e9" providerId="ADAL" clId="{9354A6F3-68DE-47C5-BFFB-4B08A788EBDC}" dt="2025-06-03T15:18:43.365" v="494"/>
          <ac:spMkLst>
            <pc:docMk/>
            <pc:sldMk cId="0" sldId="265"/>
            <ac:spMk id="8" creationId="{D1020E4E-4334-FA76-A584-67AB74218701}"/>
          </ac:spMkLst>
        </pc:spChg>
        <pc:spChg chg="mod">
          <ac:chgData name="Ramesh Danda" userId="281f5324-87a8-4b7f-a38b-3ea5e2e979e9" providerId="ADAL" clId="{9354A6F3-68DE-47C5-BFFB-4B08A788EBDC}" dt="2025-06-03T15:18:43.365" v="494"/>
          <ac:spMkLst>
            <pc:docMk/>
            <pc:sldMk cId="0" sldId="265"/>
            <ac:spMk id="9" creationId="{710CEEF5-8B0C-C34B-750C-D4C91B23C529}"/>
          </ac:spMkLst>
        </pc:spChg>
        <pc:grpChg chg="add mod">
          <ac:chgData name="Ramesh Danda" userId="281f5324-87a8-4b7f-a38b-3ea5e2e979e9" providerId="ADAL" clId="{9354A6F3-68DE-47C5-BFFB-4B08A788EBDC}" dt="2025-06-03T15:18:43.365" v="494"/>
          <ac:grpSpMkLst>
            <pc:docMk/>
            <pc:sldMk cId="0" sldId="265"/>
            <ac:grpSpMk id="4" creationId="{F9AD19BA-D2BA-E629-8141-9E51BEBEFE7E}"/>
          </ac:grpSpMkLst>
        </pc:grpChg>
      </pc:sldChg>
      <pc:sldChg chg="addSp modSp add mod">
        <pc:chgData name="Ramesh Danda" userId="281f5324-87a8-4b7f-a38b-3ea5e2e979e9" providerId="ADAL" clId="{9354A6F3-68DE-47C5-BFFB-4B08A788EBDC}" dt="2025-06-03T15:27:57.002" v="631" actId="20577"/>
        <pc:sldMkLst>
          <pc:docMk/>
          <pc:sldMk cId="0" sldId="266"/>
        </pc:sldMkLst>
        <pc:spChg chg="mod">
          <ac:chgData name="Ramesh Danda" userId="281f5324-87a8-4b7f-a38b-3ea5e2e979e9" providerId="ADAL" clId="{9354A6F3-68DE-47C5-BFFB-4B08A788EBDC}" dt="2025-06-03T15:16:25.666" v="465" actId="108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27:57.002" v="631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45.588" v="495"/>
          <ac:spMkLst>
            <pc:docMk/>
            <pc:sldMk cId="0" sldId="266"/>
            <ac:spMk id="5" creationId="{9490E67A-0345-22B0-FE9C-0C26AA0093E8}"/>
          </ac:spMkLst>
        </pc:spChg>
        <pc:spChg chg="mod">
          <ac:chgData name="Ramesh Danda" userId="281f5324-87a8-4b7f-a38b-3ea5e2e979e9" providerId="ADAL" clId="{9354A6F3-68DE-47C5-BFFB-4B08A788EBDC}" dt="2025-06-03T15:18:45.588" v="495"/>
          <ac:spMkLst>
            <pc:docMk/>
            <pc:sldMk cId="0" sldId="266"/>
            <ac:spMk id="6" creationId="{3CBAF8F7-AEA3-B854-7FBE-3FB718566D5B}"/>
          </ac:spMkLst>
        </pc:spChg>
        <pc:spChg chg="mod">
          <ac:chgData name="Ramesh Danda" userId="281f5324-87a8-4b7f-a38b-3ea5e2e979e9" providerId="ADAL" clId="{9354A6F3-68DE-47C5-BFFB-4B08A788EBDC}" dt="2025-06-03T15:18:45.588" v="495"/>
          <ac:spMkLst>
            <pc:docMk/>
            <pc:sldMk cId="0" sldId="266"/>
            <ac:spMk id="7" creationId="{604F36CB-E81C-70B9-5790-880F6393AFF7}"/>
          </ac:spMkLst>
        </pc:spChg>
        <pc:spChg chg="mod">
          <ac:chgData name="Ramesh Danda" userId="281f5324-87a8-4b7f-a38b-3ea5e2e979e9" providerId="ADAL" clId="{9354A6F3-68DE-47C5-BFFB-4B08A788EBDC}" dt="2025-06-03T15:18:45.588" v="495"/>
          <ac:spMkLst>
            <pc:docMk/>
            <pc:sldMk cId="0" sldId="266"/>
            <ac:spMk id="8" creationId="{45E1BFA6-F07D-9533-15F2-60035705E476}"/>
          </ac:spMkLst>
        </pc:spChg>
        <pc:spChg chg="mod">
          <ac:chgData name="Ramesh Danda" userId="281f5324-87a8-4b7f-a38b-3ea5e2e979e9" providerId="ADAL" clId="{9354A6F3-68DE-47C5-BFFB-4B08A788EBDC}" dt="2025-06-03T15:18:45.588" v="495"/>
          <ac:spMkLst>
            <pc:docMk/>
            <pc:sldMk cId="0" sldId="266"/>
            <ac:spMk id="9" creationId="{737BE427-F345-6068-C9C2-A819DBFDEE5B}"/>
          </ac:spMkLst>
        </pc:spChg>
        <pc:grpChg chg="add mod">
          <ac:chgData name="Ramesh Danda" userId="281f5324-87a8-4b7f-a38b-3ea5e2e979e9" providerId="ADAL" clId="{9354A6F3-68DE-47C5-BFFB-4B08A788EBDC}" dt="2025-06-03T15:18:45.588" v="495"/>
          <ac:grpSpMkLst>
            <pc:docMk/>
            <pc:sldMk cId="0" sldId="266"/>
            <ac:grpSpMk id="4" creationId="{EE3C557D-8E22-2C61-661F-A340A23E6500}"/>
          </ac:grpSpMkLst>
        </pc:grpChg>
      </pc:sldChg>
      <pc:sldChg chg="modSp del mod">
        <pc:chgData name="Ramesh Danda" userId="281f5324-87a8-4b7f-a38b-3ea5e2e979e9" providerId="ADAL" clId="{9354A6F3-68DE-47C5-BFFB-4B08A788EBDC}" dt="2025-06-03T15:07:36.891" v="238" actId="47"/>
        <pc:sldMkLst>
          <pc:docMk/>
          <pc:sldMk cId="1975873603" sldId="335"/>
        </pc:sldMkLst>
        <pc:spChg chg="mod">
          <ac:chgData name="Ramesh Danda" userId="281f5324-87a8-4b7f-a38b-3ea5e2e979e9" providerId="ADAL" clId="{9354A6F3-68DE-47C5-BFFB-4B08A788EBDC}" dt="2025-06-03T15:05:25.783" v="232" actId="20577"/>
          <ac:spMkLst>
            <pc:docMk/>
            <pc:sldMk cId="1975873603" sldId="335"/>
            <ac:spMk id="5" creationId="{B9A4B425-3B22-BF35-B5C0-7D501222DC74}"/>
          </ac:spMkLst>
        </pc:spChg>
        <pc:spChg chg="mod">
          <ac:chgData name="Ramesh Danda" userId="281f5324-87a8-4b7f-a38b-3ea5e2e979e9" providerId="ADAL" clId="{9354A6F3-68DE-47C5-BFFB-4B08A788EBDC}" dt="2025-06-03T15:05:03.884" v="209" actId="20577"/>
          <ac:spMkLst>
            <pc:docMk/>
            <pc:sldMk cId="1975873603" sldId="335"/>
            <ac:spMk id="9" creationId="{45041336-076F-0574-F81C-72187AED643E}"/>
          </ac:spMkLst>
        </pc:spChg>
      </pc:sldChg>
      <pc:sldChg chg="addSp delSp modSp del mod">
        <pc:chgData name="Ramesh Danda" userId="281f5324-87a8-4b7f-a38b-3ea5e2e979e9" providerId="ADAL" clId="{9354A6F3-68DE-47C5-BFFB-4B08A788EBDC}" dt="2025-06-03T15:07:40.922" v="239" actId="47"/>
        <pc:sldMkLst>
          <pc:docMk/>
          <pc:sldMk cId="213000003" sldId="336"/>
        </pc:sldMkLst>
        <pc:spChg chg="add del mod">
          <ac:chgData name="Ramesh Danda" userId="281f5324-87a8-4b7f-a38b-3ea5e2e979e9" providerId="ADAL" clId="{9354A6F3-68DE-47C5-BFFB-4B08A788EBDC}" dt="2025-06-03T15:03:30.670" v="194" actId="20577"/>
          <ac:spMkLst>
            <pc:docMk/>
            <pc:sldMk cId="213000003" sldId="336"/>
            <ac:spMk id="5" creationId="{73FCE01E-E302-FF11-3E32-930485C5D061}"/>
          </ac:spMkLst>
        </pc:spChg>
        <pc:spChg chg="add del">
          <ac:chgData name="Ramesh Danda" userId="281f5324-87a8-4b7f-a38b-3ea5e2e979e9" providerId="ADAL" clId="{9354A6F3-68DE-47C5-BFFB-4B08A788EBDC}" dt="2025-06-03T15:03:05.104" v="181" actId="22"/>
          <ac:spMkLst>
            <pc:docMk/>
            <pc:sldMk cId="213000003" sldId="336"/>
            <ac:spMk id="11" creationId="{F1AE186B-E561-835E-4373-2F26357CED33}"/>
          </ac:spMkLst>
        </pc:spChg>
      </pc:sldChg>
      <pc:sldChg chg="del">
        <pc:chgData name="Ramesh Danda" userId="281f5324-87a8-4b7f-a38b-3ea5e2e979e9" providerId="ADAL" clId="{9354A6F3-68DE-47C5-BFFB-4B08A788EBDC}" dt="2025-06-03T15:10:26.271" v="278" actId="47"/>
        <pc:sldMkLst>
          <pc:docMk/>
          <pc:sldMk cId="3358504419" sldId="339"/>
        </pc:sldMkLst>
      </pc:sldChg>
      <pc:sldChg chg="del">
        <pc:chgData name="Ramesh Danda" userId="281f5324-87a8-4b7f-a38b-3ea5e2e979e9" providerId="ADAL" clId="{9354A6F3-68DE-47C5-BFFB-4B08A788EBDC}" dt="2025-06-03T15:07:42.081" v="242" actId="47"/>
        <pc:sldMkLst>
          <pc:docMk/>
          <pc:sldMk cId="2049530597" sldId="340"/>
        </pc:sldMkLst>
      </pc:sldChg>
      <pc:sldChg chg="del">
        <pc:chgData name="Ramesh Danda" userId="281f5324-87a8-4b7f-a38b-3ea5e2e979e9" providerId="ADAL" clId="{9354A6F3-68DE-47C5-BFFB-4B08A788EBDC}" dt="2025-06-03T15:07:42.689" v="243" actId="47"/>
        <pc:sldMkLst>
          <pc:docMk/>
          <pc:sldMk cId="2862648303" sldId="341"/>
        </pc:sldMkLst>
      </pc:sldChg>
      <pc:sldChg chg="del">
        <pc:chgData name="Ramesh Danda" userId="281f5324-87a8-4b7f-a38b-3ea5e2e979e9" providerId="ADAL" clId="{9354A6F3-68DE-47C5-BFFB-4B08A788EBDC}" dt="2025-06-03T15:07:43.165" v="244" actId="47"/>
        <pc:sldMkLst>
          <pc:docMk/>
          <pc:sldMk cId="2751595481" sldId="342"/>
        </pc:sldMkLst>
      </pc:sldChg>
      <pc:sldChg chg="add del">
        <pc:chgData name="Ramesh Danda" userId="281f5324-87a8-4b7f-a38b-3ea5e2e979e9" providerId="ADAL" clId="{9354A6F3-68DE-47C5-BFFB-4B08A788EBDC}" dt="2025-06-03T15:10:30.939" v="279" actId="47"/>
        <pc:sldMkLst>
          <pc:docMk/>
          <pc:sldMk cId="1597717963" sldId="343"/>
        </pc:sldMkLst>
      </pc:sldChg>
      <pc:sldChg chg="add del">
        <pc:chgData name="Ramesh Danda" userId="281f5324-87a8-4b7f-a38b-3ea5e2e979e9" providerId="ADAL" clId="{9354A6F3-68DE-47C5-BFFB-4B08A788EBDC}" dt="2025-06-03T15:07:41.712" v="241" actId="47"/>
        <pc:sldMkLst>
          <pc:docMk/>
          <pc:sldMk cId="3205939520" sldId="344"/>
        </pc:sldMkLst>
      </pc:sldChg>
      <pc:sldChg chg="add del">
        <pc:chgData name="Ramesh Danda" userId="281f5324-87a8-4b7f-a38b-3ea5e2e979e9" providerId="ADAL" clId="{9354A6F3-68DE-47C5-BFFB-4B08A788EBDC}" dt="2025-06-03T15:07:41.275" v="240" actId="47"/>
        <pc:sldMkLst>
          <pc:docMk/>
          <pc:sldMk cId="2718640785" sldId="345"/>
        </pc:sldMkLst>
      </pc:sldChg>
      <pc:sldChg chg="addSp modSp add mod">
        <pc:chgData name="Ramesh Danda" userId="281f5324-87a8-4b7f-a38b-3ea5e2e979e9" providerId="ADAL" clId="{9354A6F3-68DE-47C5-BFFB-4B08A788EBDC}" dt="2025-06-03T15:18:24.518" v="486"/>
        <pc:sldMkLst>
          <pc:docMk/>
          <pc:sldMk cId="0" sldId="346"/>
        </pc:sldMkLst>
        <pc:spChg chg="mod">
          <ac:chgData name="Ramesh Danda" userId="281f5324-87a8-4b7f-a38b-3ea5e2e979e9" providerId="ADAL" clId="{9354A6F3-68DE-47C5-BFFB-4B08A788EBDC}" dt="2025-06-03T15:08:55.911" v="254" actId="207"/>
          <ac:spMkLst>
            <pc:docMk/>
            <pc:sldMk cId="0" sldId="346"/>
            <ac:spMk id="2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1:57.739" v="303" actId="20577"/>
          <ac:spMkLst>
            <pc:docMk/>
            <pc:sldMk cId="0" sldId="346"/>
            <ac:spMk id="3" creationId="{00000000-0000-0000-0000-000000000000}"/>
          </ac:spMkLst>
        </pc:spChg>
        <pc:spChg chg="mod">
          <ac:chgData name="Ramesh Danda" userId="281f5324-87a8-4b7f-a38b-3ea5e2e979e9" providerId="ADAL" clId="{9354A6F3-68DE-47C5-BFFB-4B08A788EBDC}" dt="2025-06-03T15:18:24.518" v="486"/>
          <ac:spMkLst>
            <pc:docMk/>
            <pc:sldMk cId="0" sldId="346"/>
            <ac:spMk id="5" creationId="{D0ECBC91-CB1C-C2E9-0255-550D9978A8FC}"/>
          </ac:spMkLst>
        </pc:spChg>
        <pc:spChg chg="mod">
          <ac:chgData name="Ramesh Danda" userId="281f5324-87a8-4b7f-a38b-3ea5e2e979e9" providerId="ADAL" clId="{9354A6F3-68DE-47C5-BFFB-4B08A788EBDC}" dt="2025-06-03T15:18:24.518" v="486"/>
          <ac:spMkLst>
            <pc:docMk/>
            <pc:sldMk cId="0" sldId="346"/>
            <ac:spMk id="6" creationId="{0758DCBF-7E13-2F13-90D0-FEEF674251F6}"/>
          </ac:spMkLst>
        </pc:spChg>
        <pc:spChg chg="mod">
          <ac:chgData name="Ramesh Danda" userId="281f5324-87a8-4b7f-a38b-3ea5e2e979e9" providerId="ADAL" clId="{9354A6F3-68DE-47C5-BFFB-4B08A788EBDC}" dt="2025-06-03T15:18:24.518" v="486"/>
          <ac:spMkLst>
            <pc:docMk/>
            <pc:sldMk cId="0" sldId="346"/>
            <ac:spMk id="7" creationId="{42463B4F-95D3-67D8-76C3-5B717597FD09}"/>
          </ac:spMkLst>
        </pc:spChg>
        <pc:spChg chg="mod">
          <ac:chgData name="Ramesh Danda" userId="281f5324-87a8-4b7f-a38b-3ea5e2e979e9" providerId="ADAL" clId="{9354A6F3-68DE-47C5-BFFB-4B08A788EBDC}" dt="2025-06-03T15:18:24.518" v="486"/>
          <ac:spMkLst>
            <pc:docMk/>
            <pc:sldMk cId="0" sldId="346"/>
            <ac:spMk id="8" creationId="{99937C30-11FD-3C58-0D63-442A39DCA208}"/>
          </ac:spMkLst>
        </pc:spChg>
        <pc:spChg chg="mod">
          <ac:chgData name="Ramesh Danda" userId="281f5324-87a8-4b7f-a38b-3ea5e2e979e9" providerId="ADAL" clId="{9354A6F3-68DE-47C5-BFFB-4B08A788EBDC}" dt="2025-06-03T15:18:24.518" v="486"/>
          <ac:spMkLst>
            <pc:docMk/>
            <pc:sldMk cId="0" sldId="346"/>
            <ac:spMk id="9" creationId="{54E57756-F5B3-4F4E-0D73-DDD79B6BAEDA}"/>
          </ac:spMkLst>
        </pc:spChg>
        <pc:grpChg chg="add mod">
          <ac:chgData name="Ramesh Danda" userId="281f5324-87a8-4b7f-a38b-3ea5e2e979e9" providerId="ADAL" clId="{9354A6F3-68DE-47C5-BFFB-4B08A788EBDC}" dt="2025-06-03T15:18:24.518" v="486"/>
          <ac:grpSpMkLst>
            <pc:docMk/>
            <pc:sldMk cId="0" sldId="346"/>
            <ac:grpSpMk id="4" creationId="{2B6209FC-5707-53A1-C964-8A77F4D3017E}"/>
          </ac:grpSpMkLst>
        </pc:grpChg>
      </pc:sldChg>
      <pc:sldChg chg="delSp modSp add mod">
        <pc:chgData name="Ramesh Danda" userId="281f5324-87a8-4b7f-a38b-3ea5e2e979e9" providerId="ADAL" clId="{9354A6F3-68DE-47C5-BFFB-4B08A788EBDC}" dt="2025-06-03T15:25:18.604" v="618" actId="20577"/>
        <pc:sldMkLst>
          <pc:docMk/>
          <pc:sldMk cId="2142577294" sldId="347"/>
        </pc:sldMkLst>
        <pc:spChg chg="mod">
          <ac:chgData name="Ramesh Danda" userId="281f5324-87a8-4b7f-a38b-3ea5e2e979e9" providerId="ADAL" clId="{9354A6F3-68DE-47C5-BFFB-4B08A788EBDC}" dt="2025-06-03T15:25:18.604" v="618" actId="20577"/>
          <ac:spMkLst>
            <pc:docMk/>
            <pc:sldMk cId="2142577294" sldId="347"/>
            <ac:spMk id="2" creationId="{80E44B20-B3A1-814F-68CC-BBF5FBE5685D}"/>
          </ac:spMkLst>
        </pc:spChg>
        <pc:spChg chg="del mod">
          <ac:chgData name="Ramesh Danda" userId="281f5324-87a8-4b7f-a38b-3ea5e2e979e9" providerId="ADAL" clId="{9354A6F3-68DE-47C5-BFFB-4B08A788EBDC}" dt="2025-06-03T15:25:13.880" v="617" actId="478"/>
          <ac:spMkLst>
            <pc:docMk/>
            <pc:sldMk cId="2142577294" sldId="347"/>
            <ac:spMk id="3" creationId="{3A8F1E45-8A41-1E56-74A0-652C6BC717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8EB9-B537-ECBF-4B35-600043B7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C8F51-9504-085C-EEF2-1CCDD0222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AA6B-083C-20DD-2965-C7578A9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A46F-E8C4-C732-104F-9168E7A6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E3CD-9B47-BCB8-F7BB-D9076A72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9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468C-68AF-0E38-783B-7988D43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F0D9E-F1B5-A43D-13AA-A81F4E0CB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2528-F99F-6B55-0B68-6216448F6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F45B8-1CD4-FABA-890D-9A73B78F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1B6C6-A6F8-7459-2A77-AAD95CDE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4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BE200-994F-7741-742F-04FCAD279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1EF2D-73EA-3A77-6DD0-5D9515709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27BF-7F90-F604-E564-C2688FD3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29F8F-077D-70B3-458C-22FD1787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5C01C-0343-20C3-2CFA-E1E2B924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9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5F6F9-5D1C-6AA8-D3E2-1444E2D4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4F64-2EE5-F5F5-F67E-B3BB3D92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4DDA-1423-EA2E-7DD8-2F31DFBA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04A1D-FAD5-55A3-D5DF-A21AB950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B25E-32FD-0A54-0709-356923E2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8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8DB-7760-0257-5D69-8BE74F59E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F5490-1A79-5A6F-1915-5176883A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30A18-CA9D-C53E-8BBF-0CC0BAC6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E4F8C-04E7-776F-DFAC-4362BDA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B0A0-BDD2-F6CC-C29B-3633DCB1C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1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CBBE-839E-C605-8A38-56579A33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046D-E43F-8B53-B6C3-EE5E7A76F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7D848-62B4-0CB5-B359-5E22FF9D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B2147-3320-0E57-C432-DA4A6F78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C94B9-DB24-2DE3-5690-84CE2077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11D79-7A8A-B92C-12D8-0E7E1D2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FFAB-42F8-DAEC-B1E6-271D8A8A9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B72A8-EFC1-35E5-9813-EF1778B1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AA657-6AC7-863C-388E-8555827F9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9BCE4-6049-7F37-253C-CF78864819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E34F-895C-24F8-EB49-54473A455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51090-8309-F990-2722-AE5CA326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EC87A-3307-5223-72E8-56D6A641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E3199-A80A-C330-0952-1842A02D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B8E7-43D9-D47C-F831-11FF0872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ECE1F-504D-987F-6638-0384FA10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219F1-8D46-8AFF-B794-D22870C1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847A0-6BFE-E59F-B4E5-D2AD2549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3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AEA9A-2748-D89B-91ED-B58F99DD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087A8-F5E6-426E-8129-0C51C498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25822-168B-C41D-229E-5C8AEEB1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0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5561-B9A9-5EDD-6C1A-69CBF094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B523-F76C-B2D6-5D61-5FD8C4FFC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54CB4-3DC4-22D5-C36A-5C4375E39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10897-864F-4EF8-B9C2-525758F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8D9A7-B338-BF5F-2A91-41DBC97F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53298-F5AB-7790-5E1C-6E2FF761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D3C0-4D6B-4D67-B08E-83EBB90E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78788-42C8-0DFF-C505-67157E7A4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37742-CD44-8882-A9CC-6E3444E34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ED5F-8729-8122-842E-8833A164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0AB4-A9A3-E3D8-A931-242AFB7D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FDC6B-F539-AACD-845A-0A580D55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6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FBE46-208A-C5B4-6D43-A24A8B0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847FA-E5F2-A01F-A490-3C9B26A9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C85B-4E0B-2619-2274-92E2345A8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D65A-0AB4-4E10-8E17-B9ED3208FE2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3120-0A66-8C12-E28D-6165AC971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E4DE-86B1-B1B7-014C-1DF695BE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F5F46-8D9F-415E-9767-06FBA0CBD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4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"/>
              <a:ext cx="18288000" cy="6913880"/>
            </a:xfrm>
            <a:custGeom>
              <a:avLst/>
              <a:gdLst/>
              <a:ahLst/>
              <a:cxnLst/>
              <a:rect l="l" t="t" r="r" b="b"/>
              <a:pathLst>
                <a:path w="18288000" h="6913880">
                  <a:moveTo>
                    <a:pt x="1701647" y="0"/>
                  </a:moveTo>
                  <a:lnTo>
                    <a:pt x="942390" y="0"/>
                  </a:lnTo>
                  <a:lnTo>
                    <a:pt x="941247" y="45262"/>
                  </a:lnTo>
                  <a:lnTo>
                    <a:pt x="937590" y="93421"/>
                  </a:lnTo>
                  <a:lnTo>
                    <a:pt x="931570" y="140754"/>
                  </a:lnTo>
                  <a:lnTo>
                    <a:pt x="923251" y="187325"/>
                  </a:lnTo>
                  <a:lnTo>
                    <a:pt x="912698" y="233083"/>
                  </a:lnTo>
                  <a:lnTo>
                    <a:pt x="899947" y="277964"/>
                  </a:lnTo>
                  <a:lnTo>
                    <a:pt x="885075" y="321906"/>
                  </a:lnTo>
                  <a:lnTo>
                    <a:pt x="868146" y="364845"/>
                  </a:lnTo>
                  <a:lnTo>
                    <a:pt x="849210" y="406742"/>
                  </a:lnTo>
                  <a:lnTo>
                    <a:pt x="828319" y="447522"/>
                  </a:lnTo>
                  <a:lnTo>
                    <a:pt x="805548" y="487133"/>
                  </a:lnTo>
                  <a:lnTo>
                    <a:pt x="780948" y="525500"/>
                  </a:lnTo>
                  <a:lnTo>
                    <a:pt x="754583" y="562584"/>
                  </a:lnTo>
                  <a:lnTo>
                    <a:pt x="726503" y="598309"/>
                  </a:lnTo>
                  <a:lnTo>
                    <a:pt x="696772" y="632625"/>
                  </a:lnTo>
                  <a:lnTo>
                    <a:pt x="665467" y="665467"/>
                  </a:lnTo>
                  <a:lnTo>
                    <a:pt x="632612" y="696785"/>
                  </a:lnTo>
                  <a:lnTo>
                    <a:pt x="598297" y="726516"/>
                  </a:lnTo>
                  <a:lnTo>
                    <a:pt x="562571" y="754583"/>
                  </a:lnTo>
                  <a:lnTo>
                    <a:pt x="525500" y="780961"/>
                  </a:lnTo>
                  <a:lnTo>
                    <a:pt x="487121" y="805561"/>
                  </a:lnTo>
                  <a:lnTo>
                    <a:pt x="447522" y="828332"/>
                  </a:lnTo>
                  <a:lnTo>
                    <a:pt x="406742" y="849210"/>
                  </a:lnTo>
                  <a:lnTo>
                    <a:pt x="364845" y="868159"/>
                  </a:lnTo>
                  <a:lnTo>
                    <a:pt x="321894" y="885088"/>
                  </a:lnTo>
                  <a:lnTo>
                    <a:pt x="277952" y="899960"/>
                  </a:lnTo>
                  <a:lnTo>
                    <a:pt x="233070" y="912698"/>
                  </a:lnTo>
                  <a:lnTo>
                    <a:pt x="187325" y="923264"/>
                  </a:lnTo>
                  <a:lnTo>
                    <a:pt x="140741" y="931583"/>
                  </a:lnTo>
                  <a:lnTo>
                    <a:pt x="93421" y="937590"/>
                  </a:lnTo>
                  <a:lnTo>
                    <a:pt x="45389" y="941247"/>
                  </a:lnTo>
                  <a:lnTo>
                    <a:pt x="0" y="942390"/>
                  </a:lnTo>
                  <a:lnTo>
                    <a:pt x="0" y="1701647"/>
                  </a:lnTo>
                  <a:lnTo>
                    <a:pt x="45262" y="1701012"/>
                  </a:lnTo>
                  <a:lnTo>
                    <a:pt x="93472" y="1698993"/>
                  </a:lnTo>
                  <a:lnTo>
                    <a:pt x="141325" y="1695640"/>
                  </a:lnTo>
                  <a:lnTo>
                    <a:pt x="188810" y="1690992"/>
                  </a:lnTo>
                  <a:lnTo>
                    <a:pt x="235889" y="1685048"/>
                  </a:lnTo>
                  <a:lnTo>
                    <a:pt x="282575" y="1677835"/>
                  </a:lnTo>
                  <a:lnTo>
                    <a:pt x="328841" y="1669364"/>
                  </a:lnTo>
                  <a:lnTo>
                    <a:pt x="374650" y="1659661"/>
                  </a:lnTo>
                  <a:lnTo>
                    <a:pt x="420001" y="1648739"/>
                  </a:lnTo>
                  <a:lnTo>
                    <a:pt x="464870" y="1636610"/>
                  </a:lnTo>
                  <a:lnTo>
                    <a:pt x="509244" y="1623314"/>
                  </a:lnTo>
                  <a:lnTo>
                    <a:pt x="553110" y="1608848"/>
                  </a:lnTo>
                  <a:lnTo>
                    <a:pt x="596430" y="1593240"/>
                  </a:lnTo>
                  <a:lnTo>
                    <a:pt x="639203" y="1576489"/>
                  </a:lnTo>
                  <a:lnTo>
                    <a:pt x="681405" y="1558645"/>
                  </a:lnTo>
                  <a:lnTo>
                    <a:pt x="723023" y="1539709"/>
                  </a:lnTo>
                  <a:lnTo>
                    <a:pt x="764032" y="1519694"/>
                  </a:lnTo>
                  <a:lnTo>
                    <a:pt x="804405" y="1498625"/>
                  </a:lnTo>
                  <a:lnTo>
                    <a:pt x="844156" y="1476514"/>
                  </a:lnTo>
                  <a:lnTo>
                    <a:pt x="883234" y="1453388"/>
                  </a:lnTo>
                  <a:lnTo>
                    <a:pt x="921639" y="1429258"/>
                  </a:lnTo>
                  <a:lnTo>
                    <a:pt x="959345" y="1404137"/>
                  </a:lnTo>
                  <a:lnTo>
                    <a:pt x="996340" y="1378064"/>
                  </a:lnTo>
                  <a:lnTo>
                    <a:pt x="1032611" y="1351038"/>
                  </a:lnTo>
                  <a:lnTo>
                    <a:pt x="1068120" y="1323086"/>
                  </a:lnTo>
                  <a:lnTo>
                    <a:pt x="1102868" y="1294218"/>
                  </a:lnTo>
                  <a:lnTo>
                    <a:pt x="1136827" y="1264450"/>
                  </a:lnTo>
                  <a:lnTo>
                    <a:pt x="1169987" y="1233817"/>
                  </a:lnTo>
                  <a:lnTo>
                    <a:pt x="1202321" y="1202321"/>
                  </a:lnTo>
                  <a:lnTo>
                    <a:pt x="1233817" y="1169987"/>
                  </a:lnTo>
                  <a:lnTo>
                    <a:pt x="1264450" y="1136827"/>
                  </a:lnTo>
                  <a:lnTo>
                    <a:pt x="1294218" y="1102868"/>
                  </a:lnTo>
                  <a:lnTo>
                    <a:pt x="1323086" y="1068120"/>
                  </a:lnTo>
                  <a:lnTo>
                    <a:pt x="1351038" y="1032611"/>
                  </a:lnTo>
                  <a:lnTo>
                    <a:pt x="1378064" y="996340"/>
                  </a:lnTo>
                  <a:lnTo>
                    <a:pt x="1404137" y="959345"/>
                  </a:lnTo>
                  <a:lnTo>
                    <a:pt x="1429258" y="921639"/>
                  </a:lnTo>
                  <a:lnTo>
                    <a:pt x="1453388" y="883234"/>
                  </a:lnTo>
                  <a:lnTo>
                    <a:pt x="1476514" y="844156"/>
                  </a:lnTo>
                  <a:lnTo>
                    <a:pt x="1498625" y="804418"/>
                  </a:lnTo>
                  <a:lnTo>
                    <a:pt x="1519694" y="764032"/>
                  </a:lnTo>
                  <a:lnTo>
                    <a:pt x="1539709" y="723023"/>
                  </a:lnTo>
                  <a:lnTo>
                    <a:pt x="1558645" y="681405"/>
                  </a:lnTo>
                  <a:lnTo>
                    <a:pt x="1576501" y="639203"/>
                  </a:lnTo>
                  <a:lnTo>
                    <a:pt x="1593240" y="596430"/>
                  </a:lnTo>
                  <a:lnTo>
                    <a:pt x="1608848" y="553110"/>
                  </a:lnTo>
                  <a:lnTo>
                    <a:pt x="1623314" y="509244"/>
                  </a:lnTo>
                  <a:lnTo>
                    <a:pt x="1636623" y="464870"/>
                  </a:lnTo>
                  <a:lnTo>
                    <a:pt x="1648739" y="420001"/>
                  </a:lnTo>
                  <a:lnTo>
                    <a:pt x="1659661" y="374650"/>
                  </a:lnTo>
                  <a:lnTo>
                    <a:pt x="1669364" y="328841"/>
                  </a:lnTo>
                  <a:lnTo>
                    <a:pt x="1677835" y="282587"/>
                  </a:lnTo>
                  <a:lnTo>
                    <a:pt x="1685048" y="235902"/>
                  </a:lnTo>
                  <a:lnTo>
                    <a:pt x="1690992" y="188810"/>
                  </a:lnTo>
                  <a:lnTo>
                    <a:pt x="1695653" y="141325"/>
                  </a:lnTo>
                  <a:lnTo>
                    <a:pt x="1698993" y="93472"/>
                  </a:lnTo>
                  <a:lnTo>
                    <a:pt x="1701012" y="45389"/>
                  </a:lnTo>
                  <a:lnTo>
                    <a:pt x="1701647" y="0"/>
                  </a:lnTo>
                  <a:close/>
                </a:path>
                <a:path w="18288000" h="6913880">
                  <a:moveTo>
                    <a:pt x="18287911" y="236740"/>
                  </a:moveTo>
                  <a:lnTo>
                    <a:pt x="18239397" y="237083"/>
                  </a:lnTo>
                  <a:lnTo>
                    <a:pt x="18191061" y="238112"/>
                  </a:lnTo>
                  <a:lnTo>
                    <a:pt x="18142890" y="239826"/>
                  </a:lnTo>
                  <a:lnTo>
                    <a:pt x="18094884" y="242214"/>
                  </a:lnTo>
                  <a:lnTo>
                    <a:pt x="18047069" y="245275"/>
                  </a:lnTo>
                  <a:lnTo>
                    <a:pt x="17999444" y="248996"/>
                  </a:lnTo>
                  <a:lnTo>
                    <a:pt x="17951996" y="253377"/>
                  </a:lnTo>
                  <a:lnTo>
                    <a:pt x="17904752" y="258432"/>
                  </a:lnTo>
                  <a:lnTo>
                    <a:pt x="17857699" y="264121"/>
                  </a:lnTo>
                  <a:lnTo>
                    <a:pt x="17810849" y="270471"/>
                  </a:lnTo>
                  <a:lnTo>
                    <a:pt x="17764214" y="277456"/>
                  </a:lnTo>
                  <a:lnTo>
                    <a:pt x="17717783" y="285089"/>
                  </a:lnTo>
                  <a:lnTo>
                    <a:pt x="17671580" y="293357"/>
                  </a:lnTo>
                  <a:lnTo>
                    <a:pt x="17625594" y="302247"/>
                  </a:lnTo>
                  <a:lnTo>
                    <a:pt x="17579823" y="311759"/>
                  </a:lnTo>
                  <a:lnTo>
                    <a:pt x="17534293" y="321906"/>
                  </a:lnTo>
                  <a:lnTo>
                    <a:pt x="17489005" y="332651"/>
                  </a:lnTo>
                  <a:lnTo>
                    <a:pt x="17443946" y="344017"/>
                  </a:lnTo>
                  <a:lnTo>
                    <a:pt x="17399140" y="355993"/>
                  </a:lnTo>
                  <a:lnTo>
                    <a:pt x="17354576" y="368566"/>
                  </a:lnTo>
                  <a:lnTo>
                    <a:pt x="17310278" y="381736"/>
                  </a:lnTo>
                  <a:lnTo>
                    <a:pt x="17266235" y="395503"/>
                  </a:lnTo>
                  <a:lnTo>
                    <a:pt x="17222445" y="409854"/>
                  </a:lnTo>
                  <a:lnTo>
                    <a:pt x="17178935" y="424789"/>
                  </a:lnTo>
                  <a:lnTo>
                    <a:pt x="17135691" y="440309"/>
                  </a:lnTo>
                  <a:lnTo>
                    <a:pt x="17092727" y="456387"/>
                  </a:lnTo>
                  <a:lnTo>
                    <a:pt x="17050042" y="473049"/>
                  </a:lnTo>
                  <a:lnTo>
                    <a:pt x="17007650" y="490270"/>
                  </a:lnTo>
                  <a:lnTo>
                    <a:pt x="16965549" y="508050"/>
                  </a:lnTo>
                  <a:lnTo>
                    <a:pt x="16923741" y="526389"/>
                  </a:lnTo>
                  <a:lnTo>
                    <a:pt x="16882237" y="545287"/>
                  </a:lnTo>
                  <a:lnTo>
                    <a:pt x="16841038" y="564718"/>
                  </a:lnTo>
                  <a:lnTo>
                    <a:pt x="16800144" y="584695"/>
                  </a:lnTo>
                  <a:lnTo>
                    <a:pt x="16759568" y="605205"/>
                  </a:lnTo>
                  <a:lnTo>
                    <a:pt x="16719309" y="626249"/>
                  </a:lnTo>
                  <a:lnTo>
                    <a:pt x="16679380" y="647827"/>
                  </a:lnTo>
                  <a:lnTo>
                    <a:pt x="16639769" y="669925"/>
                  </a:lnTo>
                  <a:lnTo>
                    <a:pt x="16600500" y="692543"/>
                  </a:lnTo>
                  <a:lnTo>
                    <a:pt x="16561562" y="715670"/>
                  </a:lnTo>
                  <a:lnTo>
                    <a:pt x="16522980" y="739305"/>
                  </a:lnTo>
                  <a:lnTo>
                    <a:pt x="16484740" y="763447"/>
                  </a:lnTo>
                  <a:lnTo>
                    <a:pt x="16446843" y="788098"/>
                  </a:lnTo>
                  <a:lnTo>
                    <a:pt x="16409315" y="813231"/>
                  </a:lnTo>
                  <a:lnTo>
                    <a:pt x="16372129" y="838860"/>
                  </a:lnTo>
                  <a:lnTo>
                    <a:pt x="16335324" y="864971"/>
                  </a:lnTo>
                  <a:lnTo>
                    <a:pt x="16298888" y="891565"/>
                  </a:lnTo>
                  <a:lnTo>
                    <a:pt x="16262833" y="918641"/>
                  </a:lnTo>
                  <a:lnTo>
                    <a:pt x="16227146" y="946188"/>
                  </a:lnTo>
                  <a:lnTo>
                    <a:pt x="16191853" y="974191"/>
                  </a:lnTo>
                  <a:lnTo>
                    <a:pt x="16156940" y="1002665"/>
                  </a:lnTo>
                  <a:lnTo>
                    <a:pt x="16122422" y="1031608"/>
                  </a:lnTo>
                  <a:lnTo>
                    <a:pt x="16088309" y="1060983"/>
                  </a:lnTo>
                  <a:lnTo>
                    <a:pt x="16054591" y="1090828"/>
                  </a:lnTo>
                  <a:lnTo>
                    <a:pt x="16021292" y="1121105"/>
                  </a:lnTo>
                  <a:lnTo>
                    <a:pt x="15988399" y="1151813"/>
                  </a:lnTo>
                  <a:lnTo>
                    <a:pt x="15955912" y="1182966"/>
                  </a:lnTo>
                  <a:lnTo>
                    <a:pt x="15923857" y="1214551"/>
                  </a:lnTo>
                  <a:lnTo>
                    <a:pt x="15892234" y="1246568"/>
                  </a:lnTo>
                  <a:lnTo>
                    <a:pt x="15861030" y="1278991"/>
                  </a:lnTo>
                  <a:lnTo>
                    <a:pt x="15830271" y="1311846"/>
                  </a:lnTo>
                  <a:lnTo>
                    <a:pt x="15799956" y="1345095"/>
                  </a:lnTo>
                  <a:lnTo>
                    <a:pt x="15770073" y="1378762"/>
                  </a:lnTo>
                  <a:lnTo>
                    <a:pt x="15740647" y="1412836"/>
                  </a:lnTo>
                  <a:lnTo>
                    <a:pt x="15711666" y="1447292"/>
                  </a:lnTo>
                  <a:lnTo>
                    <a:pt x="15683154" y="1482153"/>
                  </a:lnTo>
                  <a:lnTo>
                    <a:pt x="15655100" y="1517396"/>
                  </a:lnTo>
                  <a:lnTo>
                    <a:pt x="15627515" y="1553032"/>
                  </a:lnTo>
                  <a:lnTo>
                    <a:pt x="15600414" y="1589036"/>
                  </a:lnTo>
                  <a:lnTo>
                    <a:pt x="15573769" y="1625422"/>
                  </a:lnTo>
                  <a:lnTo>
                    <a:pt x="15547620" y="1662176"/>
                  </a:lnTo>
                  <a:lnTo>
                    <a:pt x="15521953" y="1699298"/>
                  </a:lnTo>
                  <a:lnTo>
                    <a:pt x="15496782" y="1736775"/>
                  </a:lnTo>
                  <a:lnTo>
                    <a:pt x="15472105" y="1774621"/>
                  </a:lnTo>
                  <a:lnTo>
                    <a:pt x="15447925" y="1812810"/>
                  </a:lnTo>
                  <a:lnTo>
                    <a:pt x="15424252" y="1851342"/>
                  </a:lnTo>
                  <a:lnTo>
                    <a:pt x="15401087" y="1890217"/>
                  </a:lnTo>
                  <a:lnTo>
                    <a:pt x="15378443" y="1929434"/>
                  </a:lnTo>
                  <a:lnTo>
                    <a:pt x="15356320" y="1968982"/>
                  </a:lnTo>
                  <a:lnTo>
                    <a:pt x="15334717" y="2008847"/>
                  </a:lnTo>
                  <a:lnTo>
                    <a:pt x="15313635" y="2049056"/>
                  </a:lnTo>
                  <a:lnTo>
                    <a:pt x="15293086" y="2089569"/>
                  </a:lnTo>
                  <a:lnTo>
                    <a:pt x="15273084" y="2130399"/>
                  </a:lnTo>
                  <a:lnTo>
                    <a:pt x="15253627" y="2171535"/>
                  </a:lnTo>
                  <a:lnTo>
                    <a:pt x="15234704" y="2212987"/>
                  </a:lnTo>
                  <a:lnTo>
                    <a:pt x="15216340" y="2254732"/>
                  </a:lnTo>
                  <a:lnTo>
                    <a:pt x="15198535" y="2296782"/>
                  </a:lnTo>
                  <a:lnTo>
                    <a:pt x="15181288" y="2339111"/>
                  </a:lnTo>
                  <a:lnTo>
                    <a:pt x="15164600" y="2381732"/>
                  </a:lnTo>
                  <a:lnTo>
                    <a:pt x="15148497" y="2424633"/>
                  </a:lnTo>
                  <a:lnTo>
                    <a:pt x="15132952" y="2467813"/>
                  </a:lnTo>
                  <a:lnTo>
                    <a:pt x="15118004" y="2511260"/>
                  </a:lnTo>
                  <a:lnTo>
                    <a:pt x="15103628" y="2554986"/>
                  </a:lnTo>
                  <a:lnTo>
                    <a:pt x="15089848" y="2598966"/>
                  </a:lnTo>
                  <a:lnTo>
                    <a:pt x="15076653" y="2643200"/>
                  </a:lnTo>
                  <a:lnTo>
                    <a:pt x="15064054" y="2687701"/>
                  </a:lnTo>
                  <a:lnTo>
                    <a:pt x="15052066" y="2732443"/>
                  </a:lnTo>
                  <a:lnTo>
                    <a:pt x="15040686" y="2777426"/>
                  </a:lnTo>
                  <a:lnTo>
                    <a:pt x="15029917" y="2822664"/>
                  </a:lnTo>
                  <a:lnTo>
                    <a:pt x="15019770" y="2868130"/>
                  </a:lnTo>
                  <a:lnTo>
                    <a:pt x="15010232" y="2913824"/>
                  </a:lnTo>
                  <a:lnTo>
                    <a:pt x="15001329" y="2959735"/>
                  </a:lnTo>
                  <a:lnTo>
                    <a:pt x="14993049" y="3005886"/>
                  </a:lnTo>
                  <a:lnTo>
                    <a:pt x="14985416" y="3052241"/>
                  </a:lnTo>
                  <a:lnTo>
                    <a:pt x="14978418" y="3098812"/>
                  </a:lnTo>
                  <a:lnTo>
                    <a:pt x="14972056" y="3145586"/>
                  </a:lnTo>
                  <a:lnTo>
                    <a:pt x="14966353" y="3192576"/>
                  </a:lnTo>
                  <a:lnTo>
                    <a:pt x="14961299" y="3239757"/>
                  </a:lnTo>
                  <a:lnTo>
                    <a:pt x="14956905" y="3287128"/>
                  </a:lnTo>
                  <a:lnTo>
                    <a:pt x="14953171" y="3334689"/>
                  </a:lnTo>
                  <a:lnTo>
                    <a:pt x="14950110" y="3382441"/>
                  </a:lnTo>
                  <a:lnTo>
                    <a:pt x="14947722" y="3430371"/>
                  </a:lnTo>
                  <a:lnTo>
                    <a:pt x="14946008" y="3478466"/>
                  </a:lnTo>
                  <a:lnTo>
                    <a:pt x="14944979" y="3526739"/>
                  </a:lnTo>
                  <a:lnTo>
                    <a:pt x="14944636" y="3575177"/>
                  </a:lnTo>
                  <a:lnTo>
                    <a:pt x="14944979" y="3623614"/>
                  </a:lnTo>
                  <a:lnTo>
                    <a:pt x="14946008" y="3671887"/>
                  </a:lnTo>
                  <a:lnTo>
                    <a:pt x="14947722" y="3719995"/>
                  </a:lnTo>
                  <a:lnTo>
                    <a:pt x="14950110" y="3767925"/>
                  </a:lnTo>
                  <a:lnTo>
                    <a:pt x="14953171" y="3815677"/>
                  </a:lnTo>
                  <a:lnTo>
                    <a:pt x="14956905" y="3863238"/>
                  </a:lnTo>
                  <a:lnTo>
                    <a:pt x="14961299" y="3910609"/>
                  </a:lnTo>
                  <a:lnTo>
                    <a:pt x="14966353" y="3957802"/>
                  </a:lnTo>
                  <a:lnTo>
                    <a:pt x="14972056" y="4004780"/>
                  </a:lnTo>
                  <a:lnTo>
                    <a:pt x="14978418" y="4051566"/>
                  </a:lnTo>
                  <a:lnTo>
                    <a:pt x="14985416" y="4098137"/>
                  </a:lnTo>
                  <a:lnTo>
                    <a:pt x="14993049" y="4144492"/>
                  </a:lnTo>
                  <a:lnTo>
                    <a:pt x="15001329" y="4190644"/>
                  </a:lnTo>
                  <a:lnTo>
                    <a:pt x="15010232" y="4236567"/>
                  </a:lnTo>
                  <a:lnTo>
                    <a:pt x="15019770" y="4282262"/>
                  </a:lnTo>
                  <a:lnTo>
                    <a:pt x="15029917" y="4327728"/>
                  </a:lnTo>
                  <a:lnTo>
                    <a:pt x="15040686" y="4372953"/>
                  </a:lnTo>
                  <a:lnTo>
                    <a:pt x="15052066" y="4417949"/>
                  </a:lnTo>
                  <a:lnTo>
                    <a:pt x="15064054" y="4462691"/>
                  </a:lnTo>
                  <a:lnTo>
                    <a:pt x="15076653" y="4507192"/>
                  </a:lnTo>
                  <a:lnTo>
                    <a:pt x="15089848" y="4551438"/>
                  </a:lnTo>
                  <a:lnTo>
                    <a:pt x="15103628" y="4595419"/>
                  </a:lnTo>
                  <a:lnTo>
                    <a:pt x="15118004" y="4639132"/>
                  </a:lnTo>
                  <a:lnTo>
                    <a:pt x="15132952" y="4682591"/>
                  </a:lnTo>
                  <a:lnTo>
                    <a:pt x="15148497" y="4725771"/>
                  </a:lnTo>
                  <a:lnTo>
                    <a:pt x="15164600" y="4768672"/>
                  </a:lnTo>
                  <a:lnTo>
                    <a:pt x="15181288" y="4811293"/>
                  </a:lnTo>
                  <a:lnTo>
                    <a:pt x="15198535" y="4853635"/>
                  </a:lnTo>
                  <a:lnTo>
                    <a:pt x="15216340" y="4895672"/>
                  </a:lnTo>
                  <a:lnTo>
                    <a:pt x="15234704" y="4937417"/>
                  </a:lnTo>
                  <a:lnTo>
                    <a:pt x="15253627" y="4978870"/>
                  </a:lnTo>
                  <a:lnTo>
                    <a:pt x="15273084" y="5020018"/>
                  </a:lnTo>
                  <a:lnTo>
                    <a:pt x="15293086" y="5060848"/>
                  </a:lnTo>
                  <a:lnTo>
                    <a:pt x="15313635" y="5101361"/>
                  </a:lnTo>
                  <a:lnTo>
                    <a:pt x="15334717" y="5141569"/>
                  </a:lnTo>
                  <a:lnTo>
                    <a:pt x="15356320" y="5181435"/>
                  </a:lnTo>
                  <a:lnTo>
                    <a:pt x="15378443" y="5220982"/>
                  </a:lnTo>
                  <a:lnTo>
                    <a:pt x="15401087" y="5260200"/>
                  </a:lnTo>
                  <a:lnTo>
                    <a:pt x="15424252" y="5299075"/>
                  </a:lnTo>
                  <a:lnTo>
                    <a:pt x="15447925" y="5337619"/>
                  </a:lnTo>
                  <a:lnTo>
                    <a:pt x="15472105" y="5375808"/>
                  </a:lnTo>
                  <a:lnTo>
                    <a:pt x="15496782" y="5413641"/>
                  </a:lnTo>
                  <a:lnTo>
                    <a:pt x="15521953" y="5451119"/>
                  </a:lnTo>
                  <a:lnTo>
                    <a:pt x="15547620" y="5488241"/>
                  </a:lnTo>
                  <a:lnTo>
                    <a:pt x="15573769" y="5524995"/>
                  </a:lnTo>
                  <a:lnTo>
                    <a:pt x="15600414" y="5561381"/>
                  </a:lnTo>
                  <a:lnTo>
                    <a:pt x="15627515" y="5597398"/>
                  </a:lnTo>
                  <a:lnTo>
                    <a:pt x="15655100" y="5633034"/>
                  </a:lnTo>
                  <a:lnTo>
                    <a:pt x="15683154" y="5668276"/>
                  </a:lnTo>
                  <a:lnTo>
                    <a:pt x="15711666" y="5703138"/>
                  </a:lnTo>
                  <a:lnTo>
                    <a:pt x="15740647" y="5737606"/>
                  </a:lnTo>
                  <a:lnTo>
                    <a:pt x="15770073" y="5771667"/>
                  </a:lnTo>
                  <a:lnTo>
                    <a:pt x="15799956" y="5805335"/>
                  </a:lnTo>
                  <a:lnTo>
                    <a:pt x="15830271" y="5838596"/>
                  </a:lnTo>
                  <a:lnTo>
                    <a:pt x="15861030" y="5871438"/>
                  </a:lnTo>
                  <a:lnTo>
                    <a:pt x="15892234" y="5903874"/>
                  </a:lnTo>
                  <a:lnTo>
                    <a:pt x="15923857" y="5935878"/>
                  </a:lnTo>
                  <a:lnTo>
                    <a:pt x="15955912" y="5967463"/>
                  </a:lnTo>
                  <a:lnTo>
                    <a:pt x="15988399" y="5998616"/>
                  </a:lnTo>
                  <a:lnTo>
                    <a:pt x="16021292" y="6029337"/>
                  </a:lnTo>
                  <a:lnTo>
                    <a:pt x="16054591" y="6059614"/>
                  </a:lnTo>
                  <a:lnTo>
                    <a:pt x="16088309" y="6089459"/>
                  </a:lnTo>
                  <a:lnTo>
                    <a:pt x="16122422" y="6118847"/>
                  </a:lnTo>
                  <a:lnTo>
                    <a:pt x="16156940" y="6147778"/>
                  </a:lnTo>
                  <a:lnTo>
                    <a:pt x="16191853" y="6176251"/>
                  </a:lnTo>
                  <a:lnTo>
                    <a:pt x="16227146" y="6204267"/>
                  </a:lnTo>
                  <a:lnTo>
                    <a:pt x="16262833" y="6231801"/>
                  </a:lnTo>
                  <a:lnTo>
                    <a:pt x="16298888" y="6258877"/>
                  </a:lnTo>
                  <a:lnTo>
                    <a:pt x="16335324" y="6285471"/>
                  </a:lnTo>
                  <a:lnTo>
                    <a:pt x="16372129" y="6311595"/>
                  </a:lnTo>
                  <a:lnTo>
                    <a:pt x="16409315" y="6337224"/>
                  </a:lnTo>
                  <a:lnTo>
                    <a:pt x="16446843" y="6362357"/>
                  </a:lnTo>
                  <a:lnTo>
                    <a:pt x="16484740" y="6386995"/>
                  </a:lnTo>
                  <a:lnTo>
                    <a:pt x="16522980" y="6411138"/>
                  </a:lnTo>
                  <a:lnTo>
                    <a:pt x="16561562" y="6434785"/>
                  </a:lnTo>
                  <a:lnTo>
                    <a:pt x="16600500" y="6457912"/>
                  </a:lnTo>
                  <a:lnTo>
                    <a:pt x="16639769" y="6480530"/>
                  </a:lnTo>
                  <a:lnTo>
                    <a:pt x="16679380" y="6502628"/>
                  </a:lnTo>
                  <a:lnTo>
                    <a:pt x="16719309" y="6524206"/>
                  </a:lnTo>
                  <a:lnTo>
                    <a:pt x="16759568" y="6545250"/>
                  </a:lnTo>
                  <a:lnTo>
                    <a:pt x="16800144" y="6565760"/>
                  </a:lnTo>
                  <a:lnTo>
                    <a:pt x="16841038" y="6585737"/>
                  </a:lnTo>
                  <a:lnTo>
                    <a:pt x="16882237" y="6605168"/>
                  </a:lnTo>
                  <a:lnTo>
                    <a:pt x="16923741" y="6624066"/>
                  </a:lnTo>
                  <a:lnTo>
                    <a:pt x="16965549" y="6642405"/>
                  </a:lnTo>
                  <a:lnTo>
                    <a:pt x="17007650" y="6660185"/>
                  </a:lnTo>
                  <a:lnTo>
                    <a:pt x="17050042" y="6677406"/>
                  </a:lnTo>
                  <a:lnTo>
                    <a:pt x="17092727" y="6694068"/>
                  </a:lnTo>
                  <a:lnTo>
                    <a:pt x="17135691" y="6710159"/>
                  </a:lnTo>
                  <a:lnTo>
                    <a:pt x="17178935" y="6725666"/>
                  </a:lnTo>
                  <a:lnTo>
                    <a:pt x="17222445" y="6740601"/>
                  </a:lnTo>
                  <a:lnTo>
                    <a:pt x="17266235" y="6754952"/>
                  </a:lnTo>
                  <a:lnTo>
                    <a:pt x="17310278" y="6768719"/>
                  </a:lnTo>
                  <a:lnTo>
                    <a:pt x="17354576" y="6781889"/>
                  </a:lnTo>
                  <a:lnTo>
                    <a:pt x="17399140" y="6794462"/>
                  </a:lnTo>
                  <a:lnTo>
                    <a:pt x="17443946" y="6806438"/>
                  </a:lnTo>
                  <a:lnTo>
                    <a:pt x="17489005" y="6817804"/>
                  </a:lnTo>
                  <a:lnTo>
                    <a:pt x="17534293" y="6828561"/>
                  </a:lnTo>
                  <a:lnTo>
                    <a:pt x="17579823" y="6838696"/>
                  </a:lnTo>
                  <a:lnTo>
                    <a:pt x="17625594" y="6848221"/>
                  </a:lnTo>
                  <a:lnTo>
                    <a:pt x="17671580" y="6857111"/>
                  </a:lnTo>
                  <a:lnTo>
                    <a:pt x="17717783" y="6865379"/>
                  </a:lnTo>
                  <a:lnTo>
                    <a:pt x="17764214" y="6872999"/>
                  </a:lnTo>
                  <a:lnTo>
                    <a:pt x="17810849" y="6879996"/>
                  </a:lnTo>
                  <a:lnTo>
                    <a:pt x="17857699" y="6886334"/>
                  </a:lnTo>
                  <a:lnTo>
                    <a:pt x="17904752" y="6892036"/>
                  </a:lnTo>
                  <a:lnTo>
                    <a:pt x="17951996" y="6897078"/>
                  </a:lnTo>
                  <a:lnTo>
                    <a:pt x="17999444" y="6901472"/>
                  </a:lnTo>
                  <a:lnTo>
                    <a:pt x="18047069" y="6905193"/>
                  </a:lnTo>
                  <a:lnTo>
                    <a:pt x="18094884" y="6908254"/>
                  </a:lnTo>
                  <a:lnTo>
                    <a:pt x="18142890" y="6910641"/>
                  </a:lnTo>
                  <a:lnTo>
                    <a:pt x="18191061" y="6912343"/>
                  </a:lnTo>
                  <a:lnTo>
                    <a:pt x="18239397" y="6913385"/>
                  </a:lnTo>
                  <a:lnTo>
                    <a:pt x="18287911" y="6913727"/>
                  </a:lnTo>
                  <a:lnTo>
                    <a:pt x="18287911" y="236740"/>
                  </a:lnTo>
                  <a:close/>
                </a:path>
              </a:pathLst>
            </a:custGeom>
            <a:solidFill>
              <a:srgbClr val="F7C82A">
                <a:alpha val="6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151920"/>
              <a:ext cx="18288000" cy="3133725"/>
            </a:xfrm>
            <a:custGeom>
              <a:avLst/>
              <a:gdLst/>
              <a:ahLst/>
              <a:cxnLst/>
              <a:rect l="l" t="t" r="r" b="b"/>
              <a:pathLst>
                <a:path w="18288000" h="3133725">
                  <a:moveTo>
                    <a:pt x="18287998" y="3133724"/>
                  </a:moveTo>
                  <a:lnTo>
                    <a:pt x="0" y="3133724"/>
                  </a:lnTo>
                  <a:lnTo>
                    <a:pt x="0" y="0"/>
                  </a:lnTo>
                  <a:lnTo>
                    <a:pt x="18287998" y="0"/>
                  </a:lnTo>
                  <a:lnTo>
                    <a:pt x="18287998" y="3133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130" y="5577035"/>
              <a:ext cx="1571625" cy="1571625"/>
            </a:xfrm>
            <a:custGeom>
              <a:avLst/>
              <a:gdLst/>
              <a:ahLst/>
              <a:cxnLst/>
              <a:rect l="l" t="t" r="r" b="b"/>
              <a:pathLst>
                <a:path w="1571625" h="1571625">
                  <a:moveTo>
                    <a:pt x="0" y="1571624"/>
                  </a:moveTo>
                  <a:lnTo>
                    <a:pt x="0" y="0"/>
                  </a:lnTo>
                  <a:lnTo>
                    <a:pt x="48048" y="720"/>
                  </a:lnTo>
                  <a:lnTo>
                    <a:pt x="95738" y="2868"/>
                  </a:lnTo>
                  <a:lnTo>
                    <a:pt x="143049" y="6423"/>
                  </a:lnTo>
                  <a:lnTo>
                    <a:pt x="189960" y="11364"/>
                  </a:lnTo>
                  <a:lnTo>
                    <a:pt x="236450" y="17671"/>
                  </a:lnTo>
                  <a:lnTo>
                    <a:pt x="282500" y="25322"/>
                  </a:lnTo>
                  <a:lnTo>
                    <a:pt x="328088" y="34298"/>
                  </a:lnTo>
                  <a:lnTo>
                    <a:pt x="373194" y="44578"/>
                  </a:lnTo>
                  <a:lnTo>
                    <a:pt x="417797" y="56142"/>
                  </a:lnTo>
                  <a:lnTo>
                    <a:pt x="461878" y="68968"/>
                  </a:lnTo>
                  <a:lnTo>
                    <a:pt x="505415" y="83037"/>
                  </a:lnTo>
                  <a:lnTo>
                    <a:pt x="548387" y="98327"/>
                  </a:lnTo>
                  <a:lnTo>
                    <a:pt x="590775" y="114819"/>
                  </a:lnTo>
                  <a:lnTo>
                    <a:pt x="632558" y="132491"/>
                  </a:lnTo>
                  <a:lnTo>
                    <a:pt x="673715" y="151323"/>
                  </a:lnTo>
                  <a:lnTo>
                    <a:pt x="714225" y="171295"/>
                  </a:lnTo>
                  <a:lnTo>
                    <a:pt x="754068" y="192386"/>
                  </a:lnTo>
                  <a:lnTo>
                    <a:pt x="793224" y="214575"/>
                  </a:lnTo>
                  <a:lnTo>
                    <a:pt x="831672" y="237843"/>
                  </a:lnTo>
                  <a:lnTo>
                    <a:pt x="869392" y="262167"/>
                  </a:lnTo>
                  <a:lnTo>
                    <a:pt x="906362" y="287529"/>
                  </a:lnTo>
                  <a:lnTo>
                    <a:pt x="942562" y="313907"/>
                  </a:lnTo>
                  <a:lnTo>
                    <a:pt x="977972" y="341280"/>
                  </a:lnTo>
                  <a:lnTo>
                    <a:pt x="1012572" y="369629"/>
                  </a:lnTo>
                  <a:lnTo>
                    <a:pt x="1046340" y="398932"/>
                  </a:lnTo>
                  <a:lnTo>
                    <a:pt x="1079256" y="429170"/>
                  </a:lnTo>
                  <a:lnTo>
                    <a:pt x="1111300" y="460321"/>
                  </a:lnTo>
                  <a:lnTo>
                    <a:pt x="1142451" y="492364"/>
                  </a:lnTo>
                  <a:lnTo>
                    <a:pt x="1172688" y="525281"/>
                  </a:lnTo>
                  <a:lnTo>
                    <a:pt x="1201991" y="559049"/>
                  </a:lnTo>
                  <a:lnTo>
                    <a:pt x="1230340" y="593649"/>
                  </a:lnTo>
                  <a:lnTo>
                    <a:pt x="1257713" y="629059"/>
                  </a:lnTo>
                  <a:lnTo>
                    <a:pt x="1284091" y="665259"/>
                  </a:lnTo>
                  <a:lnTo>
                    <a:pt x="1309452" y="702230"/>
                  </a:lnTo>
                  <a:lnTo>
                    <a:pt x="1333776" y="739949"/>
                  </a:lnTo>
                  <a:lnTo>
                    <a:pt x="1357044" y="778397"/>
                  </a:lnTo>
                  <a:lnTo>
                    <a:pt x="1379233" y="817553"/>
                  </a:lnTo>
                  <a:lnTo>
                    <a:pt x="1400324" y="857397"/>
                  </a:lnTo>
                  <a:lnTo>
                    <a:pt x="1420295" y="897907"/>
                  </a:lnTo>
                  <a:lnTo>
                    <a:pt x="1439127" y="939064"/>
                  </a:lnTo>
                  <a:lnTo>
                    <a:pt x="1456800" y="980847"/>
                  </a:lnTo>
                  <a:lnTo>
                    <a:pt x="1473291" y="1023235"/>
                  </a:lnTo>
                  <a:lnTo>
                    <a:pt x="1488581" y="1066208"/>
                  </a:lnTo>
                  <a:lnTo>
                    <a:pt x="1502649" y="1109744"/>
                  </a:lnTo>
                  <a:lnTo>
                    <a:pt x="1515475" y="1153825"/>
                  </a:lnTo>
                  <a:lnTo>
                    <a:pt x="1527039" y="1198429"/>
                  </a:lnTo>
                  <a:lnTo>
                    <a:pt x="1537318" y="1243535"/>
                  </a:lnTo>
                  <a:lnTo>
                    <a:pt x="1546294" y="1289123"/>
                  </a:lnTo>
                  <a:lnTo>
                    <a:pt x="1553946" y="1335173"/>
                  </a:lnTo>
                  <a:lnTo>
                    <a:pt x="1560252" y="1381664"/>
                  </a:lnTo>
                  <a:lnTo>
                    <a:pt x="1565192" y="1428575"/>
                  </a:lnTo>
                  <a:lnTo>
                    <a:pt x="1568747" y="1475886"/>
                  </a:lnTo>
                  <a:lnTo>
                    <a:pt x="1570895" y="1523576"/>
                  </a:lnTo>
                  <a:lnTo>
                    <a:pt x="1571615" y="1571624"/>
                  </a:lnTo>
                  <a:lnTo>
                    <a:pt x="0" y="1571624"/>
                  </a:lnTo>
                  <a:close/>
                </a:path>
              </a:pathLst>
            </a:custGeom>
            <a:solidFill>
              <a:srgbClr val="F7C82A">
                <a:alpha val="6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6269186" y="8224404"/>
              <a:ext cx="984885" cy="984885"/>
            </a:xfrm>
            <a:custGeom>
              <a:avLst/>
              <a:gdLst/>
              <a:ahLst/>
              <a:cxnLst/>
              <a:rect l="l" t="t" r="r" b="b"/>
              <a:pathLst>
                <a:path w="984884" h="984884">
                  <a:moveTo>
                    <a:pt x="492328" y="984656"/>
                  </a:moveTo>
                  <a:lnTo>
                    <a:pt x="444071" y="982285"/>
                  </a:lnTo>
                  <a:lnTo>
                    <a:pt x="396279" y="975196"/>
                  </a:lnTo>
                  <a:lnTo>
                    <a:pt x="349412" y="963456"/>
                  </a:lnTo>
                  <a:lnTo>
                    <a:pt x="303922" y="947180"/>
                  </a:lnTo>
                  <a:lnTo>
                    <a:pt x="260246" y="926522"/>
                  </a:lnTo>
                  <a:lnTo>
                    <a:pt x="218805" y="901684"/>
                  </a:lnTo>
                  <a:lnTo>
                    <a:pt x="179998" y="872903"/>
                  </a:lnTo>
                  <a:lnTo>
                    <a:pt x="144199" y="840456"/>
                  </a:lnTo>
                  <a:lnTo>
                    <a:pt x="111753" y="804658"/>
                  </a:lnTo>
                  <a:lnTo>
                    <a:pt x="82972" y="765851"/>
                  </a:lnTo>
                  <a:lnTo>
                    <a:pt x="58133" y="724410"/>
                  </a:lnTo>
                  <a:lnTo>
                    <a:pt x="37476" y="680734"/>
                  </a:lnTo>
                  <a:lnTo>
                    <a:pt x="21199" y="635243"/>
                  </a:lnTo>
                  <a:lnTo>
                    <a:pt x="9459" y="588376"/>
                  </a:lnTo>
                  <a:lnTo>
                    <a:pt x="2370" y="540584"/>
                  </a:lnTo>
                  <a:lnTo>
                    <a:pt x="0" y="492328"/>
                  </a:lnTo>
                  <a:lnTo>
                    <a:pt x="148" y="480242"/>
                  </a:lnTo>
                  <a:lnTo>
                    <a:pt x="3702" y="432058"/>
                  </a:lnTo>
                  <a:lnTo>
                    <a:pt x="11963" y="384454"/>
                  </a:lnTo>
                  <a:lnTo>
                    <a:pt x="24849" y="337890"/>
                  </a:lnTo>
                  <a:lnTo>
                    <a:pt x="42238" y="292813"/>
                  </a:lnTo>
                  <a:lnTo>
                    <a:pt x="63961" y="249657"/>
                  </a:lnTo>
                  <a:lnTo>
                    <a:pt x="89810" y="208838"/>
                  </a:lnTo>
                  <a:lnTo>
                    <a:pt x="119535" y="170749"/>
                  </a:lnTo>
                  <a:lnTo>
                    <a:pt x="152850" y="135758"/>
                  </a:lnTo>
                  <a:lnTo>
                    <a:pt x="189435" y="104200"/>
                  </a:lnTo>
                  <a:lnTo>
                    <a:pt x="228936" y="76380"/>
                  </a:lnTo>
                  <a:lnTo>
                    <a:pt x="270975" y="52566"/>
                  </a:lnTo>
                  <a:lnTo>
                    <a:pt x="315145" y="32988"/>
                  </a:lnTo>
                  <a:lnTo>
                    <a:pt x="361021" y="17832"/>
                  </a:lnTo>
                  <a:lnTo>
                    <a:pt x="408162" y="7247"/>
                  </a:lnTo>
                  <a:lnTo>
                    <a:pt x="456114" y="1333"/>
                  </a:lnTo>
                  <a:lnTo>
                    <a:pt x="492328" y="0"/>
                  </a:lnTo>
                  <a:lnTo>
                    <a:pt x="504414" y="148"/>
                  </a:lnTo>
                  <a:lnTo>
                    <a:pt x="552598" y="3702"/>
                  </a:lnTo>
                  <a:lnTo>
                    <a:pt x="600201" y="11963"/>
                  </a:lnTo>
                  <a:lnTo>
                    <a:pt x="646766" y="24849"/>
                  </a:lnTo>
                  <a:lnTo>
                    <a:pt x="691843" y="42238"/>
                  </a:lnTo>
                  <a:lnTo>
                    <a:pt x="734999" y="63961"/>
                  </a:lnTo>
                  <a:lnTo>
                    <a:pt x="775818" y="89810"/>
                  </a:lnTo>
                  <a:lnTo>
                    <a:pt x="813906" y="119535"/>
                  </a:lnTo>
                  <a:lnTo>
                    <a:pt x="848898" y="152850"/>
                  </a:lnTo>
                  <a:lnTo>
                    <a:pt x="880455" y="189435"/>
                  </a:lnTo>
                  <a:lnTo>
                    <a:pt x="908275" y="228936"/>
                  </a:lnTo>
                  <a:lnTo>
                    <a:pt x="932089" y="270975"/>
                  </a:lnTo>
                  <a:lnTo>
                    <a:pt x="951668" y="315145"/>
                  </a:lnTo>
                  <a:lnTo>
                    <a:pt x="966823" y="361021"/>
                  </a:lnTo>
                  <a:lnTo>
                    <a:pt x="977409" y="408162"/>
                  </a:lnTo>
                  <a:lnTo>
                    <a:pt x="983323" y="456114"/>
                  </a:lnTo>
                  <a:lnTo>
                    <a:pt x="984656" y="492328"/>
                  </a:lnTo>
                  <a:lnTo>
                    <a:pt x="984508" y="504414"/>
                  </a:lnTo>
                  <a:lnTo>
                    <a:pt x="980953" y="552598"/>
                  </a:lnTo>
                  <a:lnTo>
                    <a:pt x="972693" y="600201"/>
                  </a:lnTo>
                  <a:lnTo>
                    <a:pt x="959806" y="646766"/>
                  </a:lnTo>
                  <a:lnTo>
                    <a:pt x="942418" y="691843"/>
                  </a:lnTo>
                  <a:lnTo>
                    <a:pt x="920694" y="734999"/>
                  </a:lnTo>
                  <a:lnTo>
                    <a:pt x="894846" y="775818"/>
                  </a:lnTo>
                  <a:lnTo>
                    <a:pt x="865121" y="813906"/>
                  </a:lnTo>
                  <a:lnTo>
                    <a:pt x="831806" y="848898"/>
                  </a:lnTo>
                  <a:lnTo>
                    <a:pt x="795221" y="880455"/>
                  </a:lnTo>
                  <a:lnTo>
                    <a:pt x="755719" y="908275"/>
                  </a:lnTo>
                  <a:lnTo>
                    <a:pt x="713681" y="932089"/>
                  </a:lnTo>
                  <a:lnTo>
                    <a:pt x="669511" y="951668"/>
                  </a:lnTo>
                  <a:lnTo>
                    <a:pt x="623635" y="966823"/>
                  </a:lnTo>
                  <a:lnTo>
                    <a:pt x="576494" y="977409"/>
                  </a:lnTo>
                  <a:lnTo>
                    <a:pt x="528542" y="983323"/>
                  </a:lnTo>
                  <a:lnTo>
                    <a:pt x="492328" y="984656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6532004" y="8487221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230968" y="461937"/>
                  </a:moveTo>
                  <a:lnTo>
                    <a:pt x="230968" y="346453"/>
                  </a:lnTo>
                  <a:lnTo>
                    <a:pt x="0" y="346453"/>
                  </a:lnTo>
                  <a:lnTo>
                    <a:pt x="0" y="115484"/>
                  </a:lnTo>
                  <a:lnTo>
                    <a:pt x="230968" y="115484"/>
                  </a:lnTo>
                  <a:lnTo>
                    <a:pt x="230968" y="0"/>
                  </a:lnTo>
                  <a:lnTo>
                    <a:pt x="461937" y="230968"/>
                  </a:lnTo>
                  <a:lnTo>
                    <a:pt x="230968" y="461937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17" y="7957876"/>
              <a:ext cx="4848224" cy="14096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866762" y="5591512"/>
            <a:ext cx="6806171" cy="439437"/>
          </a:xfrm>
          <a:prstGeom prst="rect">
            <a:avLst/>
          </a:prstGeom>
        </p:spPr>
        <p:txBody>
          <a:bodyPr vert="horz" wrap="square" lIns="0" tIns="8467" rIns="0" bIns="0" rtlCol="0" anchor="ctr">
            <a:spAutoFit/>
          </a:bodyPr>
          <a:lstStyle/>
          <a:p>
            <a:pPr marL="8467" algn="r">
              <a:lnSpc>
                <a:spcPct val="100000"/>
              </a:lnSpc>
              <a:spcBef>
                <a:spcPts val="67"/>
              </a:spcBef>
            </a:pPr>
            <a:r>
              <a:rPr lang="en-US" sz="2800" b="1" spc="-3" dirty="0">
                <a:solidFill>
                  <a:srgbClr val="0D6EA8"/>
                </a:solidFill>
              </a:rPr>
              <a:t>Support Ticket Dashboard Report</a:t>
            </a:r>
            <a:endParaRPr lang="en-US" sz="1867" dirty="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Recurring Issues &amp; Root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Top 10 Recurring Issues (by keywords)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Most Frequent Ticket Categories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Reopened Tickets Analysis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B9F5DE0B-713C-207E-2B69-DADF87EAEF86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9281A215-9839-C98A-4DBD-6030C4E4FCC8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AAA3849-E82B-D873-1863-21404D243EDF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8F31209-11F4-FDCB-946A-F87DFEC069E1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8A73CDD3-6FA6-0583-9ED4-5554BF3679B3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F1A27885-3ED1-9D0C-1F07-C6201D6085B4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Interactivity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Date Range Slicer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Application/Module Slicer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Priority and Status Filters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Support 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by resource</a:t>
            </a:r>
            <a:r>
              <a:rPr sz="2400" spc="-3" dirty="0">
                <a:solidFill>
                  <a:srgbClr val="0D6EA8"/>
                </a:solidFill>
                <a:latin typeface="Montserrat"/>
              </a:rPr>
              <a:t> Slicer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Drill-through on Ticket ID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F9AD19BA-D2BA-E629-8141-9E51BEBEFE7E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C6F23A65-D556-27C6-22C1-D5224386AE31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AA4873B-A07C-1F8F-0263-12C84DB6EF5A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7773DE8-EBFD-359A-B311-F1BB209AC30F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D1020E4E-4334-FA76-A584-67AB74218701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10CEEF5-8B0C-C34B-750C-D4C91B23C529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% SLA Met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Avg. Resolution Time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% Tickets Reopened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High Priority Open Tickets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Backlog Count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Ticket-to-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resource</a:t>
            </a:r>
            <a:r>
              <a:rPr sz="2400" spc="-3" dirty="0">
                <a:solidFill>
                  <a:srgbClr val="0D6EA8"/>
                </a:solidFill>
                <a:latin typeface="Montserrat"/>
              </a:rPr>
              <a:t> Ratio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EE3C557D-8E22-2C61-661F-A340A23E6500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9490E67A-0345-22B0-FE9C-0C26AA0093E8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3CBAF8F7-AEA3-B854-7FBE-3FB718566D5B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04F36CB-E81C-70B9-5790-880F6393AFF7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45E1BFA6-F07D-9533-15F2-60035705E476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737BE427-F345-6068-C9C2-A819DBFDEE5B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4190E-3D78-3388-7B9F-954920EC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4B20-B3A1-814F-68CC-BBF5FBE5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Questions and Answers: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F561D6A5-6888-AD9F-301D-F874B4DD3A6E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1376F46D-CFC9-6EB4-89AC-B9D37EB15904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7BB95881-A059-5C98-98C4-5F79BC576E55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15C357B-230A-C480-F5CF-3715D103CB2C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E7324C29-EB4D-EF03-C625-7D5D3ADBEECC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FB76822A-B232-4B3D-E0E1-D78105329A41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25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b="1" spc="-3" dirty="0">
                <a:solidFill>
                  <a:srgbClr val="0D6EA8"/>
                </a:solidFill>
              </a:rPr>
              <a:t>Support Ticket Dashboard </a:t>
            </a:r>
            <a:r>
              <a:rPr lang="en-US" sz="3200" b="1" spc="-3" dirty="0">
                <a:solidFill>
                  <a:srgbClr val="0D6EA8"/>
                </a:solidFill>
              </a:rPr>
              <a:t>Report POC</a:t>
            </a:r>
            <a:endParaRPr sz="3200" b="1" spc="-3" dirty="0">
              <a:solidFill>
                <a:srgbClr val="0D6EA8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Comprehensive Overview and Analysis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AB5722C-75E6-D27B-DCFE-FCE635D75EFF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E08368A-A982-0AC1-977C-2E3C17EC925D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C98D715-4700-1E91-59E0-C70C6D18FC84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C980F3FF-0DDD-60D9-A94E-56D6498F6B0C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207F7EB-8827-1DC9-3B65-D39027B1E9CF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A814A37-2AD0-E62D-7DD0-13BDAA160D8F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Report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  <a:spcAft>
                <a:spcPts val="600"/>
              </a:spcAft>
            </a:pPr>
            <a:r>
              <a:rPr dirty="0"/>
              <a:t> </a:t>
            </a:r>
            <a:r>
              <a:rPr spc="-3" dirty="0">
                <a:solidFill>
                  <a:srgbClr val="0D6EA8"/>
                </a:solidFill>
                <a:latin typeface="Montserrat"/>
              </a:rPr>
              <a:t>Provide visibility into ticket volumes, statuses, and trends</a:t>
            </a:r>
          </a:p>
          <a:p>
            <a:pPr marL="228600" lvl="1">
              <a:spcBef>
                <a:spcPts val="1000"/>
              </a:spcBef>
              <a:spcAft>
                <a:spcPts val="600"/>
              </a:spcAft>
            </a:pPr>
            <a:r>
              <a:rPr spc="-3" dirty="0">
                <a:solidFill>
                  <a:srgbClr val="0D6EA8"/>
                </a:solidFill>
                <a:latin typeface="Montserrat"/>
              </a:rPr>
              <a:t> Enable performance monitoring of support teams</a:t>
            </a:r>
          </a:p>
          <a:p>
            <a:pPr marL="228600" lvl="1">
              <a:spcBef>
                <a:spcPts val="1000"/>
              </a:spcBef>
              <a:spcAft>
                <a:spcPts val="600"/>
              </a:spcAft>
            </a:pPr>
            <a:r>
              <a:rPr lang="en-US" spc="-3" dirty="0">
                <a:solidFill>
                  <a:srgbClr val="0D6EA8"/>
                </a:solidFill>
                <a:latin typeface="Montserrat"/>
              </a:rPr>
              <a:t> </a:t>
            </a:r>
            <a:r>
              <a:rPr spc="-3" dirty="0">
                <a:solidFill>
                  <a:srgbClr val="0D6EA8"/>
                </a:solidFill>
                <a:latin typeface="Montserrat"/>
              </a:rPr>
              <a:t>Help identify recurring issues and potential bottlenecks</a:t>
            </a:r>
          </a:p>
          <a:p>
            <a:pPr marL="228600" lvl="1">
              <a:spcBef>
                <a:spcPts val="1000"/>
              </a:spcBef>
              <a:spcAft>
                <a:spcPts val="600"/>
              </a:spcAft>
            </a:pPr>
            <a:r>
              <a:rPr spc="-3" dirty="0">
                <a:solidFill>
                  <a:srgbClr val="0D6EA8"/>
                </a:solidFill>
                <a:latin typeface="Montserrat"/>
              </a:rPr>
              <a:t> Ensure SLA compliance tracking and reporting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B6209FC-5707-53A1-C964-8A77F4D3017E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0ECBC91-CB1C-C2E9-0255-550D9978A8FC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0758DCBF-7E13-2F13-90D0-FEEF674251F6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42463B4F-95D3-67D8-76C3-5B717597FD09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9937C30-11FD-3C58-0D63-442A39DCA208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54E57756-F5B3-4F4E-0D73-DDD79B6BAEDA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 </a:t>
            </a:r>
            <a:r>
              <a:rPr sz="2400" spc="-3" dirty="0">
                <a:solidFill>
                  <a:srgbClr val="0D6EA8"/>
                </a:solidFill>
                <a:latin typeface="Montserrat"/>
              </a:rPr>
              <a:t>Ticketing System Database / API (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QCMS</a:t>
            </a:r>
            <a:r>
              <a:rPr sz="2400" spc="-3" dirty="0">
                <a:solidFill>
                  <a:srgbClr val="0D6EA8"/>
                </a:solidFill>
                <a:latin typeface="Montserrat"/>
              </a:rPr>
              <a:t>)</a:t>
            </a:r>
            <a:endParaRPr lang="en-US" sz="2400" spc="-3" dirty="0">
              <a:solidFill>
                <a:srgbClr val="0D6EA8"/>
              </a:solidFill>
              <a:latin typeface="Montserrat"/>
            </a:endParaRPr>
          </a:p>
          <a:p>
            <a:pPr marL="0" indent="0">
              <a:buNone/>
            </a:pPr>
            <a:endParaRPr lang="en-US" sz="2400" spc="-3" dirty="0">
              <a:solidFill>
                <a:srgbClr val="0D6EA8"/>
              </a:solidFill>
              <a:latin typeface="Montserrat"/>
            </a:endParaRPr>
          </a:p>
          <a:p>
            <a:pPr marL="0" indent="0">
              <a:buNone/>
            </a:pPr>
            <a:r>
              <a:rPr sz="2400" spc="-3" dirty="0">
                <a:solidFill>
                  <a:srgbClr val="0D6EA8"/>
                </a:solidFill>
                <a:latin typeface="Montserrat"/>
              </a:rPr>
              <a:t>Fields Required:</a:t>
            </a:r>
            <a:endParaRPr lang="en-US" sz="2400" spc="-3" dirty="0">
              <a:solidFill>
                <a:srgbClr val="0D6EA8"/>
              </a:solidFill>
              <a:latin typeface="Montserrat"/>
            </a:endParaRP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 ID, Subject/Title, Description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Category / Issue Type, Priority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Status, Created/Resolved/Closed Dates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Assigned To, Reporter, Application/Module Name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SLA Metrics, Reopen Count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287C983F-37FF-8C22-1A3B-43AC751F0E91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BDB8102-F377-EFD7-81A3-002E67A467EC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3A3C7F9-816A-63B4-F63C-B30C0CDB3780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74D4456F-336E-7682-7C66-7D934F696DE7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9E39C6C6-DDF2-A55D-0986-2D22E68182E7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8A22688-A1A4-4EF0-DECA-5A3E412DB9E8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Executive Summary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Total Tickets (Monthly / Weekly / Daily)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Open vs Closed Tickets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SLA Compliance (% met)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Avg. Resolution Time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High Priority Tickets (trend)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 Backlog Over Time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4889F08-0B79-354D-4C45-C9C56F59FE30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41DA5D75-74B7-CBFE-D59E-E4FBA8C2B846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730225A-5BFF-2A64-E5E3-9CFCBD76C586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B4394A20-75E6-4931-F456-D7B4C4C55F03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6A64148-892E-DA18-FB3D-4CCB05221AF9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CBA0418-B113-FC2D-6261-76447B1C803C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Ticket Volume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by Priority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by Category / Type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by Application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by Channel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 Trends Over Time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910D0752-B1E0-4815-E005-5596493EFE8A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2FCBE08-3982-07EC-F2C3-AED6D60A482F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BB260BF5-4F14-4937-F8DF-7059201DFE6F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1DB1B0B-8446-E485-0ADE-90909677DF2A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33A36124-82E5-A00E-EBC0-4ECFCADA7D6E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7341041-464D-F2BB-D66C-C2EF454FFAD0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Team/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Resource</a:t>
            </a:r>
            <a:r>
              <a:rPr dirty="0">
                <a:solidFill>
                  <a:schemeClr val="accent5">
                    <a:lumMod val="75000"/>
                  </a:schemeClr>
                </a:solidFill>
              </a:rPr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Resolved per 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resource</a:t>
            </a:r>
            <a:endParaRPr sz="2400" spc="-3" dirty="0">
              <a:solidFill>
                <a:srgbClr val="0D6EA8"/>
              </a:solidFill>
              <a:latin typeface="Montserrat"/>
            </a:endParaRP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Avg. Resolution Time per 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Resource</a:t>
            </a:r>
            <a:endParaRPr sz="2400" spc="-3" dirty="0">
              <a:solidFill>
                <a:srgbClr val="0D6EA8"/>
              </a:solidFill>
              <a:latin typeface="Montserrat"/>
            </a:endParaRP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SLA Breach Count by 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Resource</a:t>
            </a:r>
            <a:endParaRPr sz="2400" spc="-3" dirty="0">
              <a:solidFill>
                <a:srgbClr val="0D6EA8"/>
              </a:solidFill>
              <a:latin typeface="Montserrat"/>
            </a:endParaRP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 Aging Report by </a:t>
            </a:r>
            <a:r>
              <a:rPr lang="en-US" sz="2400" spc="-3" dirty="0">
                <a:solidFill>
                  <a:srgbClr val="0D6EA8"/>
                </a:solidFill>
                <a:latin typeface="Montserrat"/>
              </a:rPr>
              <a:t>Resource</a:t>
            </a:r>
            <a:endParaRPr sz="2400" spc="-3" dirty="0">
              <a:solidFill>
                <a:srgbClr val="0D6EA8"/>
              </a:solidFill>
              <a:latin typeface="Montserrat"/>
            </a:endParaRP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Heatmap: Time Taken vs Priority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6E238B30-7ED8-B427-92BC-C509B056BC4B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E4AA2DAE-31BB-348D-DFF5-3AC0FF708126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CECD3B8-E0B4-6076-DB09-BB96DDFB1312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51D4C9A-498C-0C17-93DF-DD2294F8E583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529090F6-0F54-6CD9-7C01-8D865210F54D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42093C83-C6E3-785E-3F9A-FCB1786446D9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SLA Compliance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SLA Met vs Breached (Count and %)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Breaches by Priority and Category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Avg. Response/Resolution Time by Priority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SLA Trends Over Time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10A7069E-7889-89C1-5C4F-41F072E2A3FD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AC60397-0352-0814-A373-CAD9689A8BC3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099CD03-9A3D-0508-062C-9F08E8FF0087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696CA6A6-51BE-7390-A87B-9E8BAC741A44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753F191-2BCA-5C70-F4D3-10D8A3AC960D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1AFDC025-FD4A-62B0-1650-F390D1D59393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Ticket Aging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Tickets Open &gt;7, &gt;14, &gt;30 days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Breakdown by Application or Priority</a:t>
            </a:r>
          </a:p>
          <a:p>
            <a:r>
              <a:rPr sz="2400" spc="-3" dirty="0">
                <a:solidFill>
                  <a:srgbClr val="0D6EA8"/>
                </a:solidFill>
                <a:latin typeface="Montserrat"/>
              </a:rPr>
              <a:t>Drill-down to Ticket Details</a:t>
            </a:r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7F152AA8-5815-ED42-373B-8DC214523486}"/>
              </a:ext>
            </a:extLst>
          </p:cNvPr>
          <p:cNvGrpSpPr/>
          <p:nvPr/>
        </p:nvGrpSpPr>
        <p:grpSpPr>
          <a:xfrm>
            <a:off x="0" y="0"/>
            <a:ext cx="12190733" cy="6856995"/>
            <a:chOff x="0" y="1787"/>
            <a:chExt cx="18286099" cy="10285493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0A9ABE3-8A13-92D8-3B38-D3C8081D48BC}"/>
                </a:ext>
              </a:extLst>
            </p:cNvPr>
            <p:cNvSpPr/>
            <p:nvPr/>
          </p:nvSpPr>
          <p:spPr>
            <a:xfrm>
              <a:off x="0" y="8272235"/>
              <a:ext cx="2362200" cy="2015045"/>
            </a:xfrm>
            <a:custGeom>
              <a:avLst/>
              <a:gdLst/>
              <a:ahLst/>
              <a:cxnLst/>
              <a:rect l="l" t="t" r="r" b="b"/>
              <a:pathLst>
                <a:path w="3035300" h="3035300">
                  <a:moveTo>
                    <a:pt x="0" y="3035018"/>
                  </a:moveTo>
                  <a:lnTo>
                    <a:pt x="0" y="0"/>
                  </a:lnTo>
                  <a:lnTo>
                    <a:pt x="44754" y="348"/>
                  </a:lnTo>
                  <a:lnTo>
                    <a:pt x="92890" y="1474"/>
                  </a:lnTo>
                  <a:lnTo>
                    <a:pt x="140838" y="3344"/>
                  </a:lnTo>
                  <a:lnTo>
                    <a:pt x="188593" y="5951"/>
                  </a:lnTo>
                  <a:lnTo>
                    <a:pt x="236150" y="9291"/>
                  </a:lnTo>
                  <a:lnTo>
                    <a:pt x="283503" y="13357"/>
                  </a:lnTo>
                  <a:lnTo>
                    <a:pt x="330646" y="18145"/>
                  </a:lnTo>
                  <a:lnTo>
                    <a:pt x="377574" y="23648"/>
                  </a:lnTo>
                  <a:lnTo>
                    <a:pt x="424282" y="29862"/>
                  </a:lnTo>
                  <a:lnTo>
                    <a:pt x="470763" y="36780"/>
                  </a:lnTo>
                  <a:lnTo>
                    <a:pt x="517012" y="44397"/>
                  </a:lnTo>
                  <a:lnTo>
                    <a:pt x="563023" y="52708"/>
                  </a:lnTo>
                  <a:lnTo>
                    <a:pt x="608792" y="61706"/>
                  </a:lnTo>
                  <a:lnTo>
                    <a:pt x="654312" y="71387"/>
                  </a:lnTo>
                  <a:lnTo>
                    <a:pt x="699578" y="81745"/>
                  </a:lnTo>
                  <a:lnTo>
                    <a:pt x="744584" y="92774"/>
                  </a:lnTo>
                  <a:lnTo>
                    <a:pt x="789325" y="104468"/>
                  </a:lnTo>
                  <a:lnTo>
                    <a:pt x="833796" y="116823"/>
                  </a:lnTo>
                  <a:lnTo>
                    <a:pt x="877990" y="129832"/>
                  </a:lnTo>
                  <a:lnTo>
                    <a:pt x="921902" y="143490"/>
                  </a:lnTo>
                  <a:lnTo>
                    <a:pt x="965526" y="157792"/>
                  </a:lnTo>
                  <a:lnTo>
                    <a:pt x="1008858" y="172731"/>
                  </a:lnTo>
                  <a:lnTo>
                    <a:pt x="1051890" y="188303"/>
                  </a:lnTo>
                  <a:lnTo>
                    <a:pt x="1094619" y="204501"/>
                  </a:lnTo>
                  <a:lnTo>
                    <a:pt x="1137038" y="221320"/>
                  </a:lnTo>
                  <a:lnTo>
                    <a:pt x="1179142" y="238756"/>
                  </a:lnTo>
                  <a:lnTo>
                    <a:pt x="1220924" y="256801"/>
                  </a:lnTo>
                  <a:lnTo>
                    <a:pt x="1262381" y="275450"/>
                  </a:lnTo>
                  <a:lnTo>
                    <a:pt x="1303505" y="294699"/>
                  </a:lnTo>
                  <a:lnTo>
                    <a:pt x="1344292" y="314541"/>
                  </a:lnTo>
                  <a:lnTo>
                    <a:pt x="1384736" y="334971"/>
                  </a:lnTo>
                  <a:lnTo>
                    <a:pt x="1424831" y="355983"/>
                  </a:lnTo>
                  <a:lnTo>
                    <a:pt x="1464572" y="377571"/>
                  </a:lnTo>
                  <a:lnTo>
                    <a:pt x="1503953" y="399731"/>
                  </a:lnTo>
                  <a:lnTo>
                    <a:pt x="1542969" y="422456"/>
                  </a:lnTo>
                  <a:lnTo>
                    <a:pt x="1581614" y="445741"/>
                  </a:lnTo>
                  <a:lnTo>
                    <a:pt x="1619882" y="469581"/>
                  </a:lnTo>
                  <a:lnTo>
                    <a:pt x="1657768" y="493970"/>
                  </a:lnTo>
                  <a:lnTo>
                    <a:pt x="1695267" y="518901"/>
                  </a:lnTo>
                  <a:lnTo>
                    <a:pt x="1732373" y="544371"/>
                  </a:lnTo>
                  <a:lnTo>
                    <a:pt x="1769080" y="570373"/>
                  </a:lnTo>
                  <a:lnTo>
                    <a:pt x="1805382" y="596901"/>
                  </a:lnTo>
                  <a:lnTo>
                    <a:pt x="1841275" y="623951"/>
                  </a:lnTo>
                  <a:lnTo>
                    <a:pt x="1876753" y="651516"/>
                  </a:lnTo>
                  <a:lnTo>
                    <a:pt x="1911809" y="679591"/>
                  </a:lnTo>
                  <a:lnTo>
                    <a:pt x="1946439" y="708170"/>
                  </a:lnTo>
                  <a:lnTo>
                    <a:pt x="1980637" y="737248"/>
                  </a:lnTo>
                  <a:lnTo>
                    <a:pt x="2014397" y="766819"/>
                  </a:lnTo>
                  <a:lnTo>
                    <a:pt x="2047714" y="796878"/>
                  </a:lnTo>
                  <a:lnTo>
                    <a:pt x="2080582" y="827419"/>
                  </a:lnTo>
                  <a:lnTo>
                    <a:pt x="2112996" y="858437"/>
                  </a:lnTo>
                  <a:lnTo>
                    <a:pt x="2144950" y="889926"/>
                  </a:lnTo>
                  <a:lnTo>
                    <a:pt x="2176439" y="921880"/>
                  </a:lnTo>
                  <a:lnTo>
                    <a:pt x="2207457" y="954294"/>
                  </a:lnTo>
                  <a:lnTo>
                    <a:pt x="2237998" y="987162"/>
                  </a:lnTo>
                  <a:lnTo>
                    <a:pt x="2268057" y="1020480"/>
                  </a:lnTo>
                  <a:lnTo>
                    <a:pt x="2297628" y="1054240"/>
                  </a:lnTo>
                  <a:lnTo>
                    <a:pt x="2326706" y="1088438"/>
                  </a:lnTo>
                  <a:lnTo>
                    <a:pt x="2355285" y="1123068"/>
                  </a:lnTo>
                  <a:lnTo>
                    <a:pt x="2383360" y="1158125"/>
                  </a:lnTo>
                  <a:lnTo>
                    <a:pt x="2410924" y="1193602"/>
                  </a:lnTo>
                  <a:lnTo>
                    <a:pt x="2437974" y="1229495"/>
                  </a:lnTo>
                  <a:lnTo>
                    <a:pt x="2464502" y="1265798"/>
                  </a:lnTo>
                  <a:lnTo>
                    <a:pt x="2490504" y="1302505"/>
                  </a:lnTo>
                  <a:lnTo>
                    <a:pt x="2515973" y="1339611"/>
                  </a:lnTo>
                  <a:lnTo>
                    <a:pt x="2540905" y="1377110"/>
                  </a:lnTo>
                  <a:lnTo>
                    <a:pt x="2565293" y="1414996"/>
                  </a:lnTo>
                  <a:lnTo>
                    <a:pt x="2589133" y="1453265"/>
                  </a:lnTo>
                  <a:lnTo>
                    <a:pt x="2612418" y="1491910"/>
                  </a:lnTo>
                  <a:lnTo>
                    <a:pt x="2635143" y="1530925"/>
                  </a:lnTo>
                  <a:lnTo>
                    <a:pt x="2657302" y="1570307"/>
                  </a:lnTo>
                  <a:lnTo>
                    <a:pt x="2678891" y="1610048"/>
                  </a:lnTo>
                  <a:lnTo>
                    <a:pt x="2699902" y="1650143"/>
                  </a:lnTo>
                  <a:lnTo>
                    <a:pt x="2720332" y="1690587"/>
                  </a:lnTo>
                  <a:lnTo>
                    <a:pt x="2740174" y="1731374"/>
                  </a:lnTo>
                  <a:lnTo>
                    <a:pt x="2759422" y="1772498"/>
                  </a:lnTo>
                  <a:lnTo>
                    <a:pt x="2778071" y="1813955"/>
                  </a:lnTo>
                  <a:lnTo>
                    <a:pt x="2796116" y="1855738"/>
                  </a:lnTo>
                  <a:lnTo>
                    <a:pt x="2813551" y="1897842"/>
                  </a:lnTo>
                  <a:lnTo>
                    <a:pt x="2830371" y="1940261"/>
                  </a:lnTo>
                  <a:lnTo>
                    <a:pt x="2846569" y="1982989"/>
                  </a:lnTo>
                  <a:lnTo>
                    <a:pt x="2862140" y="2026022"/>
                  </a:lnTo>
                  <a:lnTo>
                    <a:pt x="2877079" y="2069354"/>
                  </a:lnTo>
                  <a:lnTo>
                    <a:pt x="2891381" y="2112979"/>
                  </a:lnTo>
                  <a:lnTo>
                    <a:pt x="2905039" y="2156891"/>
                  </a:lnTo>
                  <a:lnTo>
                    <a:pt x="2918047" y="2201085"/>
                  </a:lnTo>
                  <a:lnTo>
                    <a:pt x="2930402" y="2245555"/>
                  </a:lnTo>
                  <a:lnTo>
                    <a:pt x="2942096" y="2290296"/>
                  </a:lnTo>
                  <a:lnTo>
                    <a:pt x="2953125" y="2335303"/>
                  </a:lnTo>
                  <a:lnTo>
                    <a:pt x="2963482" y="2380569"/>
                  </a:lnTo>
                  <a:lnTo>
                    <a:pt x="2973163" y="2426089"/>
                  </a:lnTo>
                  <a:lnTo>
                    <a:pt x="2982161" y="2471858"/>
                  </a:lnTo>
                  <a:lnTo>
                    <a:pt x="2990471" y="2517870"/>
                  </a:lnTo>
                  <a:lnTo>
                    <a:pt x="2998088" y="2564119"/>
                  </a:lnTo>
                  <a:lnTo>
                    <a:pt x="3005006" y="2610600"/>
                  </a:lnTo>
                  <a:lnTo>
                    <a:pt x="3011219" y="2657307"/>
                  </a:lnTo>
                  <a:lnTo>
                    <a:pt x="3016722" y="2704236"/>
                  </a:lnTo>
                  <a:lnTo>
                    <a:pt x="3021510" y="2751379"/>
                  </a:lnTo>
                  <a:lnTo>
                    <a:pt x="3025576" y="2798732"/>
                  </a:lnTo>
                  <a:lnTo>
                    <a:pt x="3028915" y="2846289"/>
                  </a:lnTo>
                  <a:lnTo>
                    <a:pt x="3031522" y="2894045"/>
                  </a:lnTo>
                  <a:lnTo>
                    <a:pt x="3033391" y="2941993"/>
                  </a:lnTo>
                  <a:lnTo>
                    <a:pt x="3034517" y="2990129"/>
                  </a:lnTo>
                  <a:lnTo>
                    <a:pt x="3034866" y="3035018"/>
                  </a:lnTo>
                  <a:lnTo>
                    <a:pt x="0" y="3035018"/>
                  </a:lnTo>
                  <a:close/>
                </a:path>
              </a:pathLst>
            </a:custGeom>
            <a:solidFill>
              <a:srgbClr val="F7C82A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1D0A4748-B481-BE3A-E4C8-B7076569DDBD}"/>
                </a:ext>
              </a:extLst>
            </p:cNvPr>
            <p:cNvSpPr/>
            <p:nvPr/>
          </p:nvSpPr>
          <p:spPr>
            <a:xfrm>
              <a:off x="16828774" y="1787"/>
              <a:ext cx="1457325" cy="1457325"/>
            </a:xfrm>
            <a:custGeom>
              <a:avLst/>
              <a:gdLst/>
              <a:ahLst/>
              <a:cxnLst/>
              <a:rect l="l" t="t" r="r" b="b"/>
              <a:pathLst>
                <a:path w="1457325" h="1457325">
                  <a:moveTo>
                    <a:pt x="648946" y="0"/>
                  </a:moveTo>
                  <a:lnTo>
                    <a:pt x="0" y="0"/>
                  </a:lnTo>
                  <a:lnTo>
                    <a:pt x="778" y="48104"/>
                  </a:lnTo>
                  <a:lnTo>
                    <a:pt x="3099" y="95819"/>
                  </a:lnTo>
                  <a:lnTo>
                    <a:pt x="6938" y="143121"/>
                  </a:lnTo>
                  <a:lnTo>
                    <a:pt x="12271" y="189984"/>
                  </a:lnTo>
                  <a:lnTo>
                    <a:pt x="19073" y="236386"/>
                  </a:lnTo>
                  <a:lnTo>
                    <a:pt x="27322" y="282302"/>
                  </a:lnTo>
                  <a:lnTo>
                    <a:pt x="36992" y="327708"/>
                  </a:lnTo>
                  <a:lnTo>
                    <a:pt x="48060" y="372581"/>
                  </a:lnTo>
                  <a:lnTo>
                    <a:pt x="60502" y="416895"/>
                  </a:lnTo>
                  <a:lnTo>
                    <a:pt x="74295" y="460628"/>
                  </a:lnTo>
                  <a:lnTo>
                    <a:pt x="89412" y="503755"/>
                  </a:lnTo>
                  <a:lnTo>
                    <a:pt x="105832" y="546252"/>
                  </a:lnTo>
                  <a:lnTo>
                    <a:pt x="123530" y="588096"/>
                  </a:lnTo>
                  <a:lnTo>
                    <a:pt x="142481" y="629261"/>
                  </a:lnTo>
                  <a:lnTo>
                    <a:pt x="162663" y="669725"/>
                  </a:lnTo>
                  <a:lnTo>
                    <a:pt x="184050" y="709463"/>
                  </a:lnTo>
                  <a:lnTo>
                    <a:pt x="206619" y="748451"/>
                  </a:lnTo>
                  <a:lnTo>
                    <a:pt x="230346" y="786666"/>
                  </a:lnTo>
                  <a:lnTo>
                    <a:pt x="255207" y="824082"/>
                  </a:lnTo>
                  <a:lnTo>
                    <a:pt x="281178" y="860677"/>
                  </a:lnTo>
                  <a:lnTo>
                    <a:pt x="308234" y="896426"/>
                  </a:lnTo>
                  <a:lnTo>
                    <a:pt x="336352" y="931305"/>
                  </a:lnTo>
                  <a:lnTo>
                    <a:pt x="365509" y="965290"/>
                  </a:lnTo>
                  <a:lnTo>
                    <a:pt x="395679" y="998358"/>
                  </a:lnTo>
                  <a:lnTo>
                    <a:pt x="426839" y="1030483"/>
                  </a:lnTo>
                  <a:lnTo>
                    <a:pt x="458964" y="1061643"/>
                  </a:lnTo>
                  <a:lnTo>
                    <a:pt x="492032" y="1091813"/>
                  </a:lnTo>
                  <a:lnTo>
                    <a:pt x="526017" y="1120969"/>
                  </a:lnTo>
                  <a:lnTo>
                    <a:pt x="560896" y="1149088"/>
                  </a:lnTo>
                  <a:lnTo>
                    <a:pt x="596646" y="1176144"/>
                  </a:lnTo>
                  <a:lnTo>
                    <a:pt x="633240" y="1202115"/>
                  </a:lnTo>
                  <a:lnTo>
                    <a:pt x="670657" y="1226975"/>
                  </a:lnTo>
                  <a:lnTo>
                    <a:pt x="708872" y="1250702"/>
                  </a:lnTo>
                  <a:lnTo>
                    <a:pt x="747860" y="1273271"/>
                  </a:lnTo>
                  <a:lnTo>
                    <a:pt x="787598" y="1294658"/>
                  </a:lnTo>
                  <a:lnTo>
                    <a:pt x="828062" y="1314840"/>
                  </a:lnTo>
                  <a:lnTo>
                    <a:pt x="869228" y="1333791"/>
                  </a:lnTo>
                  <a:lnTo>
                    <a:pt x="911071" y="1351489"/>
                  </a:lnTo>
                  <a:lnTo>
                    <a:pt x="953568" y="1367908"/>
                  </a:lnTo>
                  <a:lnTo>
                    <a:pt x="996695" y="1383026"/>
                  </a:lnTo>
                  <a:lnTo>
                    <a:pt x="1040428" y="1396818"/>
                  </a:lnTo>
                  <a:lnTo>
                    <a:pt x="1084743" y="1409260"/>
                  </a:lnTo>
                  <a:lnTo>
                    <a:pt x="1129616" y="1420328"/>
                  </a:lnTo>
                  <a:lnTo>
                    <a:pt x="1175022" y="1429999"/>
                  </a:lnTo>
                  <a:lnTo>
                    <a:pt x="1220938" y="1438247"/>
                  </a:lnTo>
                  <a:lnTo>
                    <a:pt x="1267340" y="1445050"/>
                  </a:lnTo>
                  <a:lnTo>
                    <a:pt x="1314203" y="1450382"/>
                  </a:lnTo>
                  <a:lnTo>
                    <a:pt x="1361504" y="1454221"/>
                  </a:lnTo>
                  <a:lnTo>
                    <a:pt x="1409220" y="1456542"/>
                  </a:lnTo>
                  <a:lnTo>
                    <a:pt x="1457324" y="1457321"/>
                  </a:lnTo>
                  <a:lnTo>
                    <a:pt x="1457324" y="808381"/>
                  </a:lnTo>
                  <a:lnTo>
                    <a:pt x="1409826" y="807009"/>
                  </a:lnTo>
                  <a:lnTo>
                    <a:pt x="1363051" y="802943"/>
                  </a:lnTo>
                  <a:lnTo>
                    <a:pt x="1317074" y="796258"/>
                  </a:lnTo>
                  <a:lnTo>
                    <a:pt x="1271972" y="787031"/>
                  </a:lnTo>
                  <a:lnTo>
                    <a:pt x="1227819" y="775338"/>
                  </a:lnTo>
                  <a:lnTo>
                    <a:pt x="1184693" y="761253"/>
                  </a:lnTo>
                  <a:lnTo>
                    <a:pt x="1142669" y="744854"/>
                  </a:lnTo>
                  <a:lnTo>
                    <a:pt x="1101822" y="726216"/>
                  </a:lnTo>
                  <a:lnTo>
                    <a:pt x="1062228" y="705414"/>
                  </a:lnTo>
                  <a:lnTo>
                    <a:pt x="1023964" y="682525"/>
                  </a:lnTo>
                  <a:lnTo>
                    <a:pt x="987105" y="657625"/>
                  </a:lnTo>
                  <a:lnTo>
                    <a:pt x="951727" y="630788"/>
                  </a:lnTo>
                  <a:lnTo>
                    <a:pt x="917905" y="602092"/>
                  </a:lnTo>
                  <a:lnTo>
                    <a:pt x="885716" y="571611"/>
                  </a:lnTo>
                  <a:lnTo>
                    <a:pt x="855235" y="539422"/>
                  </a:lnTo>
                  <a:lnTo>
                    <a:pt x="826539" y="505600"/>
                  </a:lnTo>
                  <a:lnTo>
                    <a:pt x="799702" y="470222"/>
                  </a:lnTo>
                  <a:lnTo>
                    <a:pt x="774802" y="433363"/>
                  </a:lnTo>
                  <a:lnTo>
                    <a:pt x="751913" y="395098"/>
                  </a:lnTo>
                  <a:lnTo>
                    <a:pt x="731111" y="355505"/>
                  </a:lnTo>
                  <a:lnTo>
                    <a:pt x="712473" y="314657"/>
                  </a:lnTo>
                  <a:lnTo>
                    <a:pt x="696074" y="272633"/>
                  </a:lnTo>
                  <a:lnTo>
                    <a:pt x="681990" y="229506"/>
                  </a:lnTo>
                  <a:lnTo>
                    <a:pt x="670296" y="185353"/>
                  </a:lnTo>
                  <a:lnTo>
                    <a:pt x="661069" y="140251"/>
                  </a:lnTo>
                  <a:lnTo>
                    <a:pt x="654385" y="94274"/>
                  </a:lnTo>
                  <a:lnTo>
                    <a:pt x="650319" y="47498"/>
                  </a:lnTo>
                  <a:lnTo>
                    <a:pt x="648946" y="0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D0D0CC9E-3B01-D256-AE17-3FB8F9509437}"/>
                </a:ext>
              </a:extLst>
            </p:cNvPr>
            <p:cNvSpPr/>
            <p:nvPr/>
          </p:nvSpPr>
          <p:spPr>
            <a:xfrm>
              <a:off x="15719995" y="8272236"/>
              <a:ext cx="1829435" cy="938530"/>
            </a:xfrm>
            <a:custGeom>
              <a:avLst/>
              <a:gdLst/>
              <a:ahLst/>
              <a:cxnLst/>
              <a:rect l="l" t="t" r="r" b="b"/>
              <a:pathLst>
                <a:path w="1829434" h="938529">
                  <a:moveTo>
                    <a:pt x="1358548" y="938331"/>
                  </a:moveTo>
                  <a:lnTo>
                    <a:pt x="450652" y="938331"/>
                  </a:lnTo>
                  <a:lnTo>
                    <a:pt x="450652" y="935027"/>
                  </a:lnTo>
                  <a:lnTo>
                    <a:pt x="404636" y="930920"/>
                  </a:lnTo>
                  <a:lnTo>
                    <a:pt x="359935" y="922463"/>
                  </a:lnTo>
                  <a:lnTo>
                    <a:pt x="316778" y="909872"/>
                  </a:lnTo>
                  <a:lnTo>
                    <a:pt x="275393" y="893366"/>
                  </a:lnTo>
                  <a:lnTo>
                    <a:pt x="236007" y="873162"/>
                  </a:lnTo>
                  <a:lnTo>
                    <a:pt x="198849" y="849478"/>
                  </a:lnTo>
                  <a:lnTo>
                    <a:pt x="164148" y="822533"/>
                  </a:lnTo>
                  <a:lnTo>
                    <a:pt x="132130" y="792543"/>
                  </a:lnTo>
                  <a:lnTo>
                    <a:pt x="103025" y="759726"/>
                  </a:lnTo>
                  <a:lnTo>
                    <a:pt x="77061" y="724301"/>
                  </a:lnTo>
                  <a:lnTo>
                    <a:pt x="54465" y="686485"/>
                  </a:lnTo>
                  <a:lnTo>
                    <a:pt x="35466" y="646496"/>
                  </a:lnTo>
                  <a:lnTo>
                    <a:pt x="20291" y="604552"/>
                  </a:lnTo>
                  <a:lnTo>
                    <a:pt x="9170" y="560870"/>
                  </a:lnTo>
                  <a:lnTo>
                    <a:pt x="2330" y="515669"/>
                  </a:lnTo>
                  <a:lnTo>
                    <a:pt x="0" y="469165"/>
                  </a:lnTo>
                  <a:lnTo>
                    <a:pt x="2294" y="422662"/>
                  </a:lnTo>
                  <a:lnTo>
                    <a:pt x="9034" y="377460"/>
                  </a:lnTo>
                  <a:lnTo>
                    <a:pt x="20007" y="333779"/>
                  </a:lnTo>
                  <a:lnTo>
                    <a:pt x="35000" y="291834"/>
                  </a:lnTo>
                  <a:lnTo>
                    <a:pt x="53797" y="251845"/>
                  </a:lnTo>
                  <a:lnTo>
                    <a:pt x="76187" y="214029"/>
                  </a:lnTo>
                  <a:lnTo>
                    <a:pt x="101955" y="178604"/>
                  </a:lnTo>
                  <a:lnTo>
                    <a:pt x="130888" y="145788"/>
                  </a:lnTo>
                  <a:lnTo>
                    <a:pt x="162772" y="115798"/>
                  </a:lnTo>
                  <a:lnTo>
                    <a:pt x="197393" y="88852"/>
                  </a:lnTo>
                  <a:lnTo>
                    <a:pt x="234539" y="65168"/>
                  </a:lnTo>
                  <a:lnTo>
                    <a:pt x="273995" y="44965"/>
                  </a:lnTo>
                  <a:lnTo>
                    <a:pt x="315548" y="28458"/>
                  </a:lnTo>
                  <a:lnTo>
                    <a:pt x="358984" y="15868"/>
                  </a:lnTo>
                  <a:lnTo>
                    <a:pt x="404090" y="7410"/>
                  </a:lnTo>
                  <a:lnTo>
                    <a:pt x="450652" y="3303"/>
                  </a:lnTo>
                  <a:lnTo>
                    <a:pt x="450652" y="0"/>
                  </a:lnTo>
                  <a:lnTo>
                    <a:pt x="1358548" y="0"/>
                  </a:lnTo>
                  <a:lnTo>
                    <a:pt x="1406971" y="2437"/>
                  </a:lnTo>
                  <a:lnTo>
                    <a:pt x="1453924" y="9589"/>
                  </a:lnTo>
                  <a:lnTo>
                    <a:pt x="1499178" y="21212"/>
                  </a:lnTo>
                  <a:lnTo>
                    <a:pt x="1542506" y="37066"/>
                  </a:lnTo>
                  <a:lnTo>
                    <a:pt x="1583678" y="56908"/>
                  </a:lnTo>
                  <a:lnTo>
                    <a:pt x="1622466" y="80495"/>
                  </a:lnTo>
                  <a:lnTo>
                    <a:pt x="1658643" y="107587"/>
                  </a:lnTo>
                  <a:lnTo>
                    <a:pt x="1691981" y="137941"/>
                  </a:lnTo>
                  <a:lnTo>
                    <a:pt x="1722251" y="171315"/>
                  </a:lnTo>
                  <a:lnTo>
                    <a:pt x="1749225" y="207466"/>
                  </a:lnTo>
                  <a:lnTo>
                    <a:pt x="1772675" y="246154"/>
                  </a:lnTo>
                  <a:lnTo>
                    <a:pt x="1792374" y="287136"/>
                  </a:lnTo>
                  <a:lnTo>
                    <a:pt x="1808091" y="330170"/>
                  </a:lnTo>
                  <a:lnTo>
                    <a:pt x="1819601" y="375015"/>
                  </a:lnTo>
                  <a:lnTo>
                    <a:pt x="1826674" y="421427"/>
                  </a:lnTo>
                  <a:lnTo>
                    <a:pt x="1829082" y="469165"/>
                  </a:lnTo>
                  <a:lnTo>
                    <a:pt x="1826638" y="516904"/>
                  </a:lnTo>
                  <a:lnTo>
                    <a:pt x="1819465" y="563316"/>
                  </a:lnTo>
                  <a:lnTo>
                    <a:pt x="1807807" y="608160"/>
                  </a:lnTo>
                  <a:lnTo>
                    <a:pt x="1791908" y="651194"/>
                  </a:lnTo>
                  <a:lnTo>
                    <a:pt x="1772008" y="692176"/>
                  </a:lnTo>
                  <a:lnTo>
                    <a:pt x="1748352" y="730864"/>
                  </a:lnTo>
                  <a:lnTo>
                    <a:pt x="1721181" y="767016"/>
                  </a:lnTo>
                  <a:lnTo>
                    <a:pt x="1690738" y="800390"/>
                  </a:lnTo>
                  <a:lnTo>
                    <a:pt x="1657267" y="830743"/>
                  </a:lnTo>
                  <a:lnTo>
                    <a:pt x="1621010" y="857835"/>
                  </a:lnTo>
                  <a:lnTo>
                    <a:pt x="1582209" y="881423"/>
                  </a:lnTo>
                  <a:lnTo>
                    <a:pt x="1541108" y="901265"/>
                  </a:lnTo>
                  <a:lnTo>
                    <a:pt x="1497948" y="917118"/>
                  </a:lnTo>
                  <a:lnTo>
                    <a:pt x="1452973" y="928742"/>
                  </a:lnTo>
                  <a:lnTo>
                    <a:pt x="1406425" y="935893"/>
                  </a:lnTo>
                  <a:lnTo>
                    <a:pt x="1358548" y="938331"/>
                  </a:lnTo>
                  <a:close/>
                </a:path>
              </a:pathLst>
            </a:custGeom>
            <a:solidFill>
              <a:srgbClr val="454599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70B797DE-CFDF-8A63-9832-CB6DB2372959}"/>
                </a:ext>
              </a:extLst>
            </p:cNvPr>
            <p:cNvSpPr/>
            <p:nvPr/>
          </p:nvSpPr>
          <p:spPr>
            <a:xfrm>
              <a:off x="16669911" y="8355639"/>
              <a:ext cx="771525" cy="771525"/>
            </a:xfrm>
            <a:custGeom>
              <a:avLst/>
              <a:gdLst/>
              <a:ahLst/>
              <a:cxnLst/>
              <a:rect l="l" t="t" r="r" b="b"/>
              <a:pathLst>
                <a:path w="771525" h="771525">
                  <a:moveTo>
                    <a:pt x="385762" y="771525"/>
                  </a:moveTo>
                  <a:lnTo>
                    <a:pt x="338538" y="768623"/>
                  </a:lnTo>
                  <a:lnTo>
                    <a:pt x="292029" y="759964"/>
                  </a:lnTo>
                  <a:lnTo>
                    <a:pt x="246931" y="745677"/>
                  </a:lnTo>
                  <a:lnTo>
                    <a:pt x="203915" y="725974"/>
                  </a:lnTo>
                  <a:lnTo>
                    <a:pt x="163634" y="701154"/>
                  </a:lnTo>
                  <a:lnTo>
                    <a:pt x="126700" y="671593"/>
                  </a:lnTo>
                  <a:lnTo>
                    <a:pt x="93661" y="637734"/>
                  </a:lnTo>
                  <a:lnTo>
                    <a:pt x="65012" y="600080"/>
                  </a:lnTo>
                  <a:lnTo>
                    <a:pt x="41188" y="559203"/>
                  </a:lnTo>
                  <a:lnTo>
                    <a:pt x="22549" y="515721"/>
                  </a:lnTo>
                  <a:lnTo>
                    <a:pt x="9373" y="470286"/>
                  </a:lnTo>
                  <a:lnTo>
                    <a:pt x="1857" y="423573"/>
                  </a:lnTo>
                  <a:lnTo>
                    <a:pt x="0" y="385762"/>
                  </a:lnTo>
                  <a:lnTo>
                    <a:pt x="116" y="376292"/>
                  </a:lnTo>
                  <a:lnTo>
                    <a:pt x="4175" y="329159"/>
                  </a:lnTo>
                  <a:lnTo>
                    <a:pt x="13972" y="282877"/>
                  </a:lnTo>
                  <a:lnTo>
                    <a:pt x="29364" y="238137"/>
                  </a:lnTo>
                  <a:lnTo>
                    <a:pt x="50116" y="195618"/>
                  </a:lnTo>
                  <a:lnTo>
                    <a:pt x="75914" y="155963"/>
                  </a:lnTo>
                  <a:lnTo>
                    <a:pt x="106373" y="119765"/>
                  </a:lnTo>
                  <a:lnTo>
                    <a:pt x="141037" y="87564"/>
                  </a:lnTo>
                  <a:lnTo>
                    <a:pt x="179382" y="59848"/>
                  </a:lnTo>
                  <a:lnTo>
                    <a:pt x="220827" y="37037"/>
                  </a:lnTo>
                  <a:lnTo>
                    <a:pt x="264753" y="19470"/>
                  </a:lnTo>
                  <a:lnTo>
                    <a:pt x="310503" y="7412"/>
                  </a:lnTo>
                  <a:lnTo>
                    <a:pt x="357386" y="1044"/>
                  </a:lnTo>
                  <a:lnTo>
                    <a:pt x="385762" y="0"/>
                  </a:lnTo>
                  <a:lnTo>
                    <a:pt x="395232" y="116"/>
                  </a:lnTo>
                  <a:lnTo>
                    <a:pt x="442365" y="4175"/>
                  </a:lnTo>
                  <a:lnTo>
                    <a:pt x="488647" y="13972"/>
                  </a:lnTo>
                  <a:lnTo>
                    <a:pt x="533387" y="29364"/>
                  </a:lnTo>
                  <a:lnTo>
                    <a:pt x="575906" y="50116"/>
                  </a:lnTo>
                  <a:lnTo>
                    <a:pt x="615561" y="75914"/>
                  </a:lnTo>
                  <a:lnTo>
                    <a:pt x="651759" y="106373"/>
                  </a:lnTo>
                  <a:lnTo>
                    <a:pt x="683960" y="141037"/>
                  </a:lnTo>
                  <a:lnTo>
                    <a:pt x="711676" y="179382"/>
                  </a:lnTo>
                  <a:lnTo>
                    <a:pt x="734487" y="220827"/>
                  </a:lnTo>
                  <a:lnTo>
                    <a:pt x="752054" y="264753"/>
                  </a:lnTo>
                  <a:lnTo>
                    <a:pt x="764112" y="310503"/>
                  </a:lnTo>
                  <a:lnTo>
                    <a:pt x="770480" y="357386"/>
                  </a:lnTo>
                  <a:lnTo>
                    <a:pt x="771525" y="385762"/>
                  </a:lnTo>
                  <a:lnTo>
                    <a:pt x="771408" y="395232"/>
                  </a:lnTo>
                  <a:lnTo>
                    <a:pt x="767349" y="442365"/>
                  </a:lnTo>
                  <a:lnTo>
                    <a:pt x="757551" y="488647"/>
                  </a:lnTo>
                  <a:lnTo>
                    <a:pt x="742160" y="533387"/>
                  </a:lnTo>
                  <a:lnTo>
                    <a:pt x="721408" y="575906"/>
                  </a:lnTo>
                  <a:lnTo>
                    <a:pt x="695609" y="615561"/>
                  </a:lnTo>
                  <a:lnTo>
                    <a:pt x="665151" y="651759"/>
                  </a:lnTo>
                  <a:lnTo>
                    <a:pt x="630487" y="683960"/>
                  </a:lnTo>
                  <a:lnTo>
                    <a:pt x="592142" y="711676"/>
                  </a:lnTo>
                  <a:lnTo>
                    <a:pt x="550697" y="734487"/>
                  </a:lnTo>
                  <a:lnTo>
                    <a:pt x="506771" y="752054"/>
                  </a:lnTo>
                  <a:lnTo>
                    <a:pt x="461020" y="764112"/>
                  </a:lnTo>
                  <a:lnTo>
                    <a:pt x="414138" y="770480"/>
                  </a:lnTo>
                  <a:lnTo>
                    <a:pt x="385762" y="771525"/>
                  </a:lnTo>
                  <a:close/>
                </a:path>
              </a:pathLst>
            </a:custGeom>
            <a:solidFill>
              <a:srgbClr val="0D6EA8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E02B67B2-13F3-8F21-B4D1-0DC2C2344AE8}"/>
                </a:ext>
              </a:extLst>
            </p:cNvPr>
            <p:cNvSpPr/>
            <p:nvPr/>
          </p:nvSpPr>
          <p:spPr>
            <a:xfrm>
              <a:off x="16875841" y="8561569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80974" y="271462"/>
                  </a:lnTo>
                  <a:lnTo>
                    <a:pt x="0" y="271462"/>
                  </a:lnTo>
                  <a:lnTo>
                    <a:pt x="0" y="90487"/>
                  </a:lnTo>
                  <a:lnTo>
                    <a:pt x="180974" y="90487"/>
                  </a:lnTo>
                  <a:lnTo>
                    <a:pt x="180974" y="0"/>
                  </a:lnTo>
                  <a:lnTo>
                    <a:pt x="361949" y="180974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F7F4EB"/>
            </a:solidFill>
          </p:spPr>
          <p:txBody>
            <a:bodyPr wrap="square" lIns="0" tIns="0" rIns="0" bIns="0" rtlCol="0"/>
            <a:lstStyle/>
            <a:p>
              <a:endParaRPr sz="12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DD8080000EE2449CDCC8892981152D" ma:contentTypeVersion="10" ma:contentTypeDescription="Create a new document." ma:contentTypeScope="" ma:versionID="c5dbab516bf13288df875310985859e8">
  <xsd:schema xmlns:xsd="http://www.w3.org/2001/XMLSchema" xmlns:xs="http://www.w3.org/2001/XMLSchema" xmlns:p="http://schemas.microsoft.com/office/2006/metadata/properties" xmlns:ns2="a92c2f20-b92c-42df-bab2-3ca6f6519b15" xmlns:ns3="76936fe1-bd28-469a-bc49-aed36ed97aa5" targetNamespace="http://schemas.microsoft.com/office/2006/metadata/properties" ma:root="true" ma:fieldsID="61a860f3c0915b757cfe3019bcd6d4bc" ns2:_="" ns3:_="">
    <xsd:import namespace="a92c2f20-b92c-42df-bab2-3ca6f6519b15"/>
    <xsd:import namespace="76936fe1-bd28-469a-bc49-aed36ed97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c2f20-b92c-42df-bab2-3ca6f6519b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936fe1-bd28-469a-bc49-aed36ed97a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1D356D-4F94-442B-8301-9C09C3EA956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22DC83-825E-4DC8-93E5-F1B85FAE96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c2f20-b92c-42df-bab2-3ca6f6519b15"/>
    <ds:schemaRef ds:uri="76936fe1-bd28-469a-bc49-aed36ed97a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5DC51D-B8B9-41C4-9007-62FF290434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9013</TotalTime>
  <Words>306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Office Theme</vt:lpstr>
      <vt:lpstr>Support Ticket Dashboard Report</vt:lpstr>
      <vt:lpstr>Support Ticket Dashboard Report POC</vt:lpstr>
      <vt:lpstr>Report Objectives</vt:lpstr>
      <vt:lpstr>Data Sources</vt:lpstr>
      <vt:lpstr>Executive Summary Dashboard</vt:lpstr>
      <vt:lpstr>Ticket Volume Analysis</vt:lpstr>
      <vt:lpstr>Team/Resource Performance</vt:lpstr>
      <vt:lpstr>SLA Compliance Dashboard</vt:lpstr>
      <vt:lpstr>Ticket Aging Report</vt:lpstr>
      <vt:lpstr>Recurring Issues &amp; Root Cause</vt:lpstr>
      <vt:lpstr>Interactivity &amp; Filters</vt:lpstr>
      <vt:lpstr>Key Performance Indicators (KPIs)</vt:lpstr>
      <vt:lpstr>Questions and Answers: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Reports</dc:title>
  <dc:creator>Gaurav Trivedi</dc:creator>
  <cp:lastModifiedBy>Ramesh Danda</cp:lastModifiedBy>
  <cp:revision>6</cp:revision>
  <dcterms:created xsi:type="dcterms:W3CDTF">2023-05-17T17:22:30Z</dcterms:created>
  <dcterms:modified xsi:type="dcterms:W3CDTF">2025-06-03T15:53:57Z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0x010100D0DD8080000EE2449CDCC8892981152D</vt:lpwstr>
  </property>
</Properties>
</file>