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3"/>
  </p:notesMasterIdLst>
  <p:sldIdLst>
    <p:sldId id="285" r:id="rId5"/>
    <p:sldId id="260" r:id="rId6"/>
    <p:sldId id="345" r:id="rId7"/>
    <p:sldId id="329" r:id="rId8"/>
    <p:sldId id="346" r:id="rId9"/>
    <p:sldId id="347" r:id="rId10"/>
    <p:sldId id="290" r:id="rId11"/>
    <p:sldId id="291" r:id="rId12"/>
    <p:sldId id="325" r:id="rId13"/>
    <p:sldId id="326" r:id="rId14"/>
    <p:sldId id="327" r:id="rId15"/>
    <p:sldId id="328" r:id="rId16"/>
    <p:sldId id="262" r:id="rId17"/>
    <p:sldId id="275" r:id="rId18"/>
    <p:sldId id="264" r:id="rId19"/>
    <p:sldId id="274" r:id="rId20"/>
    <p:sldId id="292" r:id="rId21"/>
    <p:sldId id="273" r:id="rId22"/>
    <p:sldId id="28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11" r:id="rId32"/>
    <p:sldId id="313" r:id="rId33"/>
    <p:sldId id="314" r:id="rId34"/>
    <p:sldId id="315" r:id="rId35"/>
    <p:sldId id="316" r:id="rId36"/>
    <p:sldId id="320" r:id="rId37"/>
    <p:sldId id="321" r:id="rId38"/>
    <p:sldId id="322" r:id="rId39"/>
    <p:sldId id="323" r:id="rId40"/>
    <p:sldId id="312" r:id="rId41"/>
    <p:sldId id="324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8" y="1908228"/>
            <a:ext cx="8445347" cy="744537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LSTNet</a:t>
            </a:r>
            <a:r>
              <a:rPr lang="en-US" dirty="0"/>
              <a:t> to 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899575" cy="769527"/>
          </a:xfrm>
        </p:spPr>
        <p:txBody>
          <a:bodyPr/>
          <a:lstStyle/>
          <a:p>
            <a:r>
              <a:rPr lang="en-US" sz="2200" dirty="0"/>
              <a:t>Moving on to Train, </a:t>
            </a:r>
            <a:r>
              <a:rPr lang="en-US" sz="2200" dirty="0" err="1"/>
              <a:t>Optimise</a:t>
            </a:r>
            <a:r>
              <a:rPr lang="en-US" sz="2200" dirty="0"/>
              <a:t>, and Deploy </a:t>
            </a:r>
            <a:r>
              <a:rPr lang="en-US" sz="2200" dirty="0" err="1"/>
              <a:t>LSTNet</a:t>
            </a:r>
            <a:r>
              <a:rPr lang="en-US" sz="2200" dirty="0"/>
              <a:t> using Amazon </a:t>
            </a:r>
            <a:r>
              <a:rPr lang="en-US" sz="2200" dirty="0" err="1"/>
              <a:t>SageMaker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30 July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Back to Amazon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90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r>
              <a:rPr lang="de-DE" dirty="0"/>
              <a:t>Distributed </a:t>
            </a:r>
            <a:r>
              <a:rPr lang="de-DE" dirty="0" err="1"/>
              <a:t>and</a:t>
            </a:r>
            <a:r>
              <a:rPr lang="de-DE" dirty="0"/>
              <a:t> multi-GPU </a:t>
            </a:r>
            <a:r>
              <a:rPr lang="de-DE" dirty="0" err="1"/>
              <a:t>LSTNet</a:t>
            </a:r>
            <a:r>
              <a:rPr lang="de-DE" dirty="0"/>
              <a:t> on </a:t>
            </a:r>
            <a:r>
              <a:rPr lang="de-DE" dirty="0" err="1"/>
              <a:t>SageMaker</a:t>
            </a:r>
            <a:r>
              <a:rPr lang="de-DE" dirty="0"/>
              <a:t> – 30 min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HyperParameterOptimization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Lab</a:t>
            </a:r>
            <a:r>
              <a:rPr lang="de-DE" dirty="0"/>
              <a:t>: </a:t>
            </a:r>
            <a:r>
              <a:rPr lang="de-DE" dirty="0" err="1"/>
              <a:t>Deploying</a:t>
            </a:r>
            <a:r>
              <a:rPr lang="de-DE" dirty="0"/>
              <a:t> an end-point </a:t>
            </a:r>
            <a:r>
              <a:rPr lang="de-DE" dirty="0" err="1"/>
              <a:t>using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– 60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Back </a:t>
            </a:r>
            <a:r>
              <a:rPr lang="de-DE" dirty="0" err="1"/>
              <a:t>to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porting_lstnet_to_amazon_sagemaker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porting_lstnet_to_amazon_sagemaker.ipynb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1" y="1009331"/>
            <a:ext cx="8629237" cy="368241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p2.xlarge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porting_lstnet_to_sagemaker</a:t>
            </a:r>
            <a:r>
              <a:rPr lang="de-DE" b="1" dirty="0"/>
              <a:t>/ </a:t>
            </a:r>
            <a:r>
              <a:rPr lang="de-DE" b="1" dirty="0" err="1"/>
              <a:t>porting_lstnet_to_sagemaker.ipynb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1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5D8-3611-7046-9A06-9563092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LSTNet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6EF5-5E8A-9A42-85C2-CC66B9C50AAF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Porting </a:t>
            </a:r>
            <a:r>
              <a:rPr lang="en-US" dirty="0" err="1">
                <a:solidFill>
                  <a:schemeClr val="bg1"/>
                </a:solidFill>
              </a:rPr>
              <a:t>LSTNet</a:t>
            </a:r>
            <a:r>
              <a:rPr lang="en-US" dirty="0">
                <a:solidFill>
                  <a:schemeClr val="bg1"/>
                </a:solidFill>
              </a:rPr>
              <a:t> to Distributed and Multi-GPU training using Amazon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and Gluon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84414CB-338C-1B44-B251-0EAA44612E28}"/>
              </a:ext>
            </a:extLst>
          </p:cNvPr>
          <p:cNvSpPr txBox="1">
            <a:spLocks/>
          </p:cNvSpPr>
          <p:nvPr/>
        </p:nvSpPr>
        <p:spPr>
          <a:xfrm>
            <a:off x="396874" y="3797528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lstnet_multi_gpu_distributed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lstnet_multi_gpu_distributed.ipynb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5D8-3611-7046-9A06-9563092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3: </a:t>
            </a:r>
            <a:r>
              <a:rPr lang="de-DE" dirty="0" err="1"/>
              <a:t>Deploying</a:t>
            </a:r>
            <a:r>
              <a:rPr lang="de-DE" dirty="0"/>
              <a:t> an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6EF5-5E8A-9A42-85C2-CC66B9C50AAF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Deploying an Amazon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endpoint directly from a </a:t>
            </a:r>
            <a:r>
              <a:rPr lang="en-US" dirty="0" err="1">
                <a:solidFill>
                  <a:schemeClr val="bg1"/>
                </a:solidFill>
              </a:rPr>
              <a:t>SageMaker</a:t>
            </a:r>
            <a:r>
              <a:rPr lang="en-US" dirty="0">
                <a:solidFill>
                  <a:schemeClr val="bg1"/>
                </a:solidFill>
              </a:rPr>
              <a:t> model, from Amazon S3, and using your own custom Docker container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84414CB-338C-1B44-B251-0EAA44612E28}"/>
              </a:ext>
            </a:extLst>
          </p:cNvPr>
          <p:cNvSpPr txBox="1">
            <a:spLocks/>
          </p:cNvSpPr>
          <p:nvPr/>
        </p:nvSpPr>
        <p:spPr>
          <a:xfrm>
            <a:off x="396874" y="3797528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deploying_endpoint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deploying_endpoint.ipynb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9617</TotalTime>
  <Words>511</Words>
  <Application>Microsoft Macintosh PowerPoint</Application>
  <PresentationFormat>On-screen Show (16:9)</PresentationFormat>
  <Paragraphs>84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Agenda</vt:lpstr>
      <vt:lpstr>Lab 1: Back to Amazon SageMaker</vt:lpstr>
      <vt:lpstr>Setting Up for the Labs</vt:lpstr>
      <vt:lpstr>Lab 2: Scaling LSTNet</vt:lpstr>
      <vt:lpstr>Lab 3: Deploying an Endpoint using Amazon SageMaker 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</cp:revision>
  <dcterms:created xsi:type="dcterms:W3CDTF">2016-06-17T18:22:10Z</dcterms:created>
  <dcterms:modified xsi:type="dcterms:W3CDTF">2018-07-20T14:06:44Z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