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1"/>
  </p:notesMasterIdLst>
  <p:sldIdLst>
    <p:sldId id="285" r:id="rId5"/>
    <p:sldId id="260" r:id="rId6"/>
    <p:sldId id="345" r:id="rId7"/>
    <p:sldId id="329" r:id="rId8"/>
    <p:sldId id="346" r:id="rId9"/>
    <p:sldId id="34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77912" autoAdjust="0"/>
  </p:normalViewPr>
  <p:slideViewPr>
    <p:cSldViewPr snapToGrid="0" showGuides="1">
      <p:cViewPr varScale="1">
        <p:scale>
          <a:sx n="117" d="100"/>
          <a:sy n="117" d="100"/>
        </p:scale>
        <p:origin x="1680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Eden Duthie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8" y="1908228"/>
            <a:ext cx="8445347" cy="744537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err="1"/>
              <a:t>LSTNet</a:t>
            </a:r>
            <a:r>
              <a:rPr lang="en-US" dirty="0"/>
              <a:t> to Amazon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899575" cy="769527"/>
          </a:xfrm>
        </p:spPr>
        <p:txBody>
          <a:bodyPr/>
          <a:lstStyle/>
          <a:p>
            <a:r>
              <a:rPr lang="en-US" sz="2200" dirty="0"/>
              <a:t>Moving on to Train, </a:t>
            </a:r>
            <a:r>
              <a:rPr lang="en-US" sz="2200" dirty="0" err="1"/>
              <a:t>Optimise</a:t>
            </a:r>
            <a:r>
              <a:rPr lang="en-US" sz="2200" dirty="0"/>
              <a:t>, and Deploy </a:t>
            </a:r>
            <a:r>
              <a:rPr lang="en-US" sz="2200" dirty="0" err="1"/>
              <a:t>LSTNet</a:t>
            </a:r>
            <a:r>
              <a:rPr lang="en-US" sz="2200" dirty="0"/>
              <a:t> using Amazon </a:t>
            </a:r>
            <a:r>
              <a:rPr lang="en-US" sz="2200" dirty="0" err="1"/>
              <a:t>SageMaker</a:t>
            </a:r>
            <a:endParaRPr lang="en-US" sz="2200" dirty="0"/>
          </a:p>
          <a:p>
            <a:r>
              <a:rPr lang="en-US" sz="1600" dirty="0" err="1"/>
              <a:t>duthiee@amazon.com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30 July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Back to Amazon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90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</a:t>
            </a:r>
            <a:r>
              <a:rPr lang="de-DE" dirty="0"/>
              <a:t>Distributed </a:t>
            </a:r>
            <a:r>
              <a:rPr lang="de-DE" dirty="0" err="1"/>
              <a:t>and</a:t>
            </a:r>
            <a:r>
              <a:rPr lang="de-DE" dirty="0"/>
              <a:t> multi-GPU </a:t>
            </a:r>
            <a:r>
              <a:rPr lang="de-DE" dirty="0" err="1"/>
              <a:t>LSTNet</a:t>
            </a:r>
            <a:r>
              <a:rPr lang="de-DE" dirty="0"/>
              <a:t> on </a:t>
            </a:r>
            <a:r>
              <a:rPr lang="de-DE" dirty="0" err="1"/>
              <a:t>SageMaker</a:t>
            </a:r>
            <a:r>
              <a:rPr lang="de-DE" dirty="0"/>
              <a:t> – 30 min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HyperParameterOptimization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Lab</a:t>
            </a:r>
            <a:r>
              <a:rPr lang="de-DE" dirty="0"/>
              <a:t>: </a:t>
            </a:r>
            <a:r>
              <a:rPr lang="de-DE" dirty="0" err="1"/>
              <a:t>Deploying</a:t>
            </a:r>
            <a:r>
              <a:rPr lang="de-DE" dirty="0"/>
              <a:t> an end-point </a:t>
            </a:r>
            <a:r>
              <a:rPr lang="de-DE" dirty="0" err="1"/>
              <a:t>using</a:t>
            </a:r>
            <a:r>
              <a:rPr lang="de-DE" dirty="0"/>
              <a:t> Amazon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– 60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Back </a:t>
            </a:r>
            <a:r>
              <a:rPr lang="de-DE" dirty="0" err="1"/>
              <a:t>to</a:t>
            </a:r>
            <a:r>
              <a:rPr lang="de-DE" dirty="0"/>
              <a:t> Amazon </a:t>
            </a:r>
            <a:r>
              <a:rPr lang="de-DE" dirty="0" err="1"/>
              <a:t>SageMaker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porting_lstnet_to_amazon_sagemaker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err="1">
                <a:solidFill>
                  <a:schemeClr val="bg1"/>
                </a:solidFill>
              </a:rPr>
              <a:t>porting_lstnet_to_amazon_sagemaker.ipynb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1" y="1009331"/>
            <a:ext cx="8629237" cy="368241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p2.xlarge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cyrusmvahid</a:t>
            </a:r>
            <a:r>
              <a:rPr lang="de-DE" b="1" dirty="0"/>
              <a:t>/</a:t>
            </a:r>
            <a:r>
              <a:rPr lang="de-DE" b="1" dirty="0" err="1"/>
              <a:t>GluonBootcamp.git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labs</a:t>
            </a:r>
            <a:r>
              <a:rPr lang="de-DE" b="1" dirty="0"/>
              <a:t>/</a:t>
            </a:r>
            <a:r>
              <a:rPr lang="de-DE" b="1" dirty="0" err="1"/>
              <a:t>porting_lstnet_to_sagemaker</a:t>
            </a:r>
            <a:r>
              <a:rPr lang="de-DE" b="1" dirty="0"/>
              <a:t>/ </a:t>
            </a:r>
            <a:r>
              <a:rPr lang="de-DE" b="1" dirty="0" err="1"/>
              <a:t>porting_lstnet_to_sagemaker.ipynb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10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45D8-3611-7046-9A06-9563092E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LSTNet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6EF5-5E8A-9A42-85C2-CC66B9C50AAF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Porting </a:t>
            </a:r>
            <a:r>
              <a:rPr lang="en-US" dirty="0" err="1">
                <a:solidFill>
                  <a:schemeClr val="bg1"/>
                </a:solidFill>
              </a:rPr>
              <a:t>LSTNet</a:t>
            </a:r>
            <a:r>
              <a:rPr lang="en-US" dirty="0">
                <a:solidFill>
                  <a:schemeClr val="bg1"/>
                </a:solidFill>
              </a:rPr>
              <a:t> to Distributed and Multi-GPU training using Amazon </a:t>
            </a:r>
            <a:r>
              <a:rPr lang="en-US" dirty="0" err="1">
                <a:solidFill>
                  <a:schemeClr val="bg1"/>
                </a:solidFill>
              </a:rPr>
              <a:t>SageMaker</a:t>
            </a:r>
            <a:r>
              <a:rPr lang="en-US" dirty="0">
                <a:solidFill>
                  <a:schemeClr val="bg1"/>
                </a:solidFill>
              </a:rPr>
              <a:t> and Gluon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84414CB-338C-1B44-B251-0EAA44612E28}"/>
              </a:ext>
            </a:extLst>
          </p:cNvPr>
          <p:cNvSpPr txBox="1">
            <a:spLocks/>
          </p:cNvSpPr>
          <p:nvPr/>
        </p:nvSpPr>
        <p:spPr>
          <a:xfrm>
            <a:off x="396874" y="3797528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lstnet_multi_gpu_distributed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lstnet_multi_gpu_distributed.ipynb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45D8-3611-7046-9A06-9563092E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3: </a:t>
            </a:r>
            <a:r>
              <a:rPr lang="de-DE" dirty="0" err="1"/>
              <a:t>Deploying</a:t>
            </a:r>
            <a:r>
              <a:rPr lang="de-DE" dirty="0"/>
              <a:t> an </a:t>
            </a:r>
            <a:r>
              <a:rPr lang="de-DE" dirty="0" err="1"/>
              <a:t>Endpoint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Amazon </a:t>
            </a:r>
            <a:r>
              <a:rPr lang="de-DE" dirty="0" err="1"/>
              <a:t>SageMaker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6EF5-5E8A-9A42-85C2-CC66B9C50AAF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Deploying an Amazon </a:t>
            </a:r>
            <a:r>
              <a:rPr lang="en-US" dirty="0" err="1">
                <a:solidFill>
                  <a:schemeClr val="bg1"/>
                </a:solidFill>
              </a:rPr>
              <a:t>SageMaker</a:t>
            </a:r>
            <a:r>
              <a:rPr lang="en-US" dirty="0">
                <a:solidFill>
                  <a:schemeClr val="bg1"/>
                </a:solidFill>
              </a:rPr>
              <a:t> endpoint directly from a </a:t>
            </a:r>
            <a:r>
              <a:rPr lang="en-US" dirty="0" err="1">
                <a:solidFill>
                  <a:schemeClr val="bg1"/>
                </a:solidFill>
              </a:rPr>
              <a:t>SageMaker</a:t>
            </a:r>
            <a:r>
              <a:rPr lang="en-US" dirty="0">
                <a:solidFill>
                  <a:schemeClr val="bg1"/>
                </a:solidFill>
              </a:rPr>
              <a:t> model, from Amazon S3, and using your own custom Docker container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84414CB-338C-1B44-B251-0EAA44612E28}"/>
              </a:ext>
            </a:extLst>
          </p:cNvPr>
          <p:cNvSpPr txBox="1">
            <a:spLocks/>
          </p:cNvSpPr>
          <p:nvPr/>
        </p:nvSpPr>
        <p:spPr>
          <a:xfrm>
            <a:off x="396874" y="3797528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deploying_endpoint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deploying_endpoint.ipynb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8891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9617</TotalTime>
  <Words>244</Words>
  <Application>Microsoft Macintosh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Amazon Ember Light</vt:lpstr>
      <vt:lpstr>Amazon Ember Regular</vt:lpstr>
      <vt:lpstr>Arial</vt:lpstr>
      <vt:lpstr>DeckTemplate-AWS</vt:lpstr>
      <vt:lpstr>PowerPoint Presentation</vt:lpstr>
      <vt:lpstr>Agenda</vt:lpstr>
      <vt:lpstr>Lab 1: Back to Amazon SageMaker</vt:lpstr>
      <vt:lpstr>Setting Up for the Labs</vt:lpstr>
      <vt:lpstr>Lab 2: Scaling LSTNet</vt:lpstr>
      <vt:lpstr>Lab 3: Deploying an Endpoint using Amazon SageMaker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110</cp:revision>
  <dcterms:created xsi:type="dcterms:W3CDTF">2016-06-17T18:22:10Z</dcterms:created>
  <dcterms:modified xsi:type="dcterms:W3CDTF">2018-07-29T15:35:35Z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