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0"/>
  </p:notesMasterIdLst>
  <p:sldIdLst>
    <p:sldId id="285" r:id="rId5"/>
    <p:sldId id="260" r:id="rId6"/>
    <p:sldId id="345" r:id="rId7"/>
    <p:sldId id="290" r:id="rId8"/>
    <p:sldId id="291" r:id="rId9"/>
    <p:sldId id="325" r:id="rId10"/>
    <p:sldId id="326" r:id="rId11"/>
    <p:sldId id="327" r:id="rId12"/>
    <p:sldId id="328" r:id="rId13"/>
    <p:sldId id="262" r:id="rId14"/>
    <p:sldId id="275" r:id="rId15"/>
    <p:sldId id="264" r:id="rId16"/>
    <p:sldId id="274" r:id="rId17"/>
    <p:sldId id="292" r:id="rId18"/>
    <p:sldId id="273" r:id="rId19"/>
    <p:sldId id="28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11" r:id="rId29"/>
    <p:sldId id="313" r:id="rId30"/>
    <p:sldId id="314" r:id="rId31"/>
    <p:sldId id="315" r:id="rId32"/>
    <p:sldId id="316" r:id="rId33"/>
    <p:sldId id="320" r:id="rId34"/>
    <p:sldId id="321" r:id="rId35"/>
    <p:sldId id="322" r:id="rId36"/>
    <p:sldId id="323" r:id="rId37"/>
    <p:sldId id="312" r:id="rId38"/>
    <p:sldId id="324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77912" autoAdjust="0"/>
  </p:normalViewPr>
  <p:slideViewPr>
    <p:cSldViewPr snapToGrid="0" showGuides="1">
      <p:cViewPr varScale="1">
        <p:scale>
          <a:sx n="117" d="100"/>
          <a:sy n="117" d="100"/>
        </p:scale>
        <p:origin x="168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r>
              <a:rPr lang="en-US" b="1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1.452408588851225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FD64B5FE-8034-8840-B159-28C18C634F9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de-DE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1A2-1C4C-8278-1296C0DD8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2-1C4C-8278-1296C0DD81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2-1C4C-8278-1296C0DD81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A2-1C4C-8278-1296C0DD8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372192"/>
        <c:axId val="2112376096"/>
      </c:barChart>
      <c:catAx>
        <c:axId val="211237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6096"/>
        <c:crosses val="autoZero"/>
        <c:auto val="1"/>
        <c:lblAlgn val="ctr"/>
        <c:lblOffset val="100"/>
        <c:noMultiLvlLbl val="0"/>
      </c:catAx>
      <c:valAx>
        <c:axId val="21123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2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9121899688299179E-2"/>
          <c:y val="0.94824457302481535"/>
          <c:w val="0.31942765313753152"/>
          <c:h val="5.1755426975184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D-914E-AB9D-7272DD56E5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D-914E-AB9D-7272DD56E5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D-914E-AB9D-7272DD56E5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D-914E-AB9D-7272DD56E5A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1D-914E-AB9D-7272DD56E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40-5E4E-86CA-45514F06D2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40-5E4E-86CA-45514F06D2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40-5E4E-86CA-45514F06D2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40-5E4E-86CA-45514F06D23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40-5E4E-86CA-45514F06D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A-784C-BAB1-C462AB15D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A-784C-BAB1-C462AB15D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A-784C-BAB1-C462AB15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799119"/>
        <c:axId val="2111567648"/>
      </c:lineChart>
      <c:catAx>
        <c:axId val="33979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1567648"/>
        <c:crosses val="autoZero"/>
        <c:auto val="1"/>
        <c:lblAlgn val="ctr"/>
        <c:lblOffset val="100"/>
        <c:noMultiLvlLbl val="0"/>
      </c:catAx>
      <c:valAx>
        <c:axId val="21115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33979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0-CC47-BBDC-0ED2A2B83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0-CC47-BBDC-0ED2A2B83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F0-CC47-BBDC-0ED2A2B834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F0-CC47-BBDC-0ED2A2B834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F0-CC47-BBDC-0ED2A2B8345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F0-CC47-BBDC-0ED2A2B83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488720"/>
        <c:axId val="2112032336"/>
      </c:lineChart>
      <c:catAx>
        <c:axId val="21394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032336"/>
        <c:crosses val="autoZero"/>
        <c:auto val="1"/>
        <c:lblAlgn val="ctr"/>
        <c:lblOffset val="100"/>
        <c:noMultiLvlLbl val="0"/>
      </c:catAx>
      <c:valAx>
        <c:axId val="21120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394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 full bleed photo, please put a 75% transparent squid ink overlay to ensure the title can be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0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6" r:id="rId24"/>
    <p:sldLayoutId id="2147483707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8" y="1908228"/>
            <a:ext cx="8445347" cy="744537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err="1"/>
              <a:t>LSTNet</a:t>
            </a:r>
            <a:r>
              <a:rPr lang="en-US" dirty="0"/>
              <a:t> to 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899575" cy="769527"/>
          </a:xfrm>
        </p:spPr>
        <p:txBody>
          <a:bodyPr/>
          <a:lstStyle/>
          <a:p>
            <a:r>
              <a:rPr lang="en-US" sz="2200" dirty="0"/>
              <a:t>Moving on to Train, </a:t>
            </a:r>
            <a:r>
              <a:rPr lang="en-US" sz="2200" dirty="0" err="1"/>
              <a:t>Optimise</a:t>
            </a:r>
            <a:r>
              <a:rPr lang="en-US" sz="2200" dirty="0"/>
              <a:t>, and Deploy </a:t>
            </a:r>
            <a:r>
              <a:rPr lang="en-US" sz="2200" dirty="0" err="1"/>
              <a:t>LSTNet</a:t>
            </a:r>
            <a:r>
              <a:rPr lang="en-US" sz="2200" dirty="0"/>
              <a:t> using Amazon </a:t>
            </a:r>
            <a:r>
              <a:rPr lang="en-US" sz="2200" dirty="0" err="1"/>
              <a:t>SageMaker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30 July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one 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18437-904C-954A-B6CE-BFFAE96B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two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6D34BB-F778-3D4D-92F6-98FF35851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36CC2-DD07-DE47-99FE-B83DB3F05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71ABE-4CA6-7B45-9B83-4E660D43F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DCFE74-A286-C140-988E-C776105142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76C2F3-5736-0845-A68B-12194681AD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5728F-639C-2C4D-B218-A08A9B6DA9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(center)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DDCB207-EA06-F842-B7A0-285CD5DEF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C7C3-A8B3-284F-BD66-8F2EFD6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F700-DF1F-B64E-886D-C0006D846C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9AAB08-D119-AE47-A46B-918D803A3D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7308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DBAB1A8-6D78-884A-9B1D-7F3049AD1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(full bleed)</a:t>
            </a:r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FF97A-09A5-9E4C-A460-017C7CC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AFEF1F-38EB-C74C-B65B-53F1BC9C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D9A0F-D928-5D47-9B08-6EB66C882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CF3-23EA-404F-9A05-215719B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 full color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1DE8F-930E-ED49-95E5-935259BB8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EFBFEF-268C-F244-8E82-EAADFFA3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8264CF-3EC5-0947-8804-43B86C5116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43127F-60A5-BC4A-B926-9D54F86FB4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8709C8-1F13-2541-9CD8-66614EBA5F8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1E1711-FAFB-1F43-9594-77241DECE6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2E6D08-045D-B643-80B7-97A889AF909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4A95054-3AA8-EC49-AB8D-82E930C1D3D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85815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943-51D9-8545-80A8-712B0B3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3F82-F887-1D4D-856D-F3AB828B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.”</a:t>
            </a:r>
          </a:p>
          <a:p>
            <a:pPr algn="r"/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.“</a:t>
            </a:r>
          </a:p>
          <a:p>
            <a:pPr algn="r"/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92C-6CA1-C74C-84FF-B431D9A9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F4BBB62-B985-DD4B-BBCE-45C3ED27A3A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660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Back to Amazon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90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</a:t>
            </a:r>
            <a:r>
              <a:rPr lang="de-DE" dirty="0"/>
              <a:t>Distributed </a:t>
            </a:r>
            <a:r>
              <a:rPr lang="de-DE" dirty="0" err="1"/>
              <a:t>and</a:t>
            </a:r>
            <a:r>
              <a:rPr lang="de-DE" dirty="0"/>
              <a:t> multi-GPU </a:t>
            </a:r>
            <a:r>
              <a:rPr lang="de-DE" dirty="0" err="1"/>
              <a:t>LSTNet</a:t>
            </a:r>
            <a:r>
              <a:rPr lang="de-DE" dirty="0"/>
              <a:t> on </a:t>
            </a:r>
            <a:r>
              <a:rPr lang="de-DE" dirty="0" err="1"/>
              <a:t>SageMaker</a:t>
            </a:r>
            <a:r>
              <a:rPr lang="de-DE" dirty="0"/>
              <a:t> – 30 min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HyperParameterOptimization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Lab</a:t>
            </a:r>
            <a:r>
              <a:rPr lang="de-DE" dirty="0"/>
              <a:t>: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/>
              <a:t>an end-point </a:t>
            </a:r>
            <a:r>
              <a:rPr lang="de-DE" dirty="0" err="1"/>
              <a:t>using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– 60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9154-2311-4243-93E9-FBF2221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8013A9F-3667-AB4F-B767-9BBDE0797C7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8774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88-C827-8F41-888C-CD62EB2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A06DAB0-89BD-7644-B39C-F909A64119D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541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3764-D0D3-694B-9592-537BDE47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BB82E4B-6109-E64A-A50B-5BFB73D1FC3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6123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58-6221-DF49-BC0F-DB862E0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5403-AB99-C047-A780-42AD6749E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7FC-39F4-4846-ADEF-618563F1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8B7-9E8B-6E4D-A44D-450D844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E577-F708-4741-BBEE-7B4323FC1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2F9-FAE4-844E-B029-1A57A22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8968-1A2A-E24B-9FA5-595100B87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Charts, Photos/Images, Customer logos</a:t>
            </a:r>
          </a:p>
        </p:txBody>
      </p:sp>
    </p:spTree>
    <p:extLst>
      <p:ext uri="{BB962C8B-B14F-4D97-AF65-F5344CB8AC3E}">
        <p14:creationId xmlns:p14="http://schemas.microsoft.com/office/powerpoint/2010/main" val="270189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D97DB-389A-4543-867F-6E1D3D737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620222"/>
              </p:ext>
            </p:extLst>
          </p:nvPr>
        </p:nvGraphicFramePr>
        <p:xfrm>
          <a:off x="419085" y="972186"/>
          <a:ext cx="7207011" cy="337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27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599626-8F1A-2947-9D82-C72A92AD4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50953"/>
              </p:ext>
            </p:extLst>
          </p:nvPr>
        </p:nvGraphicFramePr>
        <p:xfrm>
          <a:off x="-148134" y="1206906"/>
          <a:ext cx="4687492" cy="312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EAC8F6-D894-6349-835D-15F6114CC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517088"/>
              </p:ext>
            </p:extLst>
          </p:nvPr>
        </p:nvGraphicFramePr>
        <p:xfrm>
          <a:off x="4318428" y="1208982"/>
          <a:ext cx="4502843" cy="300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141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B7393C-F10B-3F4C-8998-126184CE3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915064"/>
              </p:ext>
            </p:extLst>
          </p:nvPr>
        </p:nvGraphicFramePr>
        <p:xfrm>
          <a:off x="336789" y="1274725"/>
          <a:ext cx="3815451" cy="317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68D741-FF9D-4441-9ED1-BEDBC3EDE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03228"/>
              </p:ext>
            </p:extLst>
          </p:nvPr>
        </p:nvGraphicFramePr>
        <p:xfrm>
          <a:off x="4587931" y="1275817"/>
          <a:ext cx="4011828" cy="317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532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 &amp; number callouts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C6848-68D2-1146-BA90-7C9D0DD8A991}"/>
              </a:ext>
            </a:extLst>
          </p:cNvPr>
          <p:cNvSpPr/>
          <p:nvPr/>
        </p:nvSpPr>
        <p:spPr>
          <a:xfrm>
            <a:off x="507206" y="1964532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293BA-F975-124B-B676-36FFD94401F2}"/>
              </a:ext>
            </a:extLst>
          </p:cNvPr>
          <p:cNvSpPr/>
          <p:nvPr/>
        </p:nvSpPr>
        <p:spPr>
          <a:xfrm>
            <a:off x="2189559" y="1964532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00422-1CE1-3E47-8DE8-22F2F18BCA9A}"/>
              </a:ext>
            </a:extLst>
          </p:cNvPr>
          <p:cNvSpPr/>
          <p:nvPr/>
        </p:nvSpPr>
        <p:spPr>
          <a:xfrm>
            <a:off x="3871912" y="1964532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210F4-C90D-DC4C-8DBE-A7DEA3F74B07}"/>
              </a:ext>
            </a:extLst>
          </p:cNvPr>
          <p:cNvSpPr/>
          <p:nvPr/>
        </p:nvSpPr>
        <p:spPr>
          <a:xfrm>
            <a:off x="5554265" y="1964532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6F81-5428-AA4F-9B49-188C378C0229}"/>
              </a:ext>
            </a:extLst>
          </p:cNvPr>
          <p:cNvSpPr/>
          <p:nvPr/>
        </p:nvSpPr>
        <p:spPr>
          <a:xfrm>
            <a:off x="7236618" y="1964532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2BF1-225D-DE4C-93B3-817E94A2BCAF}"/>
              </a:ext>
            </a:extLst>
          </p:cNvPr>
          <p:cNvSpPr/>
          <p:nvPr/>
        </p:nvSpPr>
        <p:spPr>
          <a:xfrm>
            <a:off x="507206" y="2550320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52443-5322-B84C-A11C-CB53E48FA552}"/>
              </a:ext>
            </a:extLst>
          </p:cNvPr>
          <p:cNvSpPr/>
          <p:nvPr/>
        </p:nvSpPr>
        <p:spPr>
          <a:xfrm>
            <a:off x="2189559" y="2550320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21526A-80EE-1142-9974-2F384827466E}"/>
              </a:ext>
            </a:extLst>
          </p:cNvPr>
          <p:cNvSpPr/>
          <p:nvPr/>
        </p:nvSpPr>
        <p:spPr>
          <a:xfrm>
            <a:off x="3871912" y="2550320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D68C2-CA6F-F944-86AE-1277ED3AFD31}"/>
              </a:ext>
            </a:extLst>
          </p:cNvPr>
          <p:cNvSpPr/>
          <p:nvPr/>
        </p:nvSpPr>
        <p:spPr>
          <a:xfrm>
            <a:off x="5554265" y="2550320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D5A17-AB18-6444-8CCF-222172B154C2}"/>
              </a:ext>
            </a:extLst>
          </p:cNvPr>
          <p:cNvSpPr/>
          <p:nvPr/>
        </p:nvSpPr>
        <p:spPr>
          <a:xfrm>
            <a:off x="7236618" y="2550320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A4FD1-C8D5-3744-B5F4-1DFB65C4755D}"/>
              </a:ext>
            </a:extLst>
          </p:cNvPr>
          <p:cNvSpPr/>
          <p:nvPr/>
        </p:nvSpPr>
        <p:spPr>
          <a:xfrm>
            <a:off x="507206" y="3136108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4FA82-9D7E-1541-A373-1B28DE2BB5B9}"/>
              </a:ext>
            </a:extLst>
          </p:cNvPr>
          <p:cNvSpPr/>
          <p:nvPr/>
        </p:nvSpPr>
        <p:spPr>
          <a:xfrm>
            <a:off x="2189559" y="3136108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63D92-A141-834F-9437-261FEC86F950}"/>
              </a:ext>
            </a:extLst>
          </p:cNvPr>
          <p:cNvSpPr/>
          <p:nvPr/>
        </p:nvSpPr>
        <p:spPr>
          <a:xfrm>
            <a:off x="3871912" y="3136108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CBEBA3-E3BB-B74E-885C-0D8D2CCF94C3}"/>
              </a:ext>
            </a:extLst>
          </p:cNvPr>
          <p:cNvSpPr/>
          <p:nvPr/>
        </p:nvSpPr>
        <p:spPr>
          <a:xfrm>
            <a:off x="5554265" y="3136108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B3442-10A5-7649-B6FC-6DE9A148A322}"/>
              </a:ext>
            </a:extLst>
          </p:cNvPr>
          <p:cNvSpPr/>
          <p:nvPr/>
        </p:nvSpPr>
        <p:spPr>
          <a:xfrm>
            <a:off x="7236618" y="3136108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8A7E-B87F-D44E-8E06-34237F89D363}"/>
              </a:ext>
            </a:extLst>
          </p:cNvPr>
          <p:cNvSpPr/>
          <p:nvPr/>
        </p:nvSpPr>
        <p:spPr>
          <a:xfrm>
            <a:off x="507206" y="3721896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DCD57-D9E9-A140-A9CF-107905EFFB82}"/>
              </a:ext>
            </a:extLst>
          </p:cNvPr>
          <p:cNvSpPr/>
          <p:nvPr/>
        </p:nvSpPr>
        <p:spPr>
          <a:xfrm>
            <a:off x="2189559" y="3721896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5468B-9527-E745-B7AE-707878BAEDF3}"/>
              </a:ext>
            </a:extLst>
          </p:cNvPr>
          <p:cNvSpPr/>
          <p:nvPr/>
        </p:nvSpPr>
        <p:spPr>
          <a:xfrm>
            <a:off x="3871912" y="3721896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8FFDB-D353-B349-B9F5-961305C0C273}"/>
              </a:ext>
            </a:extLst>
          </p:cNvPr>
          <p:cNvSpPr/>
          <p:nvPr/>
        </p:nvSpPr>
        <p:spPr>
          <a:xfrm>
            <a:off x="5554265" y="3721896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5EEA74-003C-2740-9C21-C090CF1E308F}"/>
              </a:ext>
            </a:extLst>
          </p:cNvPr>
          <p:cNvSpPr/>
          <p:nvPr/>
        </p:nvSpPr>
        <p:spPr>
          <a:xfrm>
            <a:off x="7236618" y="3721896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F779D6-9603-1946-9B90-99665C05EF4B}"/>
              </a:ext>
            </a:extLst>
          </p:cNvPr>
          <p:cNvSpPr/>
          <p:nvPr/>
        </p:nvSpPr>
        <p:spPr>
          <a:xfrm>
            <a:off x="921543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48746-E6B2-FE4D-ACC7-F89AF17B89DA}"/>
              </a:ext>
            </a:extLst>
          </p:cNvPr>
          <p:cNvSpPr txBox="1"/>
          <p:nvPr/>
        </p:nvSpPr>
        <p:spPr>
          <a:xfrm>
            <a:off x="992440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265A2A-A35E-DB4E-85ED-F0CCD3BBF979}"/>
              </a:ext>
            </a:extLst>
          </p:cNvPr>
          <p:cNvSpPr/>
          <p:nvPr/>
        </p:nvSpPr>
        <p:spPr>
          <a:xfrm>
            <a:off x="2628899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9F5EE-7C88-8948-B0C3-F24359035C34}"/>
              </a:ext>
            </a:extLst>
          </p:cNvPr>
          <p:cNvSpPr txBox="1"/>
          <p:nvPr/>
        </p:nvSpPr>
        <p:spPr>
          <a:xfrm>
            <a:off x="2699796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23E91-8B42-CB4C-9E58-EC596685CD08}"/>
              </a:ext>
            </a:extLst>
          </p:cNvPr>
          <p:cNvSpPr/>
          <p:nvPr/>
        </p:nvSpPr>
        <p:spPr>
          <a:xfrm>
            <a:off x="4279105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51BE6-AB1B-8D4C-88C4-8BDC3650144F}"/>
              </a:ext>
            </a:extLst>
          </p:cNvPr>
          <p:cNvSpPr txBox="1"/>
          <p:nvPr/>
        </p:nvSpPr>
        <p:spPr>
          <a:xfrm>
            <a:off x="4350002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9FF740-64DD-6D40-A97F-4EB335B825B4}"/>
              </a:ext>
            </a:extLst>
          </p:cNvPr>
          <p:cNvSpPr/>
          <p:nvPr/>
        </p:nvSpPr>
        <p:spPr>
          <a:xfrm>
            <a:off x="596503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FEC96-E7C8-344C-9463-3AE9E8203A27}"/>
              </a:ext>
            </a:extLst>
          </p:cNvPr>
          <p:cNvSpPr txBox="1"/>
          <p:nvPr/>
        </p:nvSpPr>
        <p:spPr>
          <a:xfrm>
            <a:off x="6035927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A25772-EA6F-AA46-B17B-CDF5BE949CDC}"/>
              </a:ext>
            </a:extLst>
          </p:cNvPr>
          <p:cNvSpPr/>
          <p:nvPr/>
        </p:nvSpPr>
        <p:spPr>
          <a:xfrm>
            <a:off x="762238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3A772-DC46-0445-B805-4BF1A7A9AA89}"/>
              </a:ext>
            </a:extLst>
          </p:cNvPr>
          <p:cNvSpPr txBox="1"/>
          <p:nvPr/>
        </p:nvSpPr>
        <p:spPr>
          <a:xfrm>
            <a:off x="7621837" y="1271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478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Back </a:t>
            </a:r>
            <a:r>
              <a:rPr lang="de-DE" dirty="0" err="1"/>
              <a:t>to</a:t>
            </a:r>
            <a:r>
              <a:rPr lang="de-DE" dirty="0"/>
              <a:t> Amazon </a:t>
            </a:r>
            <a:r>
              <a:rPr lang="de-DE" dirty="0" err="1"/>
              <a:t>SageMaker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819195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porting_lstnet_to_amazon_sagemaker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porting_lstnet_to_amazon_sagemaker.ipynb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BAC73C-F577-464D-B3AA-B34D470AB5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582" r="24582"/>
          <a:stretch>
            <a:fillRect/>
          </a:stretch>
        </p:blipFill>
        <p:spPr>
          <a:xfrm>
            <a:off x="444126" y="1119541"/>
            <a:ext cx="2836863" cy="314289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E1772B-7136-2046-81CD-152702C3EE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82" r="24582"/>
          <a:stretch>
            <a:fillRect/>
          </a:stretch>
        </p:blipFill>
        <p:spPr>
          <a:xfrm>
            <a:off x="5769161" y="1119541"/>
            <a:ext cx="2958150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1CC606-0572-5740-9503-E387187EEF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0352" r="10352"/>
          <a:stretch>
            <a:fillRect/>
          </a:stretch>
        </p:blipFill>
        <p:spPr>
          <a:xfrm>
            <a:off x="3525464" y="1119188"/>
            <a:ext cx="2001837" cy="167957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492483-0988-9549-AA88-168AA337B3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708" r="9708"/>
          <a:stretch>
            <a:fillRect/>
          </a:stretch>
        </p:blipFill>
        <p:spPr>
          <a:xfrm>
            <a:off x="3525464" y="3005138"/>
            <a:ext cx="2001837" cy="1257300"/>
          </a:xfrm>
        </p:spPr>
      </p:pic>
    </p:spTree>
    <p:extLst>
      <p:ext uri="{BB962C8B-B14F-4D97-AF65-F5344CB8AC3E}">
        <p14:creationId xmlns:p14="http://schemas.microsoft.com/office/powerpoint/2010/main" val="3474465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slide (one photo center)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BD8401-DEAF-A54B-8868-6A1B92B0F1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902" b="13902"/>
          <a:stretch>
            <a:fillRect/>
          </a:stretch>
        </p:blipFill>
        <p:spPr>
          <a:xfrm>
            <a:off x="444126" y="1064449"/>
            <a:ext cx="8294760" cy="33363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B9DA5-5B44-7742-9D74-9CD7688B7A2D}"/>
              </a:ext>
            </a:extLst>
          </p:cNvPr>
          <p:cNvSpPr txBox="1"/>
          <p:nvPr/>
        </p:nvSpPr>
        <p:spPr>
          <a:xfrm>
            <a:off x="4224563" y="23812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FPO</a:t>
            </a:r>
          </a:p>
        </p:txBody>
      </p:sp>
    </p:spTree>
    <p:extLst>
      <p:ext uri="{BB962C8B-B14F-4D97-AF65-F5344CB8AC3E}">
        <p14:creationId xmlns:p14="http://schemas.microsoft.com/office/powerpoint/2010/main" val="4133783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829BDD-9E89-F74F-80E9-95C8257997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12" r="4512"/>
          <a:stretch>
            <a:fillRect/>
          </a:stretch>
        </p:blipFill>
        <p:spPr>
          <a:xfrm>
            <a:off x="442950" y="1119541"/>
            <a:ext cx="5077279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6675AD9-EE79-6F4A-AA61-E6CF86D55F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1213" r="31213"/>
          <a:stretch>
            <a:fillRect/>
          </a:stretch>
        </p:blipFill>
        <p:spPr>
          <a:xfrm>
            <a:off x="5767985" y="1119541"/>
            <a:ext cx="2836863" cy="3142897"/>
          </a:xfrm>
        </p:spPr>
      </p:pic>
    </p:spTree>
    <p:extLst>
      <p:ext uri="{BB962C8B-B14F-4D97-AF65-F5344CB8AC3E}">
        <p14:creationId xmlns:p14="http://schemas.microsoft.com/office/powerpoint/2010/main" val="3849341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96BD3F-9607-1A4B-84D9-D2B556790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726" b="7726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1C76F1-E1C5-3342-B821-9862649054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C56A-438E-514E-AFC4-7393A16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 slide (full bleed photo)</a:t>
            </a:r>
          </a:p>
        </p:txBody>
      </p:sp>
    </p:spTree>
    <p:extLst>
      <p:ext uri="{BB962C8B-B14F-4D97-AF65-F5344CB8AC3E}">
        <p14:creationId xmlns:p14="http://schemas.microsoft.com/office/powerpoint/2010/main" val="2098585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content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2CC42-BBAC-C448-B102-0DE236E20E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70" t="1" r="-11" b="397"/>
          <a:stretch/>
        </p:blipFill>
        <p:spPr>
          <a:xfrm>
            <a:off x="4542971" y="1013043"/>
            <a:ext cx="4337027" cy="2078499"/>
          </a:xfr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7896EFE-3143-CF40-ADED-4DBE4EF15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1065213"/>
            <a:ext cx="3973513" cy="3179762"/>
          </a:xfrm>
        </p:spPr>
        <p:txBody>
          <a:bodyPr/>
          <a:lstStyle/>
          <a:p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pPr lvl="0"/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0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9E3A4-4CA4-3248-AC03-CBDD144F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03" y="1723952"/>
            <a:ext cx="990468" cy="39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46EAF-8277-AF4A-9FCB-2B603E2D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55" y="1778233"/>
            <a:ext cx="755103" cy="28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C72C2-44A7-0E48-ADB0-682CC20F1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10" y="1837265"/>
            <a:ext cx="889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16AD4-BB2A-B44A-AEDB-CF77D4046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72" y="1740460"/>
            <a:ext cx="379679" cy="37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3245C-A45F-FF4F-BD71-DEFA6A1F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273" y="2849973"/>
            <a:ext cx="510549" cy="510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8172C-D33C-914D-816F-E81AB95D4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044" y="2791167"/>
            <a:ext cx="739416" cy="528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5B5047-CE8B-FA41-9D6B-BCE4442FF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472" y="2879502"/>
            <a:ext cx="897862" cy="528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6515B-2E63-7D48-B809-9B3049978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825" y="2997152"/>
            <a:ext cx="1280457" cy="306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891FDF-1DCA-3C4F-AA05-7E9B62B8F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1460" y="1553671"/>
            <a:ext cx="918328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9123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73704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0AF-0B59-7143-AEDF-7952FF75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E1B-C1DD-6F44-9C5C-075F290E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1A8-6183-ED42-A77D-8A25500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349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5435</TotalTime>
  <Words>364</Words>
  <Application>Microsoft Macintosh PowerPoint</Application>
  <PresentationFormat>On-screen Show (16:9)</PresentationFormat>
  <Paragraphs>70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Amazon Ember</vt:lpstr>
      <vt:lpstr>Amazon Ember Light</vt:lpstr>
      <vt:lpstr>Amazon Ember Regular</vt:lpstr>
      <vt:lpstr>Arial</vt:lpstr>
      <vt:lpstr>DeckTemplate-AWS</vt:lpstr>
      <vt:lpstr>PowerPoint Presentation</vt:lpstr>
      <vt:lpstr>Agenda</vt:lpstr>
      <vt:lpstr>Lab 1: Back to Amazon SageMaker</vt:lpstr>
      <vt:lpstr>Divider slide</vt:lpstr>
      <vt:lpstr>Divider slide</vt:lpstr>
      <vt:lpstr>PowerPoint Presentation</vt:lpstr>
      <vt:lpstr>PowerPoint Presentation</vt:lpstr>
      <vt:lpstr>PowerPoint Presentation</vt:lpstr>
      <vt:lpstr>PowerPoint Presentation</vt:lpstr>
      <vt:lpstr>Bullet list one column</vt:lpstr>
      <vt:lpstr>Bullet list two column</vt:lpstr>
      <vt:lpstr>Image slide (collage)</vt:lpstr>
      <vt:lpstr>Image slide (center)</vt:lpstr>
      <vt:lpstr>Image slide (2up)</vt:lpstr>
      <vt:lpstr>Image slide (full bleed)</vt:lpstr>
      <vt:lpstr>Content + image</vt:lpstr>
      <vt:lpstr>Customer logos full color</vt:lpstr>
      <vt:lpstr>Quotes</vt:lpstr>
      <vt:lpstr>Table slide</vt:lpstr>
      <vt:lpstr>Bar chart</vt:lpstr>
      <vt:lpstr>Pie chart</vt:lpstr>
      <vt:lpstr>Line chart</vt:lpstr>
      <vt:lpstr>Q&amp;A</vt:lpstr>
      <vt:lpstr>Thank you!</vt:lpstr>
      <vt:lpstr>Example Slides</vt:lpstr>
      <vt:lpstr>Bar chart</vt:lpstr>
      <vt:lpstr>Pie chart</vt:lpstr>
      <vt:lpstr>Line chart</vt:lpstr>
      <vt:lpstr>Color  &amp; number callouts</vt:lpstr>
      <vt:lpstr>Image slide (collage)</vt:lpstr>
      <vt:lpstr>Image slide (one photo center)</vt:lpstr>
      <vt:lpstr>Image slide (2up)</vt:lpstr>
      <vt:lpstr>Image slide (full bleed photo)</vt:lpstr>
      <vt:lpstr>Split content</vt:lpstr>
      <vt:lpstr>Customer logos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103</cp:revision>
  <dcterms:created xsi:type="dcterms:W3CDTF">2016-06-17T18:22:10Z</dcterms:created>
  <dcterms:modified xsi:type="dcterms:W3CDTF">2018-07-13T09:11:37Z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