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EBFB"/>
    <a:srgbClr val="E7F3FF"/>
    <a:srgbClr val="99CCFF"/>
    <a:srgbClr val="CC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D46E04-E057-4436-8E5A-F1E8F14C0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98357F8-4283-4FBB-8231-2C6FA4FC8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94D337-1F51-495E-8D93-FF8FB28F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2F46-C3A0-4115-97CF-7603337C76AB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E63599-8749-4E5A-95F6-86557BFB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934E65-0352-4444-A3D8-94290C7FA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F48C-DC80-479F-BB7D-9AEC484218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490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933334-C0C9-4A60-A3B5-473F9B48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34ED0C-A633-4A76-8569-FB821B48F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1E6D17-8338-4E86-86CD-D40695D1E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2F46-C3A0-4115-97CF-7603337C76AB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C80A4A-64F6-4006-B831-25AA63922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65C1CF-43BA-408A-91B6-6F826BF01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F48C-DC80-479F-BB7D-9AEC484218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38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528D8D7-F200-41FC-9BC6-38D986F51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DF8661-1515-4EEA-ACE1-CA8E3BC47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13AC7F-8DE6-4826-9B96-67BEA1B89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2F46-C3A0-4115-97CF-7603337C76AB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386504-9CA8-4715-9CF1-FAF50831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3FB211-0F6B-458C-9F8F-2C4D1D07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F48C-DC80-479F-BB7D-9AEC484218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58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BDA13E-84C6-4832-8D56-FE1DD36D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FF098C-8553-4107-94D2-AFC814045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4F9587-02E3-4AD7-B09F-E226723B4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2F46-C3A0-4115-97CF-7603337C76AB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676DF5-9415-4012-90A6-F1B878A6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253B0B-AEAF-4B1B-8A16-134989AD1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F48C-DC80-479F-BB7D-9AEC484218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56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142888-5A70-4ABA-8D6F-C7790D78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96C715-910D-49B3-8093-566B09FEB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BAB6BF-5C62-4B7B-844D-263374C7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2F46-C3A0-4115-97CF-7603337C76AB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DFF3E9-FD83-47C1-8BB3-DCC845ADA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112B5D-A891-4B09-83B6-3074BC48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F48C-DC80-479F-BB7D-9AEC484218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51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A3603E-CF93-4A45-B02E-D1C899ED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802138-406F-45A4-B1C6-BE76D2FFB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D8379D9-CF8E-42D4-AFEF-BB1BC6C91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6DAB4C-53B8-42C2-B550-57B7ED32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2F46-C3A0-4115-97CF-7603337C76AB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F3EF8D-86F6-432A-B320-281BB95F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9DB1C9-2FFD-4704-B73E-07A4997E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F48C-DC80-479F-BB7D-9AEC484218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0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2D92E1-D1B7-4BB8-81F3-A0E35CD58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287055-C669-4F05-8D5A-D4D02F1C8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44DD1A-EF20-416A-A619-188198DEF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9B6AB69-BB4A-4619-86C9-867EAE91E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E65ACB9-E56C-41C4-9C2A-3634D5614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EB94138-F10A-4DA5-B0FB-D3955658A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2F46-C3A0-4115-97CF-7603337C76AB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A45D57C-50C7-4DC2-AFE4-25B26F76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98F3FF2-7301-4A80-AAE2-593CEA7E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F48C-DC80-479F-BB7D-9AEC484218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22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61FB1E-ABF6-42B9-9921-CC756D2B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0FF721-EB0C-48D1-B69C-A7C35E98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2F46-C3A0-4115-97CF-7603337C76AB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93EFD9-D8EB-4E7F-A1DD-F0462AADD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70ED2B7-FD43-4BB0-8DD0-86DBA495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F48C-DC80-479F-BB7D-9AEC484218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0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A4A2FE0-876D-49DC-BC84-6E64F7BBD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2F46-C3A0-4115-97CF-7603337C76AB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DB7302E-6C3E-45A0-911B-CBB7A10A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799063-CAD1-4FA3-9EA2-8D4B421C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F48C-DC80-479F-BB7D-9AEC484218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56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1C492-A44F-44A0-ADB8-C39CA0460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052484-4FC7-4FAB-A44B-CEB39ACB9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6DB1A1-B2BC-49CE-A587-3FFE7893E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C9B0EF-4FF5-4982-BEE8-A2EA146C6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2F46-C3A0-4115-97CF-7603337C76AB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3A66A7-0771-43E0-AA5B-02892F48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E86C8F-BF7C-41DB-859C-4D43E15D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F48C-DC80-479F-BB7D-9AEC484218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83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9B75CB-E3B2-4A90-8C00-A40A972B2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E317C79-525F-4815-AE20-170ADF5DF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4AEBFE-C9A7-4AE8-91CE-B99EAB68F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822444-B638-4D95-BB7C-658DF5B5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2F46-C3A0-4115-97CF-7603337C76AB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A72F20-404A-42A6-A668-36ED6E8E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15A05A-6D92-4A0B-B282-2FA04D5D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F48C-DC80-479F-BB7D-9AEC484218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36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8A489EC-53C0-4D7A-B9D0-7690B85A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473183-C3B8-4F0A-B8F6-0DEA38BC3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787815-31DA-4980-A872-06B9F5D8B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D2F46-C3A0-4115-97CF-7603337C76AB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0C5FFC-4DA7-4203-A4E5-292746ABF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58B43A-C1C9-43EB-B74C-AF9036FE4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1F48C-DC80-479F-BB7D-9AEC484218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49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3C095D6-6EF1-49DE-8320-7E056DE2DF90}"/>
              </a:ext>
            </a:extLst>
          </p:cNvPr>
          <p:cNvSpPr/>
          <p:nvPr/>
        </p:nvSpPr>
        <p:spPr>
          <a:xfrm>
            <a:off x="0" y="0"/>
            <a:ext cx="2272553" cy="6858000"/>
          </a:xfrm>
          <a:prstGeom prst="rect">
            <a:avLst/>
          </a:prstGeom>
          <a:solidFill>
            <a:srgbClr val="E7F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366338B-CBBF-4F64-9EC1-C757ECD0A3FD}"/>
              </a:ext>
            </a:extLst>
          </p:cNvPr>
          <p:cNvSpPr/>
          <p:nvPr/>
        </p:nvSpPr>
        <p:spPr>
          <a:xfrm>
            <a:off x="9961651" y="0"/>
            <a:ext cx="2272553" cy="6858000"/>
          </a:xfrm>
          <a:prstGeom prst="rect">
            <a:avLst/>
          </a:prstGeom>
          <a:solidFill>
            <a:srgbClr val="E7F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A286A86-09F8-4FF4-8311-25B6B912D8DC}"/>
              </a:ext>
            </a:extLst>
          </p:cNvPr>
          <p:cNvSpPr/>
          <p:nvPr/>
        </p:nvSpPr>
        <p:spPr>
          <a:xfrm>
            <a:off x="1" y="2546252"/>
            <a:ext cx="12234204" cy="187100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5C6A881-9564-4E95-9C32-91513F6C2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7" y="1793100"/>
            <a:ext cx="1900197" cy="190019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725EFB1-1662-413C-A1B3-9B947328D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637" y="5137692"/>
            <a:ext cx="1994584" cy="199458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A7A8B8B-CDC8-4764-8861-12CCF27ED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745" y="1925466"/>
            <a:ext cx="1767831" cy="176783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09DB9E5-4A6E-460A-880B-5407692E5D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3" y="-69118"/>
            <a:ext cx="1994584" cy="199458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C09134F-836B-4496-81F9-CB6AD2AA58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013" y="3531579"/>
            <a:ext cx="1767831" cy="1767831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49F50AC-DCC1-4506-A15B-CD13995FDF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" y="3322338"/>
            <a:ext cx="1767831" cy="176783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CD8DAB47-A3B0-40F5-84B8-5B0D15857B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8" y="5090169"/>
            <a:ext cx="1767831" cy="176783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6A517DBD-033B-47F2-A586-9E0D15679C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271" y="25269"/>
            <a:ext cx="1767831" cy="1767831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5B4937B-4357-43EE-BD30-587F8EADA101}"/>
              </a:ext>
            </a:extLst>
          </p:cNvPr>
          <p:cNvSpPr txBox="1"/>
          <p:nvPr/>
        </p:nvSpPr>
        <p:spPr>
          <a:xfrm>
            <a:off x="2272553" y="209464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atin typeface="+mn-ea"/>
              </a:rPr>
              <a:t>ソフトウェア個人開発課題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CF45B56-9F3E-4700-B68B-3C50AC41F025}"/>
              </a:ext>
            </a:extLst>
          </p:cNvPr>
          <p:cNvSpPr txBox="1"/>
          <p:nvPr/>
        </p:nvSpPr>
        <p:spPr>
          <a:xfrm>
            <a:off x="2210378" y="2977581"/>
            <a:ext cx="78309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b="1" dirty="0">
                <a:solidFill>
                  <a:schemeClr val="bg1"/>
                </a:solidFill>
                <a:latin typeface="HGS教科書体" panose="02020600000000000000" pitchFamily="18" charset="-128"/>
                <a:ea typeface="HGS教科書体" panose="02020600000000000000" pitchFamily="18" charset="-128"/>
              </a:rPr>
              <a:t>寿司ゲー作ってみた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BE20321-2174-4D56-8F53-3A1212C920E7}"/>
              </a:ext>
            </a:extLst>
          </p:cNvPr>
          <p:cNvSpPr txBox="1"/>
          <p:nvPr/>
        </p:nvSpPr>
        <p:spPr>
          <a:xfrm>
            <a:off x="8272244" y="5984042"/>
            <a:ext cx="15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+mn-ea"/>
              </a:rPr>
              <a:t>2024.12.19</a:t>
            </a:r>
          </a:p>
          <a:p>
            <a:r>
              <a:rPr kumimoji="1" lang="en-US" altLang="ja-JP" b="1" dirty="0">
                <a:latin typeface="+mn-ea"/>
              </a:rPr>
              <a:t>7D </a:t>
            </a:r>
            <a:r>
              <a:rPr lang="ja-JP" altLang="en-US" b="1" dirty="0">
                <a:latin typeface="+mn-ea"/>
              </a:rPr>
              <a:t>石坂 隆貴</a:t>
            </a:r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988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楕円 51">
            <a:extLst>
              <a:ext uri="{FF2B5EF4-FFF2-40B4-BE49-F238E27FC236}">
                <a16:creationId xmlns:a16="http://schemas.microsoft.com/office/drawing/2014/main" id="{12740BED-8FAB-4FB5-97F5-B1140022F2FC}"/>
              </a:ext>
            </a:extLst>
          </p:cNvPr>
          <p:cNvSpPr/>
          <p:nvPr/>
        </p:nvSpPr>
        <p:spPr>
          <a:xfrm>
            <a:off x="7084389" y="3228475"/>
            <a:ext cx="1415772" cy="1415772"/>
          </a:xfrm>
          <a:prstGeom prst="ellipse">
            <a:avLst/>
          </a:prstGeom>
          <a:solidFill>
            <a:srgbClr val="BE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72766502-5ED4-4B41-90BD-D82DF35528E1}"/>
              </a:ext>
            </a:extLst>
          </p:cNvPr>
          <p:cNvSpPr/>
          <p:nvPr/>
        </p:nvSpPr>
        <p:spPr>
          <a:xfrm>
            <a:off x="9724287" y="235994"/>
            <a:ext cx="1872000" cy="1872000"/>
          </a:xfrm>
          <a:prstGeom prst="ellipse">
            <a:avLst/>
          </a:prstGeom>
          <a:solidFill>
            <a:srgbClr val="BE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リーフォーム: 図形 36">
            <a:extLst>
              <a:ext uri="{FF2B5EF4-FFF2-40B4-BE49-F238E27FC236}">
                <a16:creationId xmlns:a16="http://schemas.microsoft.com/office/drawing/2014/main" id="{7E12CB4B-9632-44D5-975E-C8FDA6BF0AEC}"/>
              </a:ext>
            </a:extLst>
          </p:cNvPr>
          <p:cNvSpPr/>
          <p:nvPr/>
        </p:nvSpPr>
        <p:spPr>
          <a:xfrm>
            <a:off x="0" y="0"/>
            <a:ext cx="1325367" cy="6858000"/>
          </a:xfrm>
          <a:custGeom>
            <a:avLst/>
            <a:gdLst>
              <a:gd name="connsiteX0" fmla="*/ 0 w 1560085"/>
              <a:gd name="connsiteY0" fmla="*/ 0 h 6858000"/>
              <a:gd name="connsiteX1" fmla="*/ 228462 w 1560085"/>
              <a:gd name="connsiteY1" fmla="*/ 0 h 6858000"/>
              <a:gd name="connsiteX2" fmla="*/ 298101 w 1560085"/>
              <a:gd name="connsiteY2" fmla="*/ 80395 h 6858000"/>
              <a:gd name="connsiteX3" fmla="*/ 1560085 w 1560085"/>
              <a:gd name="connsiteY3" fmla="*/ 3595762 h 6858000"/>
              <a:gd name="connsiteX4" fmla="*/ 616246 w 1560085"/>
              <a:gd name="connsiteY4" fmla="*/ 6685681 h 6858000"/>
              <a:gd name="connsiteX5" fmla="*/ 493707 w 1560085"/>
              <a:gd name="connsiteY5" fmla="*/ 6858000 h 6858000"/>
              <a:gd name="connsiteX6" fmla="*/ 0 w 156008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0085" h="6858000">
                <a:moveTo>
                  <a:pt x="0" y="0"/>
                </a:moveTo>
                <a:lnTo>
                  <a:pt x="228462" y="0"/>
                </a:lnTo>
                <a:lnTo>
                  <a:pt x="298101" y="80395"/>
                </a:lnTo>
                <a:cubicBezTo>
                  <a:pt x="1086489" y="1035700"/>
                  <a:pt x="1560085" y="2260424"/>
                  <a:pt x="1560085" y="3595762"/>
                </a:cubicBezTo>
                <a:cubicBezTo>
                  <a:pt x="1560085" y="4740338"/>
                  <a:pt x="1212137" y="5803646"/>
                  <a:pt x="616246" y="6685681"/>
                </a:cubicBezTo>
                <a:lnTo>
                  <a:pt x="49370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E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92A501B-7A18-4E00-AA1A-36FC11DA7A57}"/>
              </a:ext>
            </a:extLst>
          </p:cNvPr>
          <p:cNvSpPr/>
          <p:nvPr/>
        </p:nvSpPr>
        <p:spPr>
          <a:xfrm>
            <a:off x="4263" y="3264418"/>
            <a:ext cx="12187737" cy="419689"/>
          </a:xfrm>
          <a:prstGeom prst="rect">
            <a:avLst/>
          </a:prstGeom>
          <a:solidFill>
            <a:srgbClr val="E7F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79BBFF58-9257-4192-AF5C-7779D2E9C29A}"/>
              </a:ext>
            </a:extLst>
          </p:cNvPr>
          <p:cNvSpPr/>
          <p:nvPr/>
        </p:nvSpPr>
        <p:spPr>
          <a:xfrm>
            <a:off x="0" y="2257324"/>
            <a:ext cx="12187737" cy="419689"/>
          </a:xfrm>
          <a:prstGeom prst="rect">
            <a:avLst/>
          </a:prstGeom>
          <a:solidFill>
            <a:srgbClr val="E7F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366338B-CBBF-4F64-9EC1-C757ECD0A3FD}"/>
              </a:ext>
            </a:extLst>
          </p:cNvPr>
          <p:cNvSpPr/>
          <p:nvPr/>
        </p:nvSpPr>
        <p:spPr>
          <a:xfrm>
            <a:off x="0" y="1250230"/>
            <a:ext cx="12192000" cy="419689"/>
          </a:xfrm>
          <a:prstGeom prst="rect">
            <a:avLst/>
          </a:prstGeom>
          <a:solidFill>
            <a:srgbClr val="E7F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A286A86-09F8-4FF4-8311-25B6B912D8DC}"/>
              </a:ext>
            </a:extLst>
          </p:cNvPr>
          <p:cNvSpPr/>
          <p:nvPr/>
        </p:nvSpPr>
        <p:spPr>
          <a:xfrm>
            <a:off x="0" y="-18522"/>
            <a:ext cx="12264694" cy="76936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5C6A881-9564-4E95-9C32-91513F6C26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08" y="2950122"/>
            <a:ext cx="1073350" cy="107335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C09134F-836B-4496-81F9-CB6AD2AA58B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91" y="912185"/>
            <a:ext cx="1002951" cy="100295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6A517DBD-033B-47F2-A586-9E0D15679CE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36" y="1972324"/>
            <a:ext cx="935796" cy="935796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5B4937B-4357-43EE-BD30-587F8EADA101}"/>
              </a:ext>
            </a:extLst>
          </p:cNvPr>
          <p:cNvSpPr txBox="1"/>
          <p:nvPr/>
        </p:nvSpPr>
        <p:spPr>
          <a:xfrm>
            <a:off x="255145" y="7668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chemeClr val="bg1"/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お品書き</a:t>
            </a:r>
            <a:endParaRPr kumimoji="1" lang="ja-JP" altLang="en-US" sz="3200" dirty="0">
              <a:solidFill>
                <a:schemeClr val="bg1"/>
              </a:solidFill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BE20321-2174-4D56-8F53-3A1212C920E7}"/>
              </a:ext>
            </a:extLst>
          </p:cNvPr>
          <p:cNvSpPr txBox="1"/>
          <p:nvPr/>
        </p:nvSpPr>
        <p:spPr>
          <a:xfrm>
            <a:off x="1865732" y="1215802"/>
            <a:ext cx="2646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+mn-ea"/>
              </a:rPr>
              <a:t>プロジェクト概要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FAC588B-6C47-472D-971F-5F47D53B754A}"/>
              </a:ext>
            </a:extLst>
          </p:cNvPr>
          <p:cNvSpPr txBox="1"/>
          <p:nvPr/>
        </p:nvSpPr>
        <p:spPr>
          <a:xfrm>
            <a:off x="1872923" y="224452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+mn-ea"/>
              </a:rPr>
              <a:t>ターゲットユーザー</a:t>
            </a:r>
            <a:endParaRPr kumimoji="1" lang="ja-JP" altLang="en-US" sz="2400" b="1" dirty="0">
              <a:latin typeface="+mn-ea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25ECF4-02CE-4BD9-BC0E-183052AB58CE}"/>
              </a:ext>
            </a:extLst>
          </p:cNvPr>
          <p:cNvSpPr txBox="1"/>
          <p:nvPr/>
        </p:nvSpPr>
        <p:spPr>
          <a:xfrm>
            <a:off x="942583" y="1167676"/>
            <a:ext cx="492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chemeClr val="bg1"/>
                </a:solidFill>
                <a:latin typeface="HGS教科書体" panose="02020600000000000000" pitchFamily="18" charset="-128"/>
                <a:ea typeface="HGS教科書体" panose="02020600000000000000" pitchFamily="18" charset="-128"/>
              </a:rPr>
              <a:t>壱</a:t>
            </a:r>
            <a:endParaRPr kumimoji="1" lang="ja-JP" altLang="en-US" sz="2800" b="1" dirty="0">
              <a:solidFill>
                <a:schemeClr val="bg1"/>
              </a:solidFill>
              <a:latin typeface="HGS教科書体" panose="02020600000000000000" pitchFamily="18" charset="-128"/>
              <a:ea typeface="HGS教科書体" panose="02020600000000000000" pitchFamily="18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038BBB0-C358-4140-91A3-11DE29A69BE4}"/>
              </a:ext>
            </a:extLst>
          </p:cNvPr>
          <p:cNvSpPr txBox="1"/>
          <p:nvPr/>
        </p:nvSpPr>
        <p:spPr>
          <a:xfrm>
            <a:off x="1873211" y="325075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+mn-ea"/>
              </a:rPr>
              <a:t>要件定義</a:t>
            </a:r>
            <a:endParaRPr kumimoji="1" lang="ja-JP" altLang="en-US" sz="2400" b="1" dirty="0">
              <a:latin typeface="+mn-ea"/>
            </a:endParaRPr>
          </a:p>
        </p:txBody>
      </p:sp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83321B97-3954-417C-9527-F22825DC34BA}"/>
              </a:ext>
            </a:extLst>
          </p:cNvPr>
          <p:cNvSpPr/>
          <p:nvPr/>
        </p:nvSpPr>
        <p:spPr>
          <a:xfrm>
            <a:off x="8755525" y="6366140"/>
            <a:ext cx="1243836" cy="511732"/>
          </a:xfrm>
          <a:custGeom>
            <a:avLst/>
            <a:gdLst>
              <a:gd name="connsiteX0" fmla="*/ 621918 w 1243836"/>
              <a:gd name="connsiteY0" fmla="*/ 0 h 511732"/>
              <a:gd name="connsiteX1" fmla="*/ 1243303 w 1243836"/>
              <a:gd name="connsiteY1" fmla="*/ 506444 h 511732"/>
              <a:gd name="connsiteX2" fmla="*/ 1243836 w 1243836"/>
              <a:gd name="connsiteY2" fmla="*/ 511732 h 511732"/>
              <a:gd name="connsiteX3" fmla="*/ 0 w 1243836"/>
              <a:gd name="connsiteY3" fmla="*/ 511732 h 511732"/>
              <a:gd name="connsiteX4" fmla="*/ 533 w 1243836"/>
              <a:gd name="connsiteY4" fmla="*/ 506444 h 511732"/>
              <a:gd name="connsiteX5" fmla="*/ 621918 w 1243836"/>
              <a:gd name="connsiteY5" fmla="*/ 0 h 511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43836" h="511732">
                <a:moveTo>
                  <a:pt x="621918" y="0"/>
                </a:moveTo>
                <a:cubicBezTo>
                  <a:pt x="928429" y="0"/>
                  <a:pt x="1184159" y="217417"/>
                  <a:pt x="1243303" y="506444"/>
                </a:cubicBezTo>
                <a:lnTo>
                  <a:pt x="1243836" y="511732"/>
                </a:lnTo>
                <a:lnTo>
                  <a:pt x="0" y="511732"/>
                </a:lnTo>
                <a:lnTo>
                  <a:pt x="533" y="506444"/>
                </a:lnTo>
                <a:cubicBezTo>
                  <a:pt x="59677" y="217417"/>
                  <a:pt x="315407" y="0"/>
                  <a:pt x="621918" y="0"/>
                </a:cubicBezTo>
                <a:close/>
              </a:path>
            </a:pathLst>
          </a:custGeom>
          <a:solidFill>
            <a:srgbClr val="BE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9E2058E-0301-4075-A561-7593E20459B5}"/>
              </a:ext>
            </a:extLst>
          </p:cNvPr>
          <p:cNvSpPr txBox="1"/>
          <p:nvPr/>
        </p:nvSpPr>
        <p:spPr>
          <a:xfrm>
            <a:off x="931739" y="2150353"/>
            <a:ext cx="492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bg1"/>
                </a:solidFill>
                <a:latin typeface="HGS教科書体" panose="02020600000000000000" pitchFamily="18" charset="-128"/>
                <a:ea typeface="HGS教科書体" panose="02020600000000000000" pitchFamily="18" charset="-128"/>
              </a:rPr>
              <a:t>弐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37E0710-4002-4A27-9EE0-762A04FF1399}"/>
              </a:ext>
            </a:extLst>
          </p:cNvPr>
          <p:cNvSpPr txBox="1"/>
          <p:nvPr/>
        </p:nvSpPr>
        <p:spPr>
          <a:xfrm>
            <a:off x="931739" y="3062965"/>
            <a:ext cx="492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chemeClr val="bg1"/>
                </a:solidFill>
                <a:latin typeface="HGS教科書体" panose="02020600000000000000" pitchFamily="18" charset="-128"/>
                <a:ea typeface="HGS教科書体" panose="02020600000000000000" pitchFamily="18" charset="-128"/>
              </a:rPr>
              <a:t>参</a:t>
            </a:r>
            <a:endParaRPr kumimoji="1" lang="ja-JP" altLang="en-US" sz="2800" b="1" dirty="0">
              <a:solidFill>
                <a:schemeClr val="bg1"/>
              </a:solidFill>
              <a:latin typeface="HGS教科書体" panose="02020600000000000000" pitchFamily="18" charset="-128"/>
              <a:ea typeface="HGS教科書体" panose="02020600000000000000" pitchFamily="18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6E9F482-DECA-4E8D-AB6B-E07706D0CEF7}"/>
              </a:ext>
            </a:extLst>
          </p:cNvPr>
          <p:cNvSpPr/>
          <p:nvPr/>
        </p:nvSpPr>
        <p:spPr>
          <a:xfrm>
            <a:off x="0" y="4271512"/>
            <a:ext cx="12187737" cy="419689"/>
          </a:xfrm>
          <a:prstGeom prst="rect">
            <a:avLst/>
          </a:prstGeom>
          <a:solidFill>
            <a:srgbClr val="E7F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725EFB1-1662-413C-A1B3-9B947328D84D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2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34" y="3760110"/>
            <a:ext cx="1273194" cy="1273194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C45F007-AF6E-46A2-992E-EF2CCE004DB3}"/>
              </a:ext>
            </a:extLst>
          </p:cNvPr>
          <p:cNvSpPr txBox="1"/>
          <p:nvPr/>
        </p:nvSpPr>
        <p:spPr>
          <a:xfrm>
            <a:off x="861978" y="4156379"/>
            <a:ext cx="492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bg1"/>
                </a:solidFill>
                <a:latin typeface="HGS教科書体" panose="02020600000000000000" pitchFamily="18" charset="-128"/>
                <a:ea typeface="HGS教科書体" panose="02020600000000000000" pitchFamily="18" charset="-128"/>
              </a:rPr>
              <a:t>肆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E91F2CC1-51BD-42D1-984E-66835C741B65}"/>
              </a:ext>
            </a:extLst>
          </p:cNvPr>
          <p:cNvSpPr/>
          <p:nvPr/>
        </p:nvSpPr>
        <p:spPr>
          <a:xfrm>
            <a:off x="0" y="5278606"/>
            <a:ext cx="12187737" cy="419689"/>
          </a:xfrm>
          <a:prstGeom prst="rect">
            <a:avLst/>
          </a:prstGeom>
          <a:solidFill>
            <a:srgbClr val="E7F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40464EF-0DD2-4ED7-BD48-ACDF87A76A51}"/>
              </a:ext>
            </a:extLst>
          </p:cNvPr>
          <p:cNvSpPr/>
          <p:nvPr/>
        </p:nvSpPr>
        <p:spPr>
          <a:xfrm>
            <a:off x="0" y="6285699"/>
            <a:ext cx="12187738" cy="419689"/>
          </a:xfrm>
          <a:prstGeom prst="rect">
            <a:avLst/>
          </a:prstGeom>
          <a:solidFill>
            <a:srgbClr val="E7F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F09DB9E5-4A6E-460A-880B-5407692E5DA9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81" y="4817059"/>
            <a:ext cx="1373867" cy="137386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49F50AC-DCC1-4506-A15B-CD13995FDF31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40" y="5758109"/>
            <a:ext cx="1242149" cy="1242149"/>
          </a:xfrm>
          <a:prstGeom prst="rect">
            <a:avLst/>
          </a:prstGeom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C4988B7-1D0B-4DC4-8B75-62877E15CEB0}"/>
              </a:ext>
            </a:extLst>
          </p:cNvPr>
          <p:cNvSpPr txBox="1"/>
          <p:nvPr/>
        </p:nvSpPr>
        <p:spPr>
          <a:xfrm>
            <a:off x="928282" y="5218213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+mn-ea"/>
              </a:rPr>
              <a:t>伍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D389FA1-11F3-4788-8460-3C8AD412716A}"/>
              </a:ext>
            </a:extLst>
          </p:cNvPr>
          <p:cNvSpPr txBox="1"/>
          <p:nvPr/>
        </p:nvSpPr>
        <p:spPr>
          <a:xfrm>
            <a:off x="950293" y="6241352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  <a:latin typeface="+mn-ea"/>
              </a:rPr>
              <a:t>陸</a:t>
            </a:r>
            <a:endParaRPr kumimoji="1" lang="ja-JP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9B7BA40-7C36-4B55-A015-25629157D22D}"/>
              </a:ext>
            </a:extLst>
          </p:cNvPr>
          <p:cNvSpPr txBox="1"/>
          <p:nvPr/>
        </p:nvSpPr>
        <p:spPr>
          <a:xfrm>
            <a:off x="1873211" y="42450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+mn-ea"/>
              </a:rPr>
              <a:t>要件定義</a:t>
            </a:r>
            <a:endParaRPr kumimoji="1" lang="ja-JP" altLang="en-US" sz="2400" b="1" dirty="0">
              <a:latin typeface="+mn-ea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F5C710E-0A67-4826-BFAF-8C8B739C748A}"/>
              </a:ext>
            </a:extLst>
          </p:cNvPr>
          <p:cNvSpPr txBox="1"/>
          <p:nvPr/>
        </p:nvSpPr>
        <p:spPr>
          <a:xfrm>
            <a:off x="1873211" y="522443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+mn-ea"/>
              </a:rPr>
              <a:t>要件定義</a:t>
            </a:r>
            <a:endParaRPr kumimoji="1" lang="ja-JP" altLang="en-US" sz="2400" b="1" dirty="0">
              <a:latin typeface="+mn-ea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D19D206-8EA2-4D11-8C5D-AAE69B7C95FA}"/>
              </a:ext>
            </a:extLst>
          </p:cNvPr>
          <p:cNvSpPr txBox="1"/>
          <p:nvPr/>
        </p:nvSpPr>
        <p:spPr>
          <a:xfrm>
            <a:off x="1873211" y="626471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+mn-ea"/>
              </a:rPr>
              <a:t>要件定義</a:t>
            </a:r>
            <a:endParaRPr kumimoji="1" lang="ja-JP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096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F0886E0-F17A-43E1-B524-CB9C3925C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20" y="113837"/>
            <a:ext cx="9030960" cy="663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92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32</Words>
  <Application>Microsoft Office PowerPoint</Application>
  <PresentationFormat>ワイド画面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HGS教科書体</vt:lpstr>
      <vt:lpstr>HGS行書体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7d01</dc:creator>
  <cp:lastModifiedBy>7d01</cp:lastModifiedBy>
  <cp:revision>11</cp:revision>
  <dcterms:created xsi:type="dcterms:W3CDTF">2024-12-12T05:37:19Z</dcterms:created>
  <dcterms:modified xsi:type="dcterms:W3CDTF">2024-12-18T07:38:27Z</dcterms:modified>
</cp:coreProperties>
</file>