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B2FF9B-E4D2-4DEF-8995-81CCF2B17838}" v="11" dt="2021-10-29T02:02:45.8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zaki Keisuke (石﨑 佳祐)" userId="524db04a-d890-4b7a-a01e-846093668e0c" providerId="ADAL" clId="{11B2FF9B-E4D2-4DEF-8995-81CCF2B17838}"/>
    <pc:docChg chg="custSel addSld delSld modSld">
      <pc:chgData name="Ishizaki Keisuke (石﨑 佳祐)" userId="524db04a-d890-4b7a-a01e-846093668e0c" providerId="ADAL" clId="{11B2FF9B-E4D2-4DEF-8995-81CCF2B17838}" dt="2021-10-29T02:05:56.280" v="982" actId="2696"/>
      <pc:docMkLst>
        <pc:docMk/>
      </pc:docMkLst>
      <pc:sldChg chg="addSp delSp modSp new mod">
        <pc:chgData name="Ishizaki Keisuke (石﨑 佳祐)" userId="524db04a-d890-4b7a-a01e-846093668e0c" providerId="ADAL" clId="{11B2FF9B-E4D2-4DEF-8995-81CCF2B17838}" dt="2021-10-29T02:00:57.779" v="776" actId="20577"/>
        <pc:sldMkLst>
          <pc:docMk/>
          <pc:sldMk cId="2812322825" sldId="256"/>
        </pc:sldMkLst>
        <pc:spChg chg="del">
          <ac:chgData name="Ishizaki Keisuke (石﨑 佳祐)" userId="524db04a-d890-4b7a-a01e-846093668e0c" providerId="ADAL" clId="{11B2FF9B-E4D2-4DEF-8995-81CCF2B17838}" dt="2021-10-29T01:45:09.493" v="1" actId="478"/>
          <ac:spMkLst>
            <pc:docMk/>
            <pc:sldMk cId="2812322825" sldId="256"/>
            <ac:spMk id="2" creationId="{8C335B01-EE76-4FFF-ABA0-3D4427178986}"/>
          </ac:spMkLst>
        </pc:spChg>
        <pc:spChg chg="del">
          <ac:chgData name="Ishizaki Keisuke (石﨑 佳祐)" userId="524db04a-d890-4b7a-a01e-846093668e0c" providerId="ADAL" clId="{11B2FF9B-E4D2-4DEF-8995-81CCF2B17838}" dt="2021-10-29T01:50:30.560" v="20" actId="478"/>
          <ac:spMkLst>
            <pc:docMk/>
            <pc:sldMk cId="2812322825" sldId="256"/>
            <ac:spMk id="3" creationId="{11EE69FF-A204-483B-8E53-54F41A7B3ACF}"/>
          </ac:spMkLst>
        </pc:spChg>
        <pc:spChg chg="add mod">
          <ac:chgData name="Ishizaki Keisuke (石﨑 佳祐)" userId="524db04a-d890-4b7a-a01e-846093668e0c" providerId="ADAL" clId="{11B2FF9B-E4D2-4DEF-8995-81CCF2B17838}" dt="2021-10-29T01:52:50.939" v="99" actId="1076"/>
          <ac:spMkLst>
            <pc:docMk/>
            <pc:sldMk cId="2812322825" sldId="256"/>
            <ac:spMk id="8" creationId="{92DDDF12-E6C0-4F94-A043-121C83F224CD}"/>
          </ac:spMkLst>
        </pc:spChg>
        <pc:spChg chg="add mod">
          <ac:chgData name="Ishizaki Keisuke (石﨑 佳祐)" userId="524db04a-d890-4b7a-a01e-846093668e0c" providerId="ADAL" clId="{11B2FF9B-E4D2-4DEF-8995-81CCF2B17838}" dt="2021-10-29T01:52:48.391" v="98" actId="1076"/>
          <ac:spMkLst>
            <pc:docMk/>
            <pc:sldMk cId="2812322825" sldId="256"/>
            <ac:spMk id="9" creationId="{A4C20417-AB3B-4BD6-8260-BB4B5E5B9B91}"/>
          </ac:spMkLst>
        </pc:spChg>
        <pc:spChg chg="add mod">
          <ac:chgData name="Ishizaki Keisuke (石﨑 佳祐)" userId="524db04a-d890-4b7a-a01e-846093668e0c" providerId="ADAL" clId="{11B2FF9B-E4D2-4DEF-8995-81CCF2B17838}" dt="2021-10-29T01:52:58.881" v="101" actId="1076"/>
          <ac:spMkLst>
            <pc:docMk/>
            <pc:sldMk cId="2812322825" sldId="256"/>
            <ac:spMk id="10" creationId="{D3C28DAA-DD00-49DF-8D60-7A4AF87E35DA}"/>
          </ac:spMkLst>
        </pc:spChg>
        <pc:spChg chg="add mod">
          <ac:chgData name="Ishizaki Keisuke (石﨑 佳祐)" userId="524db04a-d890-4b7a-a01e-846093668e0c" providerId="ADAL" clId="{11B2FF9B-E4D2-4DEF-8995-81CCF2B17838}" dt="2021-10-29T01:52:53.520" v="100" actId="1076"/>
          <ac:spMkLst>
            <pc:docMk/>
            <pc:sldMk cId="2812322825" sldId="256"/>
            <ac:spMk id="11" creationId="{8EEB8A00-CEE4-4CB9-A840-6BA5E417CFB7}"/>
          </ac:spMkLst>
        </pc:spChg>
        <pc:spChg chg="add mod">
          <ac:chgData name="Ishizaki Keisuke (石﨑 佳祐)" userId="524db04a-d890-4b7a-a01e-846093668e0c" providerId="ADAL" clId="{11B2FF9B-E4D2-4DEF-8995-81CCF2B17838}" dt="2021-10-29T01:53:02.216" v="102" actId="1076"/>
          <ac:spMkLst>
            <pc:docMk/>
            <pc:sldMk cId="2812322825" sldId="256"/>
            <ac:spMk id="12" creationId="{042A4CBC-5F9A-42D5-B455-63FB4CFC6969}"/>
          </ac:spMkLst>
        </pc:spChg>
        <pc:spChg chg="add mod">
          <ac:chgData name="Ishizaki Keisuke (石﨑 佳祐)" userId="524db04a-d890-4b7a-a01e-846093668e0c" providerId="ADAL" clId="{11B2FF9B-E4D2-4DEF-8995-81CCF2B17838}" dt="2021-10-29T01:53:13.989" v="110" actId="20577"/>
          <ac:spMkLst>
            <pc:docMk/>
            <pc:sldMk cId="2812322825" sldId="256"/>
            <ac:spMk id="13" creationId="{47507E91-011E-4850-9C0C-BAA6B2624309}"/>
          </ac:spMkLst>
        </pc:spChg>
        <pc:spChg chg="add mod">
          <ac:chgData name="Ishizaki Keisuke (石﨑 佳祐)" userId="524db04a-d890-4b7a-a01e-846093668e0c" providerId="ADAL" clId="{11B2FF9B-E4D2-4DEF-8995-81CCF2B17838}" dt="2021-10-29T01:53:22.154" v="118" actId="20577"/>
          <ac:spMkLst>
            <pc:docMk/>
            <pc:sldMk cId="2812322825" sldId="256"/>
            <ac:spMk id="14" creationId="{5C7693BA-F80D-4B03-B725-43CC0A7A4965}"/>
          </ac:spMkLst>
        </pc:spChg>
        <pc:spChg chg="add mod">
          <ac:chgData name="Ishizaki Keisuke (石﨑 佳祐)" userId="524db04a-d890-4b7a-a01e-846093668e0c" providerId="ADAL" clId="{11B2FF9B-E4D2-4DEF-8995-81CCF2B17838}" dt="2021-10-29T02:00:57.779" v="776" actId="20577"/>
          <ac:spMkLst>
            <pc:docMk/>
            <pc:sldMk cId="2812322825" sldId="256"/>
            <ac:spMk id="15" creationId="{C5683614-BA75-4F9E-BA2D-C9DC4998E0AF}"/>
          </ac:spMkLst>
        </pc:spChg>
        <pc:picChg chg="add mod">
          <ac:chgData name="Ishizaki Keisuke (石﨑 佳祐)" userId="524db04a-d890-4b7a-a01e-846093668e0c" providerId="ADAL" clId="{11B2FF9B-E4D2-4DEF-8995-81CCF2B17838}" dt="2021-10-29T01:52:41.446" v="96" actId="1076"/>
          <ac:picMkLst>
            <pc:docMk/>
            <pc:sldMk cId="2812322825" sldId="256"/>
            <ac:picMk id="5" creationId="{FEEF306A-F5A8-4063-92E5-3C98EC2D2D12}"/>
          </ac:picMkLst>
        </pc:picChg>
        <pc:picChg chg="add del mod">
          <ac:chgData name="Ishizaki Keisuke (石﨑 佳祐)" userId="524db04a-d890-4b7a-a01e-846093668e0c" providerId="ADAL" clId="{11B2FF9B-E4D2-4DEF-8995-81CCF2B17838}" dt="2021-10-29T01:50:12.149" v="13" actId="21"/>
          <ac:picMkLst>
            <pc:docMk/>
            <pc:sldMk cId="2812322825" sldId="256"/>
            <ac:picMk id="7" creationId="{201DC972-8BC3-4980-88F3-3423E5B72BAC}"/>
          </ac:picMkLst>
        </pc:picChg>
      </pc:sldChg>
      <pc:sldChg chg="addSp modSp new del mod">
        <pc:chgData name="Ishizaki Keisuke (石﨑 佳祐)" userId="524db04a-d890-4b7a-a01e-846093668e0c" providerId="ADAL" clId="{11B2FF9B-E4D2-4DEF-8995-81CCF2B17838}" dt="2021-10-29T02:05:56.280" v="982" actId="2696"/>
        <pc:sldMkLst>
          <pc:docMk/>
          <pc:sldMk cId="2433318913" sldId="257"/>
        </pc:sldMkLst>
        <pc:picChg chg="add mod">
          <ac:chgData name="Ishizaki Keisuke (石﨑 佳祐)" userId="524db04a-d890-4b7a-a01e-846093668e0c" providerId="ADAL" clId="{11B2FF9B-E4D2-4DEF-8995-81CCF2B17838}" dt="2021-10-29T02:02:31.247" v="780" actId="1076"/>
          <ac:picMkLst>
            <pc:docMk/>
            <pc:sldMk cId="2433318913" sldId="257"/>
            <ac:picMk id="2" creationId="{11E79C69-73D4-483A-99CE-F76BC07D031C}"/>
          </ac:picMkLst>
        </pc:picChg>
      </pc:sldChg>
      <pc:sldChg chg="addSp delSp modSp mod">
        <pc:chgData name="Ishizaki Keisuke (石﨑 佳祐)" userId="524db04a-d890-4b7a-a01e-846093668e0c" providerId="ADAL" clId="{11B2FF9B-E4D2-4DEF-8995-81CCF2B17838}" dt="2021-10-29T02:05:54.052" v="981" actId="1076"/>
        <pc:sldMkLst>
          <pc:docMk/>
          <pc:sldMk cId="688953054" sldId="258"/>
        </pc:sldMkLst>
        <pc:spChg chg="mod">
          <ac:chgData name="Ishizaki Keisuke (石﨑 佳祐)" userId="524db04a-d890-4b7a-a01e-846093668e0c" providerId="ADAL" clId="{11B2FF9B-E4D2-4DEF-8995-81CCF2B17838}" dt="2021-10-29T02:03:23.171" v="795" actId="1076"/>
          <ac:spMkLst>
            <pc:docMk/>
            <pc:sldMk cId="688953054" sldId="258"/>
            <ac:spMk id="8" creationId="{92DDDF12-E6C0-4F94-A043-121C83F224CD}"/>
          </ac:spMkLst>
        </pc:spChg>
        <pc:spChg chg="mod">
          <ac:chgData name="Ishizaki Keisuke (石﨑 佳祐)" userId="524db04a-d890-4b7a-a01e-846093668e0c" providerId="ADAL" clId="{11B2FF9B-E4D2-4DEF-8995-81CCF2B17838}" dt="2021-10-29T02:03:25.463" v="796" actId="1076"/>
          <ac:spMkLst>
            <pc:docMk/>
            <pc:sldMk cId="688953054" sldId="258"/>
            <ac:spMk id="9" creationId="{A4C20417-AB3B-4BD6-8260-BB4B5E5B9B91}"/>
          </ac:spMkLst>
        </pc:spChg>
        <pc:spChg chg="mod">
          <ac:chgData name="Ishizaki Keisuke (石﨑 佳祐)" userId="524db04a-d890-4b7a-a01e-846093668e0c" providerId="ADAL" clId="{11B2FF9B-E4D2-4DEF-8995-81CCF2B17838}" dt="2021-10-29T02:05:54.052" v="981" actId="1076"/>
          <ac:spMkLst>
            <pc:docMk/>
            <pc:sldMk cId="688953054" sldId="258"/>
            <ac:spMk id="10" creationId="{D3C28DAA-DD00-49DF-8D60-7A4AF87E35DA}"/>
          </ac:spMkLst>
        </pc:spChg>
        <pc:spChg chg="mod">
          <ac:chgData name="Ishizaki Keisuke (石﨑 佳祐)" userId="524db04a-d890-4b7a-a01e-846093668e0c" providerId="ADAL" clId="{11B2FF9B-E4D2-4DEF-8995-81CCF2B17838}" dt="2021-10-29T02:03:28.003" v="797" actId="1076"/>
          <ac:spMkLst>
            <pc:docMk/>
            <pc:sldMk cId="688953054" sldId="258"/>
            <ac:spMk id="11" creationId="{8EEB8A00-CEE4-4CB9-A840-6BA5E417CFB7}"/>
          </ac:spMkLst>
        </pc:spChg>
        <pc:spChg chg="mod">
          <ac:chgData name="Ishizaki Keisuke (石﨑 佳祐)" userId="524db04a-d890-4b7a-a01e-846093668e0c" providerId="ADAL" clId="{11B2FF9B-E4D2-4DEF-8995-81CCF2B17838}" dt="2021-10-29T02:03:39.972" v="799" actId="1076"/>
          <ac:spMkLst>
            <pc:docMk/>
            <pc:sldMk cId="688953054" sldId="258"/>
            <ac:spMk id="12" creationId="{042A4CBC-5F9A-42D5-B455-63FB4CFC6969}"/>
          </ac:spMkLst>
        </pc:spChg>
        <pc:spChg chg="mod">
          <ac:chgData name="Ishizaki Keisuke (石﨑 佳祐)" userId="524db04a-d890-4b7a-a01e-846093668e0c" providerId="ADAL" clId="{11B2FF9B-E4D2-4DEF-8995-81CCF2B17838}" dt="2021-10-29T02:03:44.357" v="800" actId="1076"/>
          <ac:spMkLst>
            <pc:docMk/>
            <pc:sldMk cId="688953054" sldId="258"/>
            <ac:spMk id="13" creationId="{47507E91-011E-4850-9C0C-BAA6B2624309}"/>
          </ac:spMkLst>
        </pc:spChg>
        <pc:spChg chg="mod">
          <ac:chgData name="Ishizaki Keisuke (石﨑 佳祐)" userId="524db04a-d890-4b7a-a01e-846093668e0c" providerId="ADAL" clId="{11B2FF9B-E4D2-4DEF-8995-81CCF2B17838}" dt="2021-10-29T02:03:47.406" v="801" actId="1076"/>
          <ac:spMkLst>
            <pc:docMk/>
            <pc:sldMk cId="688953054" sldId="258"/>
            <ac:spMk id="14" creationId="{5C7693BA-F80D-4B03-B725-43CC0A7A4965}"/>
          </ac:spMkLst>
        </pc:spChg>
        <pc:spChg chg="mod">
          <ac:chgData name="Ishizaki Keisuke (石﨑 佳祐)" userId="524db04a-d890-4b7a-a01e-846093668e0c" providerId="ADAL" clId="{11B2FF9B-E4D2-4DEF-8995-81CCF2B17838}" dt="2021-10-29T02:05:32.982" v="980" actId="20577"/>
          <ac:spMkLst>
            <pc:docMk/>
            <pc:sldMk cId="688953054" sldId="258"/>
            <ac:spMk id="15" creationId="{C5683614-BA75-4F9E-BA2D-C9DC4998E0AF}"/>
          </ac:spMkLst>
        </pc:spChg>
        <pc:picChg chg="del">
          <ac:chgData name="Ishizaki Keisuke (石﨑 佳祐)" userId="524db04a-d890-4b7a-a01e-846093668e0c" providerId="ADAL" clId="{11B2FF9B-E4D2-4DEF-8995-81CCF2B17838}" dt="2021-10-29T02:02:41.418" v="781" actId="478"/>
          <ac:picMkLst>
            <pc:docMk/>
            <pc:sldMk cId="688953054" sldId="258"/>
            <ac:picMk id="5" creationId="{FEEF306A-F5A8-4063-92E5-3C98EC2D2D12}"/>
          </ac:picMkLst>
        </pc:picChg>
        <pc:picChg chg="add mod ord">
          <ac:chgData name="Ishizaki Keisuke (石﨑 佳祐)" userId="524db04a-d890-4b7a-a01e-846093668e0c" providerId="ADAL" clId="{11B2FF9B-E4D2-4DEF-8995-81CCF2B17838}" dt="2021-10-29T02:03:20.525" v="794" actId="1076"/>
          <ac:picMkLst>
            <pc:docMk/>
            <pc:sldMk cId="688953054" sldId="258"/>
            <ac:picMk id="16" creationId="{959C00D2-088F-43F3-AC63-025776FB1BA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71A5A-E2E7-416B-A0E9-5E3C51D9C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8C5CA7-F965-4ECD-B177-EE8B326A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A36B7-C58C-4A89-B307-A846829E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FBD6B3-7046-46FA-8281-732E6F023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C06DE6-3BEA-45DE-872D-01F97D69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439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8AB2B3-7F0D-4035-8698-1F1E353E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12E5FA-885A-42FA-B987-D11116AC2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4C596E-7DE3-4507-9017-586B0E9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71A422-FFFB-4708-B34A-76D663C0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9CD254-FC98-4F8B-8ADA-CD9B55EA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D318F9C-BFB6-41D5-A690-652FE7D9B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1ED063-1656-48EE-A14F-16BCA4643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89F6E1-68AA-4697-B3A0-3C6F40A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16EC74-8B89-4A05-AF83-E9B555818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08DE7-C935-42FC-A800-262C4631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94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8244D0-3CA9-4D95-A44D-E8CDEB6F2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730D46-A6D0-4287-A477-FDA15B81D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4AB11-44F3-4B3E-B65E-73BC2F03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4E181-7EAF-41D0-A013-48FAA493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49C66-7431-4D7E-8F22-64B00BD2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C2AE6-9345-490F-B82E-4756B6BB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A80D97-4437-4E5E-8A56-16612B23D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64998-9410-496C-A546-A662CCFA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CEDE1C-0D05-46E0-8AB3-AE629F39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A5D448-C234-4A39-9697-17441D23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16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98A29-079D-4B36-8110-F9446CD8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2C61D-1504-49B4-9E72-6F181AD82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4C54EA-BEF6-42A4-8865-CA3E048D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92E558-7A63-4C42-A7CC-73838BD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D79021-5019-4981-BDDC-D6B9D458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C6B43B-2508-458A-B39D-B2838E14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41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1B5F7-1E2F-4DD2-843B-75A90F7C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A25F76-FEE1-4DD7-845E-B66A535B6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E33E88E-C2E8-4BE3-98FF-89DC1951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321074-E22F-4770-9031-CF552FAAF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05009-DDA7-4D03-838F-04FA0C436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C33E68-4263-4499-9E9A-8D8501E6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60ABC9-4DCE-4E8F-8498-A76F5603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1F9F58D-DF19-4A9C-BF7E-278680D7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50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3C7A9-74A2-4F3F-83AF-47850325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08C901-1D2F-4E1E-9C87-CEC75DDB1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6BD89D-3ABB-46B8-97C9-54FCC6828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6826F3-F69A-45D6-9EAA-26D2A7D9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73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81D833-F6A0-4BD3-A0EF-1E6219D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60F5D0-DFE6-44E0-9AC3-3593A825C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FC51A1-2B22-474E-A83A-C1767A25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58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F3782-4062-4488-AD06-329C8C2C0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1583BC-4860-454A-8C21-F330C0ABB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854ED6-1469-44FD-90D3-AB5A46AFD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3BAB9-DC6B-414B-90D6-78F53D22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54077-6AFE-44A8-B77D-75225B84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065613-7A58-404C-AF65-02E6B9EA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401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B8CA2F-0466-4B00-A99E-2CA30E3D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42470-B536-4DEB-9BFD-EA1BD4BE4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0F1FC6C-4798-4B67-9284-937B28815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E28A2-1F06-4E26-88C7-282992B3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0EC9EF-97DC-4E10-BD29-1EB5AD34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204C59-4D75-498B-AD8F-915CE05D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81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B0C9EAC-2672-4B28-B2F2-57BCAF13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53563-31FD-4CE1-B13E-2CBCF2CE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D78F64-2644-4F47-90A6-BDE55B10B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9C2A-788E-4878-8F74-ED17BC752C7C}" type="datetimeFigureOut">
              <a:rPr kumimoji="1" lang="ja-JP" altLang="en-US" smtClean="0"/>
              <a:t>2021/10/29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FFDFDC-B775-4BDE-A353-2C9E104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0796E5-7489-473C-A594-C7401439B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510A9-207D-4F26-BA7C-B5453DCF17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EEF306A-F5A8-4063-92E5-3C98EC2D2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87" y="873936"/>
            <a:ext cx="5170684" cy="395405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DDDF12-E6C0-4F94-A043-121C83F224CD}"/>
              </a:ext>
            </a:extLst>
          </p:cNvPr>
          <p:cNvSpPr txBox="1"/>
          <p:nvPr/>
        </p:nvSpPr>
        <p:spPr>
          <a:xfrm>
            <a:off x="2311478" y="90938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C20417-AB3B-4BD6-8260-BB4B5E5B9B91}"/>
              </a:ext>
            </a:extLst>
          </p:cNvPr>
          <p:cNvSpPr txBox="1"/>
          <p:nvPr/>
        </p:nvSpPr>
        <p:spPr>
          <a:xfrm>
            <a:off x="3821942" y="9118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ighlight>
                  <a:srgbClr val="00FFFF"/>
                </a:highlight>
              </a:rPr>
              <a:t>②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C28DAA-DD00-49DF-8D60-7A4AF87E35DA}"/>
              </a:ext>
            </a:extLst>
          </p:cNvPr>
          <p:cNvSpPr txBox="1"/>
          <p:nvPr/>
        </p:nvSpPr>
        <p:spPr>
          <a:xfrm>
            <a:off x="1178269" y="1435388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00FFFF"/>
                </a:highlight>
              </a:rPr>
              <a:t>③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EB8A00-CEE4-4CB9-A840-6BA5E417CFB7}"/>
              </a:ext>
            </a:extLst>
          </p:cNvPr>
          <p:cNvSpPr txBox="1"/>
          <p:nvPr/>
        </p:nvSpPr>
        <p:spPr>
          <a:xfrm>
            <a:off x="2726976" y="1435388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2A4CBC-5F9A-42D5-B455-63FB4CFC6969}"/>
              </a:ext>
            </a:extLst>
          </p:cNvPr>
          <p:cNvSpPr txBox="1"/>
          <p:nvPr/>
        </p:nvSpPr>
        <p:spPr>
          <a:xfrm>
            <a:off x="3102300" y="2947022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507E91-011E-4850-9C0C-BAA6B2624309}"/>
              </a:ext>
            </a:extLst>
          </p:cNvPr>
          <p:cNvSpPr txBox="1"/>
          <p:nvPr/>
        </p:nvSpPr>
        <p:spPr>
          <a:xfrm>
            <a:off x="5013422" y="2577690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⑥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7693BA-F80D-4B03-B725-43CC0A7A4965}"/>
              </a:ext>
            </a:extLst>
          </p:cNvPr>
          <p:cNvSpPr txBox="1"/>
          <p:nvPr/>
        </p:nvSpPr>
        <p:spPr>
          <a:xfrm>
            <a:off x="6096000" y="2577690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683614-BA75-4F9E-BA2D-C9DC4998E0AF}"/>
              </a:ext>
            </a:extLst>
          </p:cNvPr>
          <p:cNvSpPr txBox="1"/>
          <p:nvPr/>
        </p:nvSpPr>
        <p:spPr>
          <a:xfrm>
            <a:off x="6589228" y="920815"/>
            <a:ext cx="449353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</a:t>
            </a:r>
            <a:r>
              <a:rPr lang="en-US" altLang="ja-JP" sz="1400" dirty="0"/>
              <a:t>:</a:t>
            </a:r>
            <a:r>
              <a:rPr lang="ja-JP" altLang="en-US" sz="1400" dirty="0"/>
              <a:t>タスク入力欄　追加したいタスクを入力する</a:t>
            </a:r>
            <a:endParaRPr lang="en-US" altLang="ja-JP" sz="1400" dirty="0"/>
          </a:p>
          <a:p>
            <a:r>
              <a:rPr kumimoji="1" lang="ja-JP" altLang="en-US" sz="1400" dirty="0"/>
              <a:t>②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タスク追加ボタン　</a:t>
            </a:r>
            <a:endParaRPr kumimoji="1" lang="en-US" altLang="ja-JP" sz="1400" dirty="0"/>
          </a:p>
          <a:p>
            <a:r>
              <a:rPr kumimoji="1" lang="ja-JP" altLang="en-US" sz="1400" dirty="0"/>
              <a:t>　→タスク一覧表末尾に入力された文字が追加する。</a:t>
            </a:r>
            <a:endParaRPr kumimoji="1" lang="en-US" altLang="ja-JP" sz="1400" dirty="0"/>
          </a:p>
          <a:p>
            <a:r>
              <a:rPr kumimoji="1" lang="ja-JP" altLang="en-US" sz="1400" dirty="0"/>
              <a:t>③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タスク一覧表 表示ボタン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→クリックすると下部にタスク一覧表が表示</a:t>
            </a:r>
            <a:endParaRPr lang="en-US" altLang="ja-JP" sz="1400" dirty="0"/>
          </a:p>
          <a:p>
            <a:r>
              <a:rPr kumimoji="1" lang="ja-JP" altLang="en-US" sz="1400" dirty="0"/>
              <a:t>④完了タスク表示ボタン</a:t>
            </a:r>
            <a:endParaRPr lang="en-US" altLang="ja-JP" sz="1400" dirty="0"/>
          </a:p>
          <a:p>
            <a:r>
              <a:rPr kumimoji="1" lang="ja-JP" altLang="en-US" sz="1400" dirty="0"/>
              <a:t>→クリックすると下部に完了タスクが表示</a:t>
            </a:r>
            <a:endParaRPr kumimoji="1" lang="en-US" altLang="ja-JP" sz="1400" dirty="0"/>
          </a:p>
          <a:p>
            <a:r>
              <a:rPr lang="ja-JP" altLang="en-US" sz="1400" dirty="0"/>
              <a:t>⑤タスク一覧表示欄</a:t>
            </a:r>
            <a:endParaRPr lang="en-US" altLang="ja-JP" sz="1400" dirty="0"/>
          </a:p>
          <a:p>
            <a:r>
              <a:rPr kumimoji="1" lang="ja-JP" altLang="en-US" sz="1400" dirty="0"/>
              <a:t>⑥完了ボタン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→クリックすると完了タスクに遷移する</a:t>
            </a:r>
            <a:endParaRPr lang="en-US" altLang="ja-JP" sz="1400" dirty="0"/>
          </a:p>
          <a:p>
            <a:r>
              <a:rPr kumimoji="1" lang="ja-JP" altLang="en-US" sz="1400" dirty="0"/>
              <a:t>⑦削除ボタン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→クリックすると対象のタスクが削除される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232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959C00D2-088F-43F3-AC63-025776FB1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10" y="806126"/>
            <a:ext cx="6460325" cy="4036747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DDDF12-E6C0-4F94-A043-121C83F224CD}"/>
              </a:ext>
            </a:extLst>
          </p:cNvPr>
          <p:cNvSpPr txBox="1"/>
          <p:nvPr/>
        </p:nvSpPr>
        <p:spPr>
          <a:xfrm>
            <a:off x="1758668" y="1276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C20417-AB3B-4BD6-8260-BB4B5E5B9B91}"/>
              </a:ext>
            </a:extLst>
          </p:cNvPr>
          <p:cNvSpPr txBox="1"/>
          <p:nvPr/>
        </p:nvSpPr>
        <p:spPr>
          <a:xfrm>
            <a:off x="3616384" y="1276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highlight>
                  <a:srgbClr val="00FFFF"/>
                </a:highlight>
              </a:rPr>
              <a:t>②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C28DAA-DD00-49DF-8D60-7A4AF87E35DA}"/>
              </a:ext>
            </a:extLst>
          </p:cNvPr>
          <p:cNvSpPr txBox="1"/>
          <p:nvPr/>
        </p:nvSpPr>
        <p:spPr>
          <a:xfrm>
            <a:off x="382127" y="1941415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highlight>
                  <a:srgbClr val="00FFFF"/>
                </a:highlight>
              </a:rPr>
              <a:t>③</a:t>
            </a:r>
            <a:endParaRPr kumimoji="1" lang="ja-JP" altLang="en-US" dirty="0">
              <a:highlight>
                <a:srgbClr val="00FFFF"/>
              </a:highligh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EEB8A00-CEE4-4CB9-A840-6BA5E417CFB7}"/>
              </a:ext>
            </a:extLst>
          </p:cNvPr>
          <p:cNvSpPr txBox="1"/>
          <p:nvPr/>
        </p:nvSpPr>
        <p:spPr>
          <a:xfrm>
            <a:off x="2309726" y="1941415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④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2A4CBC-5F9A-42D5-B455-63FB4CFC6969}"/>
              </a:ext>
            </a:extLst>
          </p:cNvPr>
          <p:cNvSpPr txBox="1"/>
          <p:nvPr/>
        </p:nvSpPr>
        <p:spPr>
          <a:xfrm>
            <a:off x="2764948" y="3244334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⑤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507E91-011E-4850-9C0C-BAA6B2624309}"/>
              </a:ext>
            </a:extLst>
          </p:cNvPr>
          <p:cNvSpPr txBox="1"/>
          <p:nvPr/>
        </p:nvSpPr>
        <p:spPr>
          <a:xfrm>
            <a:off x="5190976" y="3429000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⑥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7693BA-F80D-4B03-B725-43CC0A7A4965}"/>
              </a:ext>
            </a:extLst>
          </p:cNvPr>
          <p:cNvSpPr txBox="1"/>
          <p:nvPr/>
        </p:nvSpPr>
        <p:spPr>
          <a:xfrm>
            <a:off x="6540211" y="3429000"/>
            <a:ext cx="37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highlight>
                  <a:srgbClr val="00FFFF"/>
                </a:highlight>
              </a:rPr>
              <a:t>⑦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683614-BA75-4F9E-BA2D-C9DC4998E0AF}"/>
              </a:ext>
            </a:extLst>
          </p:cNvPr>
          <p:cNvSpPr txBox="1"/>
          <p:nvPr/>
        </p:nvSpPr>
        <p:spPr>
          <a:xfrm>
            <a:off x="7059744" y="1588405"/>
            <a:ext cx="45624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①</a:t>
            </a:r>
            <a:r>
              <a:rPr lang="en-US" altLang="ja-JP" sz="1400" dirty="0"/>
              <a:t>:</a:t>
            </a:r>
            <a:r>
              <a:rPr lang="ja-JP" altLang="en-US" sz="1400" dirty="0"/>
              <a:t>タスク入力欄　追加したいタスクを入力する</a:t>
            </a:r>
            <a:endParaRPr lang="en-US" altLang="ja-JP" sz="1400" dirty="0"/>
          </a:p>
          <a:p>
            <a:r>
              <a:rPr kumimoji="1" lang="ja-JP" altLang="en-US" sz="1400" dirty="0"/>
              <a:t>②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タスク追加ボタン　</a:t>
            </a:r>
            <a:endParaRPr kumimoji="1" lang="en-US" altLang="ja-JP" sz="1400" dirty="0"/>
          </a:p>
          <a:p>
            <a:r>
              <a:rPr kumimoji="1" lang="ja-JP" altLang="en-US" sz="1400" dirty="0"/>
              <a:t>　→タスク一覧表末尾に入力された文字が追加する。</a:t>
            </a:r>
            <a:endParaRPr kumimoji="1" lang="en-US" altLang="ja-JP" sz="1400" dirty="0"/>
          </a:p>
          <a:p>
            <a:r>
              <a:rPr lang="ja-JP" altLang="en-US" sz="1400" dirty="0"/>
              <a:t>　　</a:t>
            </a:r>
            <a:r>
              <a:rPr lang="en-US" altLang="ja-JP" sz="1400" dirty="0"/>
              <a:t>(</a:t>
            </a:r>
            <a:r>
              <a:rPr lang="ja-JP" altLang="en-US" sz="1400" dirty="0"/>
              <a:t>左側画面では完了タスク表示のため、入力内容は</a:t>
            </a:r>
            <a:endParaRPr lang="en-US" altLang="ja-JP" sz="1400" dirty="0"/>
          </a:p>
          <a:p>
            <a:r>
              <a:rPr lang="ja-JP" altLang="en-US" sz="1400" dirty="0"/>
              <a:t>　　表示されない。タスク一覧表に追加されている</a:t>
            </a:r>
            <a:r>
              <a:rPr lang="en-US" altLang="ja-JP" sz="1400" dirty="0"/>
              <a:t>)</a:t>
            </a:r>
            <a:endParaRPr kumimoji="1" lang="en-US" altLang="ja-JP" sz="1400" dirty="0"/>
          </a:p>
          <a:p>
            <a:r>
              <a:rPr kumimoji="1" lang="ja-JP" altLang="en-US" sz="1400" dirty="0"/>
              <a:t>③</a:t>
            </a:r>
            <a:r>
              <a:rPr kumimoji="1" lang="en-US" altLang="ja-JP" sz="1400" dirty="0"/>
              <a:t>:</a:t>
            </a:r>
            <a:r>
              <a:rPr kumimoji="1" lang="ja-JP" altLang="en-US" sz="1400" dirty="0"/>
              <a:t>タスク一覧表 表示ボタン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→クリックすると下部にタスク一覧表が表示</a:t>
            </a:r>
            <a:endParaRPr lang="en-US" altLang="ja-JP" sz="1400" dirty="0"/>
          </a:p>
          <a:p>
            <a:r>
              <a:rPr kumimoji="1" lang="ja-JP" altLang="en-US" sz="1400" dirty="0"/>
              <a:t>④完了タスク表示ボタン</a:t>
            </a:r>
            <a:endParaRPr lang="en-US" altLang="ja-JP" sz="1400" dirty="0"/>
          </a:p>
          <a:p>
            <a:r>
              <a:rPr kumimoji="1" lang="ja-JP" altLang="en-US" sz="1400" dirty="0"/>
              <a:t>→クリックすると下部に完了タスクが表示</a:t>
            </a:r>
            <a:endParaRPr kumimoji="1" lang="en-US" altLang="ja-JP" sz="1400" dirty="0"/>
          </a:p>
          <a:p>
            <a:r>
              <a:rPr lang="ja-JP" altLang="en-US" sz="1400" dirty="0"/>
              <a:t>⑤タスク一覧表示欄</a:t>
            </a:r>
            <a:endParaRPr lang="en-US" altLang="ja-JP" sz="1400" dirty="0"/>
          </a:p>
          <a:p>
            <a:r>
              <a:rPr kumimoji="1" lang="ja-JP" altLang="en-US" sz="1400" dirty="0"/>
              <a:t>⑥未完ボタン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→クリックするとタスク一覧表に遷移する</a:t>
            </a:r>
            <a:endParaRPr lang="en-US" altLang="ja-JP" sz="1400" dirty="0"/>
          </a:p>
          <a:p>
            <a:r>
              <a:rPr kumimoji="1" lang="ja-JP" altLang="en-US" sz="1400" dirty="0"/>
              <a:t>⑦削除ボタン</a:t>
            </a:r>
            <a:endParaRPr kumimoji="1" lang="en-US" altLang="ja-JP" sz="1400" dirty="0"/>
          </a:p>
          <a:p>
            <a:r>
              <a:rPr lang="ja-JP" altLang="en-US" sz="1400" dirty="0"/>
              <a:t>→クリックすると対象のタスクが削除される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8895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218</Words>
  <Application>Microsoft Office PowerPoint</Application>
  <PresentationFormat>ワイド画面</PresentationFormat>
  <Paragraphs>40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Ishizaki Keisuke (石﨑 佳祐)</dc:creator>
  <cp:lastModifiedBy>Ishizaki Keisuke (石﨑 佳祐)</cp:lastModifiedBy>
  <cp:revision>1</cp:revision>
  <dcterms:created xsi:type="dcterms:W3CDTF">2021-10-29T01:45:02Z</dcterms:created>
  <dcterms:modified xsi:type="dcterms:W3CDTF">2021-10-29T02:06:05Z</dcterms:modified>
</cp:coreProperties>
</file>