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2316C0-A7D5-4C6D-851E-FBC334E125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51C719-F841-4FEE-9423-CC9A924AD96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Braydon Spangler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 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772400" cy="4419599"/>
          </a:xfrm>
        </p:spPr>
        <p:txBody>
          <a:bodyPr/>
          <a:lstStyle/>
          <a:p>
            <a:r>
              <a:rPr lang="en-US" dirty="0" smtClean="0"/>
              <a:t>Guitar Hero-style rhythm game</a:t>
            </a:r>
          </a:p>
          <a:p>
            <a:r>
              <a:rPr lang="en-US" dirty="0" smtClean="0"/>
              <a:t>2-3 song options at start, more can be added in the future</a:t>
            </a:r>
          </a:p>
          <a:p>
            <a:pPr lvl="1"/>
            <a:r>
              <a:rPr lang="en-US" dirty="0" smtClean="0"/>
              <a:t>Each song would require an audio file to play during the game and a ‘beat track’ to follow</a:t>
            </a:r>
          </a:p>
          <a:p>
            <a:r>
              <a:rPr lang="en-US" dirty="0" smtClean="0"/>
              <a:t>Player would use 5 keys to play different notes of the song’s beat track while it plays</a:t>
            </a:r>
          </a:p>
          <a:p>
            <a:pPr lvl="1"/>
            <a:r>
              <a:rPr lang="en-US" dirty="0" smtClean="0"/>
              <a:t>Failure to successfully press the key sync’d to the reduces the song performance</a:t>
            </a:r>
          </a:p>
          <a:p>
            <a:pPr lvl="1"/>
            <a:r>
              <a:rPr lang="en-US" dirty="0" smtClean="0"/>
              <a:t>After the song is finished, the game shows the player the number of missed keys and % hit</a:t>
            </a:r>
          </a:p>
          <a:p>
            <a:pPr lvl="1"/>
            <a:r>
              <a:rPr lang="en-US" dirty="0" smtClean="0"/>
              <a:t>Top 3 percent high scores stored until game is shut down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1295400"/>
          </a:xfrm>
        </p:spPr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1295400"/>
          </a:xfrm>
        </p:spPr>
        <p:txBody>
          <a:bodyPr/>
          <a:lstStyle/>
          <a:p>
            <a:r>
              <a:rPr lang="en-US" dirty="0" smtClean="0"/>
              <a:t>Concept 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44" y="1600200"/>
            <a:ext cx="5532599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957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42</TotalTime>
  <Words>106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Composite</vt:lpstr>
      <vt:lpstr>JAM ON!!</vt:lpstr>
      <vt:lpstr>Concept</vt:lpstr>
      <vt:lpstr>Concept 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ON!!</dc:title>
  <dc:creator>Ishkablob</dc:creator>
  <cp:lastModifiedBy>Ishkablob</cp:lastModifiedBy>
  <cp:revision>2</cp:revision>
  <dcterms:created xsi:type="dcterms:W3CDTF">2018-11-06T02:09:30Z</dcterms:created>
  <dcterms:modified xsi:type="dcterms:W3CDTF">2018-11-06T02:51:34Z</dcterms:modified>
</cp:coreProperties>
</file>