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6321-C711-4326-90E9-DDCBE7E17B3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CC88-748E-41F9-8080-BB98FC59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tbthailand.com/th/tickets/tokyo-disney-resort-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pan-guide.com/e/e3016_access.html" TargetMode="External"/><Relationship Id="rId4" Type="http://schemas.openxmlformats.org/officeDocument/2006/relationships/hyperlink" Target="https://d23.com/a-to-z/ikspiar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okyo disney re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-76200"/>
            <a:ext cx="11208707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497" y="6096"/>
            <a:ext cx="620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Tokyo Disney Resort Rail/Train Simulation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Braydon Spangler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09600" y="6382512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ic credit:  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www.jtbthailand.com/th/tickets/tokyo-disney-resort-3/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39165" y="152400"/>
            <a:ext cx="5993130" cy="1143000"/>
          </a:xfrm>
        </p:spPr>
        <p:txBody>
          <a:bodyPr/>
          <a:lstStyle/>
          <a:p>
            <a:r>
              <a:rPr lang="en-US" i="1" u="sng" dirty="0" smtClean="0"/>
              <a:t>Goal</a:t>
            </a:r>
            <a:endParaRPr lang="en-US" i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40681"/>
            <a:ext cx="32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/>
              <a:t>an accurate simulation </a:t>
            </a:r>
            <a:r>
              <a:rPr lang="en-US" dirty="0" smtClean="0"/>
              <a:t>of people moving from </a:t>
            </a:r>
            <a:r>
              <a:rPr lang="en-US" dirty="0" err="1" smtClean="0"/>
              <a:t>Maihama</a:t>
            </a:r>
            <a:r>
              <a:rPr lang="en-US" dirty="0" smtClean="0"/>
              <a:t> JR Station to one of the four stops of the Disney Resort </a:t>
            </a:r>
            <a:r>
              <a:rPr lang="en-US" dirty="0" smtClean="0"/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parks main access is via another train after exiting </a:t>
            </a:r>
            <a:r>
              <a:rPr lang="en-US" dirty="0" err="1" smtClean="0"/>
              <a:t>Maihama</a:t>
            </a:r>
            <a:r>
              <a:rPr lang="en-US" dirty="0" smtClean="0"/>
              <a:t> </a:t>
            </a:r>
            <a:r>
              <a:rPr lang="en-US" dirty="0" smtClean="0"/>
              <a:t>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adjustment slider to simulate rush hour at opening and closing times</a:t>
            </a:r>
            <a:endParaRPr lang="en-US" dirty="0"/>
          </a:p>
        </p:txBody>
      </p:sp>
      <p:pic>
        <p:nvPicPr>
          <p:cNvPr id="1026" name="Picture 2" descr="Image result for disney resort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09" y="76199"/>
            <a:ext cx="5170842" cy="372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kspiari shopping 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1" y="3962400"/>
            <a:ext cx="5448300" cy="277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0875" y="6455722"/>
            <a:ext cx="2840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pic credit: </a:t>
            </a: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://d23.com/a-to-z/ikspiari/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64909" y="349525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pic credit: </a:t>
            </a:r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://www.japan-guide.com/e/e3016_access.html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76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Statistics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train arrives at </a:t>
            </a:r>
            <a:r>
              <a:rPr lang="en-US" sz="2800" dirty="0" err="1" smtClean="0"/>
              <a:t>Maihama</a:t>
            </a:r>
            <a:r>
              <a:rPr lang="en-US" sz="2800" dirty="0" smtClean="0"/>
              <a:t> JR Station every ~10min</a:t>
            </a:r>
          </a:p>
          <a:p>
            <a:r>
              <a:rPr lang="en-US" sz="2800" dirty="0" smtClean="0"/>
              <a:t>Takes ~7min to walk from </a:t>
            </a:r>
            <a:r>
              <a:rPr lang="en-US" sz="2800" dirty="0" err="1" smtClean="0"/>
              <a:t>Maihama</a:t>
            </a:r>
            <a:r>
              <a:rPr lang="en-US" sz="2800" dirty="0" smtClean="0"/>
              <a:t> JR Station to Resort Gateway Station</a:t>
            </a:r>
          </a:p>
          <a:p>
            <a:r>
              <a:rPr lang="en-US" sz="2800" dirty="0" smtClean="0"/>
              <a:t>A train arrives at </a:t>
            </a:r>
            <a:r>
              <a:rPr lang="en-US" sz="2800" dirty="0" err="1" smtClean="0"/>
              <a:t>Maihama</a:t>
            </a:r>
            <a:r>
              <a:rPr lang="en-US" sz="2800" dirty="0" smtClean="0"/>
              <a:t> JR Station every </a:t>
            </a:r>
            <a:r>
              <a:rPr lang="en-US" sz="2800" dirty="0" smtClean="0"/>
              <a:t>6min</a:t>
            </a:r>
          </a:p>
          <a:p>
            <a:r>
              <a:rPr lang="en-US" sz="2800" dirty="0" smtClean="0"/>
              <a:t>Morning rush </a:t>
            </a:r>
            <a:r>
              <a:rPr lang="en-US" sz="2800" dirty="0" smtClean="0"/>
              <a:t>at opening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/>
              <a:t>and closing will </a:t>
            </a:r>
            <a:r>
              <a:rPr lang="en-US" sz="2800" dirty="0" smtClean="0"/>
              <a:t>boost rush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by ~5x, evening rush by 7x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2108"/>
            <a:ext cx="4210050" cy="299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Goal</vt:lpstr>
      <vt:lpstr>Statistics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Ishkablob</dc:creator>
  <cp:lastModifiedBy>Ishkablob</cp:lastModifiedBy>
  <cp:revision>6</cp:revision>
  <dcterms:created xsi:type="dcterms:W3CDTF">2019-05-19T16:56:40Z</dcterms:created>
  <dcterms:modified xsi:type="dcterms:W3CDTF">2019-05-20T05:18:31Z</dcterms:modified>
</cp:coreProperties>
</file>