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985c44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985c44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b87098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b87098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Earlier in the course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  <a:highlight>
                  <a:srgbClr val="E6F2F5"/>
                </a:highlight>
              </a:rPr>
              <a:t>you learned a little bit about objects, you learned</a:t>
            </a:r>
            <a:endParaRPr sz="1150">
              <a:solidFill>
                <a:srgbClr val="29303B"/>
              </a:solidFill>
              <a:highlight>
                <a:srgbClr val="E6F2F5"/>
              </a:highlight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objects are collections of key value pairs, so if you have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properties that are highly related, we want to encapsulate them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inside of an object. </a:t>
            </a:r>
            <a:endParaRPr sz="1150">
              <a:solidFill>
                <a:srgbClr val="29303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b87098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b87098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Here's an example. Let's say we are building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an application for drawing different kinds of shapes, like circles,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rectangles and so on. So we could declare multiple variables,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around circles for example radius we set that to 1,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let x and y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we're defining multiple variables, but all these variables are highly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related, they represent the circle. A better approach is to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put these variables inside of an object.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b87098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b87098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Now we can send that object anywhere in our programs, we can pass that to any functions,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and all these variables would be available in that object.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So, I'm going to define an object, we could use let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or const, in this case it doesn't really matter, so let's define a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circle object using the object literal syntax, so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we add these curly braces, and inside them we add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1 or more key value pairs.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So, the first key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is radius, and the value is 1.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Now this value we have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here can be any type in JavaScript, it can be a number,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 string, a boolean, null, undefined, it can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even be another object. or an array, or a function.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Let me show you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instead of defining two other key value pairs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as x and y, I'm going to add a key called location, and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set it's value to another object.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 Now in this object we can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have two key value pairs or properties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the first one is x and the second one is y.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We can also have another property here like isVisible,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and set that to a boolean, true or false.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b87098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b87098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the purpose of an object is to group related variables. But it's not just grouping related variables,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quite often we have functions that should operate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on these variables. For example, we can have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 function like draw, for drawing a circle. Or,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we could have another function for moving a circle, right?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again these functions are highly related to these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variables we have to find here. So instead of defining these functions,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in a stand alone way, it's better to put these functions,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inside of the circle object.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87098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b87098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 Again with this, where we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have the circle object in our program, we have access to all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of it's properties and functions.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let me show you how to add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this draw function inside of the circle object. We add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another key value pair, the key is draw, and the value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is a function, so I told you that the value of a key value pair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can be anything in JavaScript, here the value is a function.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Now for simplicity I just want to do a console.log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here, let's log draw on the console.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now with this circle object, we no longer need independent variables, and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functions, all of these are now part of a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circle object.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we can access them using the dot notation,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circle. look, all of them are here. (in IDE when starting to use dot notation on the circle object)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We can simply call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this draw function like this. And if I save the changes, you see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the draw message here.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b870982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b87098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Now what you see here,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is what we refer to as object oriented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style programming. So </a:t>
            </a:r>
            <a:r>
              <a:rPr b="1" lang="en-GB" sz="1150">
                <a:solidFill>
                  <a:srgbClr val="29303B"/>
                </a:solidFill>
              </a:rPr>
              <a:t>object</a:t>
            </a:r>
            <a:endParaRPr b="1"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29303B"/>
                </a:solidFill>
              </a:rPr>
              <a:t>oriented Programming</a:t>
            </a:r>
            <a:r>
              <a:rPr lang="en-GB" sz="1150">
                <a:solidFill>
                  <a:srgbClr val="29303B"/>
                </a:solidFill>
              </a:rPr>
              <a:t>, also abbreviated as OOP.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Object oriented programming is basically a style of programming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where we see a program as a collection of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objects that talk to each other to perform some functionality.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here we have a circle object, and this object has a few properties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and a function. In object oriented programming terms,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if a function is part of an object, we call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the function a method.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 So here more accurately instead of saying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we're calling the draw function of the circle object, we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say we're calling the draw method of the circle object.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So draw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method. So that's the difference between a function and a method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29303B"/>
                </a:solidFill>
              </a:rPr>
              <a:t>if a function is part of an object, in object oriented programming</a:t>
            </a:r>
            <a:endParaRPr b="1"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29303B"/>
                </a:solidFill>
              </a:rPr>
              <a:t>terms, we refer to that function as a method</a:t>
            </a:r>
            <a:r>
              <a:rPr lang="en-GB" sz="1150">
                <a:solidFill>
                  <a:srgbClr val="29303B"/>
                </a:solidFill>
              </a:rPr>
              <a:t>. 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Now,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using this object literal syntax, is an easy way to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create an object, but as our applications get more complex we need a</a:t>
            </a:r>
            <a:endParaRPr sz="1150">
              <a:solidFill>
                <a:srgbClr val="29303B"/>
              </a:solidFill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9303B"/>
                </a:solidFill>
              </a:rPr>
              <a:t>different way to create objects. And that's what you're going to learn next.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By the end of the discussion, learners should be able to: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Encapsulate highly related variables with an object using object literal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Explain what an object method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objects with primitive and object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objects with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Earlier, you learnt that objects or collections of </a:t>
            </a:r>
            <a:r>
              <a:rPr b="1" lang="en-GB"/>
              <a:t>key-value </a:t>
            </a:r>
            <a:r>
              <a:rPr lang="en-GB"/>
              <a:t>pairs.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have properties that are highly related, then we </a:t>
            </a:r>
            <a:r>
              <a:rPr b="1" lang="en-GB"/>
              <a:t>encapsulate</a:t>
            </a:r>
            <a:r>
              <a:rPr lang="en-GB"/>
              <a:t> them inside of an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Encapsulation</a:t>
            </a:r>
            <a:r>
              <a:rPr lang="en-GB"/>
              <a:t> is the process of grouping highly related properties within an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will see how this works in the next few slides.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Imagine we are writing an application that draws shapes, like rectangles and circles. We could declare multiple variables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et radius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et x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et y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These variables are highly related, as they all represent a circle.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better approach to doing this is grouping within an object.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Variable to one object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et circle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adius: 1,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location :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x: 1,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: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isVisible: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in functions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now we can see that highly related variables can be </a:t>
            </a:r>
            <a:r>
              <a:rPr b="1" lang="en-GB"/>
              <a:t>encapsulated</a:t>
            </a:r>
            <a:r>
              <a:rPr lang="en-GB"/>
              <a:t> by an object. But what if we have functions that are highly related to the object? For example, maybe we have functions that draw the shape, or move the shape: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unction move(){};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unction draw(){};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Instead of defining these functions as stand alone functions, we can encapsulate these functions in an object too.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“methods</a:t>
            </a:r>
            <a:r>
              <a:rPr lang="en-GB"/>
              <a:t>”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let circle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radius: 1,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location :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x: 1,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y: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isVisible: true,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draw: function(){console.log(‘Draw’)}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//Accessing the draw function property using dot notation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circle.draw();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Oriented Programming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out JavaScript objects like this, is referred to as </a:t>
            </a:r>
            <a:r>
              <a:rPr b="1" lang="en-GB"/>
              <a:t>Object Oriented Programming</a:t>
            </a:r>
            <a:r>
              <a:rPr lang="en-GB"/>
              <a:t>, or OOP for short.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OOP is basically a style of programming where we see a program as a </a:t>
            </a:r>
            <a:r>
              <a:rPr b="1" lang="en-GB"/>
              <a:t>collection of objects that talk to each other to perform some functionality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the circle object, we had a few properties and a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OOP terms, </a:t>
            </a:r>
            <a:r>
              <a:rPr b="1" lang="en-GB"/>
              <a:t>if a function is part of an object</a:t>
            </a:r>
            <a:r>
              <a:rPr lang="en-GB"/>
              <a:t>, it is called a </a:t>
            </a:r>
            <a:r>
              <a:rPr b="1" lang="en-GB"/>
              <a:t>method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