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4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9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2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3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A9CD-6DA5-4FEC-9280-AFDDA1A500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F5F4-EE42-4145-B426-F09F992DD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论文图片</a:t>
            </a:r>
            <a:r>
              <a:rPr lang="zh-CN" altLang="en-US" dirty="0" smtClean="0"/>
              <a:t>中行内公式定位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1500010684 </a:t>
            </a:r>
            <a:r>
              <a:rPr lang="zh-CN" altLang="en-US" dirty="0" smtClean="0"/>
              <a:t>张浩然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1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zh-CN" altLang="en-US" dirty="0" smtClean="0"/>
              <a:t>从目标检测算法出发，从段落图片中寻找公式位置</a:t>
            </a:r>
            <a:endParaRPr lang="en-US" altLang="zh-CN" dirty="0" smtClean="0"/>
          </a:p>
          <a:p>
            <a:pPr lvl="1">
              <a:lnSpc>
                <a:spcPct val="250000"/>
              </a:lnSpc>
            </a:pPr>
            <a:r>
              <a:rPr lang="en-US" altLang="zh-CN" dirty="0" smtClean="0"/>
              <a:t>RCNN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SPP-Net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Fast RCNN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Faster RCNN, YOLO, SSD</a:t>
            </a:r>
          </a:p>
          <a:p>
            <a:pPr>
              <a:lnSpc>
                <a:spcPct val="250000"/>
              </a:lnSpc>
            </a:pPr>
            <a:r>
              <a:rPr lang="zh-CN" altLang="en-US" dirty="0" smtClean="0"/>
              <a:t>先做单词分割并确定每个单词位置，再用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对单词图片进行分类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3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Tex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英文</a:t>
            </a:r>
            <a:r>
              <a:rPr lang="en-US" altLang="zh-CN" dirty="0" smtClean="0"/>
              <a:t>)</a:t>
            </a:r>
            <a:r>
              <a:rPr lang="zh-CN" altLang="en-US" dirty="0" smtClean="0"/>
              <a:t>修改，公式处添加框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两个版</a:t>
            </a:r>
            <a:r>
              <a:rPr lang="zh-CN" altLang="en-US" dirty="0" smtClean="0"/>
              <a:t>本，红框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标注，白框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Tex</a:t>
            </a:r>
            <a:r>
              <a:rPr lang="zh-CN" altLang="en-US" dirty="0" smtClean="0"/>
              <a:t>文件到</a:t>
            </a:r>
            <a:r>
              <a:rPr lang="en-US" altLang="zh-CN" dirty="0" smtClean="0"/>
              <a:t>pdf</a:t>
            </a:r>
            <a:r>
              <a:rPr lang="zh-CN" altLang="en-US" dirty="0" smtClean="0"/>
              <a:t>再到</a:t>
            </a:r>
            <a:r>
              <a:rPr lang="en-US" altLang="zh-CN" dirty="0" smtClean="0"/>
              <a:t>png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单词分</a:t>
            </a:r>
            <a:r>
              <a:rPr lang="zh-CN" altLang="en-US" dirty="0" smtClean="0"/>
              <a:t>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过采样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生</a:t>
            </a:r>
            <a:r>
              <a:rPr lang="zh-CN" altLang="en-US" dirty="0" smtClean="0"/>
              <a:t>成</a:t>
            </a:r>
            <a:r>
              <a:rPr lang="en-US" altLang="zh-CN" dirty="0" smtClean="0"/>
              <a:t>tfrecords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3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单词分割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空白边框去除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文行分割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判断图片方向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按文行间空白分割，行和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更</a:t>
            </a:r>
            <a:r>
              <a:rPr lang="zh-CN" altLang="en-US" dirty="0" smtClean="0"/>
              <a:t>多判断条件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行</a:t>
            </a:r>
            <a:r>
              <a:rPr lang="zh-CN" altLang="en-US" dirty="0" smtClean="0"/>
              <a:t>内单词分割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空</a:t>
            </a:r>
            <a:r>
              <a:rPr lang="zh-CN" altLang="en-US" dirty="0" smtClean="0"/>
              <a:t>白</a:t>
            </a:r>
            <a:r>
              <a:rPr lang="en-US" altLang="zh-CN" dirty="0" smtClean="0"/>
              <a:t>--</a:t>
            </a:r>
            <a:r>
              <a:rPr lang="zh-CN" altLang="en-US" dirty="0" smtClean="0"/>
              <a:t>字母间空白，单词间空白，大空白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最小二乘法</a:t>
            </a:r>
          </a:p>
        </p:txBody>
      </p:sp>
    </p:spTree>
    <p:extLst>
      <p:ext uri="{BB962C8B-B14F-4D97-AF65-F5344CB8AC3E}">
        <p14:creationId xmlns:p14="http://schemas.microsoft.com/office/powerpoint/2010/main" val="15713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激活函数</a:t>
            </a:r>
            <a:r>
              <a:rPr lang="en-US" altLang="zh-CN" dirty="0" smtClean="0"/>
              <a:t>PReLu</a:t>
            </a:r>
            <a:r>
              <a:rPr lang="zh-CN" altLang="en-US" dirty="0" smtClean="0"/>
              <a:t>，损失函数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优化算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指数衰减学习率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批标准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滑</a:t>
            </a:r>
            <a:r>
              <a:rPr lang="zh-CN" altLang="en-US" sz="2800" dirty="0" smtClean="0"/>
              <a:t>动平均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过拟</a:t>
            </a:r>
            <a:r>
              <a:rPr lang="zh-CN" altLang="en-US" sz="2800" dirty="0" smtClean="0"/>
              <a:t>合</a:t>
            </a:r>
            <a:r>
              <a:rPr lang="zh-CN" altLang="en-US" sz="2800" dirty="0"/>
              <a:t>优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lvl="2">
              <a:lnSpc>
                <a:spcPct val="100000"/>
              </a:lnSpc>
            </a:pPr>
            <a:r>
              <a:rPr lang="zh-CN" altLang="en-US" sz="2800" dirty="0"/>
              <a:t>正则</a:t>
            </a:r>
            <a:r>
              <a:rPr lang="zh-CN" altLang="en-US" sz="2800" dirty="0" smtClean="0"/>
              <a:t>化</a:t>
            </a:r>
            <a:endParaRPr lang="en-US" altLang="zh-CN" sz="2800" dirty="0" smtClean="0"/>
          </a:p>
          <a:p>
            <a:pPr lvl="2">
              <a:lnSpc>
                <a:spcPct val="100000"/>
              </a:lnSpc>
            </a:pPr>
            <a:r>
              <a:rPr lang="en-US" altLang="zh-CN" sz="2800" dirty="0" smtClean="0"/>
              <a:t>Dropout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5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AlexNet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VGGNet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9" y="2400727"/>
            <a:ext cx="11338582" cy="35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训练集，过采样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万图片</a:t>
            </a:r>
            <a:endParaRPr lang="en-US" altLang="zh-CN" dirty="0" smtClean="0"/>
          </a:p>
          <a:p>
            <a:r>
              <a:rPr lang="zh-CN" altLang="en-US" dirty="0" smtClean="0"/>
              <a:t>测试集，无过采样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万图片</a:t>
            </a:r>
            <a:endParaRPr lang="en-US" altLang="zh-CN" dirty="0" smtClean="0"/>
          </a:p>
          <a:p>
            <a:r>
              <a:rPr lang="en-US" altLang="zh-CN" dirty="0" smtClean="0"/>
              <a:t>Batch 100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50000</a:t>
            </a:r>
            <a:r>
              <a:rPr lang="zh-CN" altLang="en-US" dirty="0" smtClean="0"/>
              <a:t>次训练</a:t>
            </a:r>
            <a:endParaRPr lang="en-US" altLang="zh-CN" dirty="0" smtClean="0"/>
          </a:p>
          <a:p>
            <a:r>
              <a:rPr lang="en-US" altLang="zh-CN" dirty="0" smtClean="0"/>
              <a:t>TP, FP, TN, FN</a:t>
            </a:r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82718"/>
              </p:ext>
            </p:extLst>
          </p:nvPr>
        </p:nvGraphicFramePr>
        <p:xfrm>
          <a:off x="1215571" y="395192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47300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72751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37437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12121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060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 set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4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Train set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Train set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4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Train set</a:t>
                      </a:r>
                      <a:r>
                        <a:rPr lang="en-US" altLang="zh-CN" baseline="0" dirty="0" smtClean="0"/>
                        <a:t> 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6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r>
                        <a:rPr lang="en-US" altLang="zh-CN" baseline="0" dirty="0" smtClean="0"/>
                        <a:t>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0.47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3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9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44" y="3310745"/>
            <a:ext cx="4600958" cy="326448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962402" cy="34918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5" y="3193571"/>
            <a:ext cx="4780175" cy="34896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5" y="119863"/>
            <a:ext cx="4784398" cy="33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数据多样化</a:t>
            </a:r>
            <a:endParaRPr lang="en-US" altLang="zh-CN" dirty="0" smtClean="0"/>
          </a:p>
          <a:p>
            <a:r>
              <a:rPr lang="zh-CN" altLang="en-US" dirty="0"/>
              <a:t>网络改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pPr lvl="1"/>
            <a:r>
              <a:rPr lang="zh-CN" altLang="en-US" dirty="0"/>
              <a:t>初始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/>
              <a:t>结</a:t>
            </a:r>
            <a:r>
              <a:rPr lang="zh-CN" altLang="en-US" dirty="0" smtClean="0"/>
              <a:t>构优化，超参调节</a:t>
            </a:r>
            <a:endParaRPr lang="en-US" altLang="zh-CN" dirty="0" smtClean="0"/>
          </a:p>
          <a:p>
            <a:r>
              <a:rPr lang="en-US" altLang="zh-CN" dirty="0"/>
              <a:t>CTPN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14" y="4027373"/>
            <a:ext cx="7781637" cy="253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361</Words>
  <Application>Microsoft Office PowerPoint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论文图片中行内公式定位</vt:lpstr>
      <vt:lpstr>两个方向</vt:lpstr>
      <vt:lpstr>数据生成</vt:lpstr>
      <vt:lpstr>单词分割</vt:lpstr>
      <vt:lpstr>CNN分类</vt:lpstr>
      <vt:lpstr>网络结构</vt:lpstr>
      <vt:lpstr>结果分析</vt:lpstr>
      <vt:lpstr>PowerPoint 演示文稿</vt:lpstr>
      <vt:lpstr>改进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论文图片中行内公式定位</dc:title>
  <dc:creator>Heathcliff Ishmael</dc:creator>
  <cp:lastModifiedBy>Heathcliff Ishmael</cp:lastModifiedBy>
  <cp:revision>8</cp:revision>
  <dcterms:created xsi:type="dcterms:W3CDTF">2019-06-09T19:30:53Z</dcterms:created>
  <dcterms:modified xsi:type="dcterms:W3CDTF">2019-06-09T23:52:16Z</dcterms:modified>
</cp:coreProperties>
</file>