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7" d="100"/>
          <a:sy n="157" d="100"/>
        </p:scale>
        <p:origin x="-294" y="-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08567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3f09cc9c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3f09cc9c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3f09cc9c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3f09cc9c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3f09cc9c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3f09cc9c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3f09cc9c3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3f09cc9c3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3f09cc9c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3f09cc9c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3f09cc9c3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3f09cc9c3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3f09cc9c3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3f09cc9c3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3f09cc9c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3f09cc9c3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3f09cc9c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3f09cc9c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3f09cc9c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3f09cc9c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3f09cc9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3f09cc9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3f09cc9c3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3f09cc9c3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3f09cc9c3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3f09cc9c3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3f09cc9c3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a3f09cc9c3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3f09cc9c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3f09cc9c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3f09cc9c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3f09cc9c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3f09cc9c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3f09cc9c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3f09cc9c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3f09cc9c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3f09cc9c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3f09cc9c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3f09cc9c3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3f09cc9c3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3f09cc9c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3f09cc9c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5283" y="6557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Variational Quantum Eigensolver to find the lowest eigenvalue of a hamiltonian matrix</a:t>
            </a:r>
            <a:endParaRPr sz="36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415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Shah Ishmam Mohtashim</a:t>
            </a:r>
            <a:endParaRPr sz="2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4th year, Department of Chemistry, University of Dhaka</a:t>
            </a:r>
            <a:endParaRPr sz="2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56" name="Google Shape;56;p13"/>
          <p:cNvSpPr txBox="1"/>
          <p:nvPr/>
        </p:nvSpPr>
        <p:spPr>
          <a:xfrm>
            <a:off x="45275" y="3808800"/>
            <a:ext cx="8991000" cy="13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link: https://github.com/IshmamShah/QSOF-TASK-4-SCREENING-/blob/master/QSOF%20TASK%204(Screening%20Assigenment).ipynb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Construction of Ansatz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43324"/>
            <a:ext cx="9144000" cy="327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Gates as guiding mechanism to determine the basis of measurement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665150"/>
            <a:ext cx="8520600" cy="29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gates work as guiding mechanisms for ansatz to conduct the measurements in a particular basis. For this project I had three basis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XX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YY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ZZ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II is added as a constant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140625"/>
            <a:ext cx="85206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Gates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25" y="643875"/>
            <a:ext cx="8651451" cy="446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90500" marR="1905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50" b="1">
                <a:highlight>
                  <a:srgbClr val="FFFFFF"/>
                </a:highlight>
              </a:rPr>
              <a:t>Conversion to Z basis</a:t>
            </a:r>
            <a:endParaRPr sz="1950" b="1">
              <a:solidFill>
                <a:srgbClr val="0088CC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500" y="1928825"/>
            <a:ext cx="5913175" cy="197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11700" y="74000"/>
            <a:ext cx="8520600" cy="5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Bloch sphere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900" y="680875"/>
            <a:ext cx="6529226" cy="442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Rotation within Bloch sphere</a:t>
            </a:r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Example: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475" y="1316075"/>
            <a:ext cx="3429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ZZ circuit preparation</a:t>
            </a:r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925" y="1590675"/>
            <a:ext cx="5772150" cy="268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XX circuit preparation</a:t>
            </a:r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275" y="1604980"/>
            <a:ext cx="6467475" cy="274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YY circuit Preparation</a:t>
            </a:r>
            <a:endParaRPr/>
          </a:p>
        </p:txBody>
      </p:sp>
      <p:sp>
        <p:nvSpPr>
          <p:cNvPr id="171" name="Google Shape;171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575" y="1557338"/>
            <a:ext cx="680085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Meausement of expectation values</a:t>
            </a:r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43325"/>
            <a:ext cx="9143999" cy="395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VQE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47675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50"/>
              <a:buAutoNum type="arabicParenR"/>
            </a:pPr>
            <a:r>
              <a:rPr lang="en" sz="3200">
                <a:solidFill>
                  <a:srgbClr val="404040"/>
                </a:solidFill>
                <a:highlight>
                  <a:srgbClr val="FCFCFC"/>
                </a:highlight>
              </a:rPr>
              <a:t>Uses Variational Principle</a:t>
            </a:r>
            <a:endParaRPr sz="3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AutoNum type="arabicParenR"/>
            </a:pPr>
            <a:r>
              <a:rPr lang="en" sz="3200">
                <a:solidFill>
                  <a:srgbClr val="404040"/>
                </a:solidFill>
                <a:highlight>
                  <a:srgbClr val="FCFCFC"/>
                </a:highlight>
              </a:rPr>
              <a:t>Near term quantum algorithm</a:t>
            </a:r>
            <a:endParaRPr sz="3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AutoNum type="arabicParenR"/>
            </a:pPr>
            <a:r>
              <a:rPr lang="en" sz="3200">
                <a:solidFill>
                  <a:srgbClr val="404040"/>
                </a:solidFill>
                <a:highlight>
                  <a:srgbClr val="FCFCFC"/>
                </a:highlight>
              </a:rPr>
              <a:t>Hybrid algorithm - uses both classical and quantum computation. Classical part for optimization of parameters</a:t>
            </a:r>
            <a:endParaRPr sz="3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28323C"/>
              </a:solidFill>
              <a:highlight>
                <a:srgbClr val="F5F5F5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Simulator and why we got the previous values</a:t>
            </a:r>
            <a:endParaRPr/>
          </a:p>
        </p:txBody>
      </p:sp>
      <p:sp>
        <p:nvSpPr>
          <p:cNvPr id="185" name="Google Shape;185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00" y="1243325"/>
            <a:ext cx="8520601" cy="3010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184" y="0"/>
            <a:ext cx="858163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of the values</a:t>
            </a:r>
            <a:endParaRPr/>
          </a:p>
        </p:txBody>
      </p:sp>
      <p:sp>
        <p:nvSpPr>
          <p:cNvPr id="199" name="Google Shape;199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925" y="1455625"/>
            <a:ext cx="61341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Principle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0" y="1194313"/>
            <a:ext cx="8635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Hamiltonian: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Energy value: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Variational principle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14025"/>
            <a:ext cx="2019525" cy="45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200" y="2675325"/>
            <a:ext cx="1949600" cy="4543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130450" y="3797573"/>
            <a:ext cx="2142047" cy="572700"/>
          </a:xfrm>
          <a:prstGeom prst="rect">
            <a:avLst/>
          </a:prstGeom>
          <a:noFill/>
          <a:ln>
            <a:noFill/>
          </a:ln>
        </p:spPr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50" y="3797573"/>
            <a:ext cx="2008350" cy="48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63550" algn="l" rtl="0">
              <a:spcBef>
                <a:spcPts val="0"/>
              </a:spcBef>
              <a:spcAft>
                <a:spcPts val="0"/>
              </a:spcAft>
              <a:buSzPts val="3700"/>
              <a:buAutoNum type="arabicParenR"/>
            </a:pPr>
            <a:r>
              <a:rPr lang="en" sz="3700"/>
              <a:t>Hamiltonian</a:t>
            </a:r>
            <a:endParaRPr sz="3700"/>
          </a:p>
          <a:p>
            <a:pPr marL="457200" lvl="0" indent="-463550" algn="l" rtl="0">
              <a:spcBef>
                <a:spcPts val="0"/>
              </a:spcBef>
              <a:spcAft>
                <a:spcPts val="0"/>
              </a:spcAft>
              <a:buSzPts val="3700"/>
              <a:buAutoNum type="arabicParenR"/>
            </a:pPr>
            <a:r>
              <a:rPr lang="en" sz="3700"/>
              <a:t>Ansatz</a:t>
            </a:r>
            <a:endParaRPr sz="3700"/>
          </a:p>
          <a:p>
            <a:pPr marL="457200" lvl="0" indent="-463550" algn="l" rtl="0">
              <a:spcBef>
                <a:spcPts val="0"/>
              </a:spcBef>
              <a:spcAft>
                <a:spcPts val="0"/>
              </a:spcAft>
              <a:buSzPts val="3700"/>
              <a:buAutoNum type="arabicParenR"/>
            </a:pPr>
            <a:r>
              <a:rPr lang="en" sz="3700"/>
              <a:t>Circuit</a:t>
            </a:r>
            <a:endParaRPr sz="3700"/>
          </a:p>
          <a:p>
            <a:pPr marL="457200" lvl="0" indent="-463550" algn="l" rtl="0">
              <a:spcBef>
                <a:spcPts val="0"/>
              </a:spcBef>
              <a:spcAft>
                <a:spcPts val="0"/>
              </a:spcAft>
              <a:buSzPts val="3700"/>
              <a:buAutoNum type="arabicParenR"/>
            </a:pPr>
            <a:r>
              <a:rPr lang="en" sz="3700"/>
              <a:t>Measurement of Expectation values</a:t>
            </a:r>
            <a:endParaRPr sz="37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Hamiltonian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300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for this project: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875" y="2014025"/>
            <a:ext cx="3527325" cy="2072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 of Matrix into sum of tensor products of Pauli Matrices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546750"/>
            <a:ext cx="8520600" cy="30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Pauli matrices: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950" y="2209800"/>
            <a:ext cx="5979775" cy="17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 Function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Mathematical Theory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1800" y="1768773"/>
            <a:ext cx="4971825" cy="14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Decompostion function in code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00" y="1435718"/>
            <a:ext cx="9144001" cy="3133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Decomposed matrix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decomposed matrix is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603" y="1883075"/>
            <a:ext cx="7383125" cy="9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On-screen Show (16:9)</PresentationFormat>
  <Paragraphs>47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Simple Light</vt:lpstr>
      <vt:lpstr>Variational Quantum Eigensolver to find the lowest eigenvalue of a hamiltonian matrix</vt:lpstr>
      <vt:lpstr>VQE</vt:lpstr>
      <vt:lpstr>Variational Principle</vt:lpstr>
      <vt:lpstr>Components</vt:lpstr>
      <vt:lpstr>Hamiltonian</vt:lpstr>
      <vt:lpstr>Decomposition of Matrix into sum of tensor products of Pauli Matrices</vt:lpstr>
      <vt:lpstr>Decomposition Function </vt:lpstr>
      <vt:lpstr>Decompostion function in code</vt:lpstr>
      <vt:lpstr>Decomposed matrix</vt:lpstr>
      <vt:lpstr>Construction of Ansatz</vt:lpstr>
      <vt:lpstr>Gates as guiding mechanism to determine the basis of measurement</vt:lpstr>
      <vt:lpstr>Quantum Gates</vt:lpstr>
      <vt:lpstr>Conversion to Z basis  </vt:lpstr>
      <vt:lpstr>Bloch sphere </vt:lpstr>
      <vt:lpstr>Rotation within Bloch sphere</vt:lpstr>
      <vt:lpstr>ZZ circuit preparation</vt:lpstr>
      <vt:lpstr>XX circuit preparation</vt:lpstr>
      <vt:lpstr>YY circuit Preparation</vt:lpstr>
      <vt:lpstr>Meausement of expectation values</vt:lpstr>
      <vt:lpstr>Simulator and why we got the previous values</vt:lpstr>
      <vt:lpstr>PowerPoint Presentation</vt:lpstr>
      <vt:lpstr>Plot of the values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Quantum Eigensolver to find the lowest eigenvalue of a hamiltonian matrix</dc:title>
  <cp:lastModifiedBy>USER</cp:lastModifiedBy>
  <cp:revision>1</cp:revision>
  <dcterms:modified xsi:type="dcterms:W3CDTF">2020-10-19T09:09:58Z</dcterms:modified>
</cp:coreProperties>
</file>