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38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3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85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5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1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42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9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1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653D9-8D6E-41B2-80ED-3F3CE58DCF37}" type="datetimeFigureOut">
              <a:rPr lang="en-US" smtClean="0"/>
              <a:t>4/13/2015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34A17-495A-4E62-A073-5B18820EC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46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569165" y="391890"/>
            <a:ext cx="8126964" cy="4282751"/>
          </a:xfrm>
          <a:custGeom>
            <a:avLst/>
            <a:gdLst>
              <a:gd name="connsiteX0" fmla="*/ 0 w 8472196"/>
              <a:gd name="connsiteY0" fmla="*/ 0 h 4357396"/>
              <a:gd name="connsiteX1" fmla="*/ 2444620 w 8472196"/>
              <a:gd name="connsiteY1" fmla="*/ 4282751 h 4357396"/>
              <a:gd name="connsiteX2" fmla="*/ 4907902 w 8472196"/>
              <a:gd name="connsiteY2" fmla="*/ 3433665 h 4357396"/>
              <a:gd name="connsiteX3" fmla="*/ 7333861 w 8472196"/>
              <a:gd name="connsiteY3" fmla="*/ 2920482 h 4357396"/>
              <a:gd name="connsiteX4" fmla="*/ 8472196 w 8472196"/>
              <a:gd name="connsiteY4" fmla="*/ 4357396 h 4357396"/>
              <a:gd name="connsiteX0" fmla="*/ 0 w 8126964"/>
              <a:gd name="connsiteY0" fmla="*/ 0 h 4282751"/>
              <a:gd name="connsiteX1" fmla="*/ 2444620 w 8126964"/>
              <a:gd name="connsiteY1" fmla="*/ 4282751 h 4282751"/>
              <a:gd name="connsiteX2" fmla="*/ 4907902 w 8126964"/>
              <a:gd name="connsiteY2" fmla="*/ 3433665 h 4282751"/>
              <a:gd name="connsiteX3" fmla="*/ 7333861 w 8126964"/>
              <a:gd name="connsiteY3" fmla="*/ 2920482 h 4282751"/>
              <a:gd name="connsiteX4" fmla="*/ 8126964 w 8126964"/>
              <a:gd name="connsiteY4" fmla="*/ 3956179 h 4282751"/>
              <a:gd name="connsiteX0" fmla="*/ 0 w 8126964"/>
              <a:gd name="connsiteY0" fmla="*/ 0 h 4282751"/>
              <a:gd name="connsiteX1" fmla="*/ 2444620 w 8126964"/>
              <a:gd name="connsiteY1" fmla="*/ 4282751 h 4282751"/>
              <a:gd name="connsiteX2" fmla="*/ 4907902 w 8126964"/>
              <a:gd name="connsiteY2" fmla="*/ 3433665 h 4282751"/>
              <a:gd name="connsiteX3" fmla="*/ 7287208 w 8126964"/>
              <a:gd name="connsiteY3" fmla="*/ 2976466 h 4282751"/>
              <a:gd name="connsiteX4" fmla="*/ 8126964 w 8126964"/>
              <a:gd name="connsiteY4" fmla="*/ 3956179 h 42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6964" h="4282751">
                <a:moveTo>
                  <a:pt x="0" y="0"/>
                </a:moveTo>
                <a:lnTo>
                  <a:pt x="2444620" y="4282751"/>
                </a:lnTo>
                <a:lnTo>
                  <a:pt x="4907902" y="3433665"/>
                </a:lnTo>
                <a:lnTo>
                  <a:pt x="7287208" y="2976466"/>
                </a:lnTo>
                <a:lnTo>
                  <a:pt x="8126964" y="3956179"/>
                </a:lnTo>
              </a:path>
            </a:pathLst>
          </a:custGeom>
          <a:noFill/>
          <a:ln w="1524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559834" y="1073026"/>
            <a:ext cx="8154955" cy="3265714"/>
          </a:xfrm>
          <a:custGeom>
            <a:avLst/>
            <a:gdLst>
              <a:gd name="connsiteX0" fmla="*/ 0 w 8425543"/>
              <a:gd name="connsiteY0" fmla="*/ 0 h 3265714"/>
              <a:gd name="connsiteX1" fmla="*/ 2519265 w 8425543"/>
              <a:gd name="connsiteY1" fmla="*/ 2565918 h 3265714"/>
              <a:gd name="connsiteX2" fmla="*/ 4935894 w 8425543"/>
              <a:gd name="connsiteY2" fmla="*/ 3265714 h 3265714"/>
              <a:gd name="connsiteX3" fmla="*/ 7305869 w 8425543"/>
              <a:gd name="connsiteY3" fmla="*/ 1492898 h 3265714"/>
              <a:gd name="connsiteX4" fmla="*/ 8425543 w 8425543"/>
              <a:gd name="connsiteY4" fmla="*/ 2575249 h 3265714"/>
              <a:gd name="connsiteX0" fmla="*/ 0 w 8154955"/>
              <a:gd name="connsiteY0" fmla="*/ 0 h 3265714"/>
              <a:gd name="connsiteX1" fmla="*/ 2519265 w 8154955"/>
              <a:gd name="connsiteY1" fmla="*/ 2565918 h 3265714"/>
              <a:gd name="connsiteX2" fmla="*/ 4935894 w 8154955"/>
              <a:gd name="connsiteY2" fmla="*/ 3265714 h 3265714"/>
              <a:gd name="connsiteX3" fmla="*/ 7305869 w 8154955"/>
              <a:gd name="connsiteY3" fmla="*/ 1492898 h 3265714"/>
              <a:gd name="connsiteX4" fmla="*/ 8154955 w 8154955"/>
              <a:gd name="connsiteY4" fmla="*/ 2248678 h 3265714"/>
              <a:gd name="connsiteX0" fmla="*/ 0 w 8154955"/>
              <a:gd name="connsiteY0" fmla="*/ 0 h 3265714"/>
              <a:gd name="connsiteX1" fmla="*/ 2528596 w 8154955"/>
              <a:gd name="connsiteY1" fmla="*/ 1296955 h 3265714"/>
              <a:gd name="connsiteX2" fmla="*/ 4935894 w 8154955"/>
              <a:gd name="connsiteY2" fmla="*/ 3265714 h 3265714"/>
              <a:gd name="connsiteX3" fmla="*/ 7305869 w 8154955"/>
              <a:gd name="connsiteY3" fmla="*/ 1492898 h 3265714"/>
              <a:gd name="connsiteX4" fmla="*/ 8154955 w 8154955"/>
              <a:gd name="connsiteY4" fmla="*/ 2248678 h 3265714"/>
              <a:gd name="connsiteX0" fmla="*/ 0 w 8154955"/>
              <a:gd name="connsiteY0" fmla="*/ 0 h 3265714"/>
              <a:gd name="connsiteX1" fmla="*/ 2444620 w 8154955"/>
              <a:gd name="connsiteY1" fmla="*/ 1259633 h 3265714"/>
              <a:gd name="connsiteX2" fmla="*/ 4935894 w 8154955"/>
              <a:gd name="connsiteY2" fmla="*/ 3265714 h 3265714"/>
              <a:gd name="connsiteX3" fmla="*/ 7305869 w 8154955"/>
              <a:gd name="connsiteY3" fmla="*/ 1492898 h 3265714"/>
              <a:gd name="connsiteX4" fmla="*/ 8154955 w 8154955"/>
              <a:gd name="connsiteY4" fmla="*/ 2248678 h 3265714"/>
              <a:gd name="connsiteX0" fmla="*/ 0 w 8154955"/>
              <a:gd name="connsiteY0" fmla="*/ 0 h 3265714"/>
              <a:gd name="connsiteX1" fmla="*/ 2444620 w 8154955"/>
              <a:gd name="connsiteY1" fmla="*/ 1259633 h 3265714"/>
              <a:gd name="connsiteX2" fmla="*/ 4935894 w 8154955"/>
              <a:gd name="connsiteY2" fmla="*/ 3265714 h 3265714"/>
              <a:gd name="connsiteX3" fmla="*/ 7287208 w 8154955"/>
              <a:gd name="connsiteY3" fmla="*/ 811763 h 3265714"/>
              <a:gd name="connsiteX4" fmla="*/ 8154955 w 8154955"/>
              <a:gd name="connsiteY4" fmla="*/ 2248678 h 3265714"/>
              <a:gd name="connsiteX0" fmla="*/ 0 w 8154955"/>
              <a:gd name="connsiteY0" fmla="*/ 0 h 3265714"/>
              <a:gd name="connsiteX1" fmla="*/ 2500604 w 8154955"/>
              <a:gd name="connsiteY1" fmla="*/ 783772 h 3265714"/>
              <a:gd name="connsiteX2" fmla="*/ 4935894 w 8154955"/>
              <a:gd name="connsiteY2" fmla="*/ 3265714 h 3265714"/>
              <a:gd name="connsiteX3" fmla="*/ 7287208 w 8154955"/>
              <a:gd name="connsiteY3" fmla="*/ 811763 h 3265714"/>
              <a:gd name="connsiteX4" fmla="*/ 8154955 w 8154955"/>
              <a:gd name="connsiteY4" fmla="*/ 2248678 h 3265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54955" h="3265714">
                <a:moveTo>
                  <a:pt x="0" y="0"/>
                </a:moveTo>
                <a:lnTo>
                  <a:pt x="2500604" y="783772"/>
                </a:lnTo>
                <a:lnTo>
                  <a:pt x="4935894" y="3265714"/>
                </a:lnTo>
                <a:lnTo>
                  <a:pt x="7287208" y="811763"/>
                </a:lnTo>
                <a:lnTo>
                  <a:pt x="8154955" y="2248678"/>
                </a:lnTo>
              </a:path>
            </a:pathLst>
          </a:custGeom>
          <a:noFill/>
          <a:ln w="152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/>
          <p:cNvSpPr/>
          <p:nvPr/>
        </p:nvSpPr>
        <p:spPr>
          <a:xfrm>
            <a:off x="606486" y="802438"/>
            <a:ext cx="8080311" cy="5719665"/>
          </a:xfrm>
          <a:custGeom>
            <a:avLst/>
            <a:gdLst>
              <a:gd name="connsiteX0" fmla="*/ 0 w 8453535"/>
              <a:gd name="connsiteY0" fmla="*/ 0 h 5719665"/>
              <a:gd name="connsiteX1" fmla="*/ 2425959 w 8453535"/>
              <a:gd name="connsiteY1" fmla="*/ 5719665 h 5719665"/>
              <a:gd name="connsiteX2" fmla="*/ 4879910 w 8453535"/>
              <a:gd name="connsiteY2" fmla="*/ 4161453 h 5719665"/>
              <a:gd name="connsiteX3" fmla="*/ 7277878 w 8453535"/>
              <a:gd name="connsiteY3" fmla="*/ 2099388 h 5719665"/>
              <a:gd name="connsiteX4" fmla="*/ 8453535 w 8453535"/>
              <a:gd name="connsiteY4" fmla="*/ 2771192 h 5719665"/>
              <a:gd name="connsiteX0" fmla="*/ 0 w 8164286"/>
              <a:gd name="connsiteY0" fmla="*/ 0 h 5719665"/>
              <a:gd name="connsiteX1" fmla="*/ 2425959 w 8164286"/>
              <a:gd name="connsiteY1" fmla="*/ 5719665 h 5719665"/>
              <a:gd name="connsiteX2" fmla="*/ 4879910 w 8164286"/>
              <a:gd name="connsiteY2" fmla="*/ 4161453 h 5719665"/>
              <a:gd name="connsiteX3" fmla="*/ 7277878 w 8164286"/>
              <a:gd name="connsiteY3" fmla="*/ 2099388 h 5719665"/>
              <a:gd name="connsiteX4" fmla="*/ 8164286 w 8164286"/>
              <a:gd name="connsiteY4" fmla="*/ 2733869 h 5719665"/>
              <a:gd name="connsiteX0" fmla="*/ 0 w 8080311"/>
              <a:gd name="connsiteY0" fmla="*/ 0 h 5719665"/>
              <a:gd name="connsiteX1" fmla="*/ 2425959 w 8080311"/>
              <a:gd name="connsiteY1" fmla="*/ 5719665 h 5719665"/>
              <a:gd name="connsiteX2" fmla="*/ 4879910 w 8080311"/>
              <a:gd name="connsiteY2" fmla="*/ 4161453 h 5719665"/>
              <a:gd name="connsiteX3" fmla="*/ 7277878 w 8080311"/>
              <a:gd name="connsiteY3" fmla="*/ 2099388 h 5719665"/>
              <a:gd name="connsiteX4" fmla="*/ 8080311 w 8080311"/>
              <a:gd name="connsiteY4" fmla="*/ 2631232 h 5719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80311" h="5719665">
                <a:moveTo>
                  <a:pt x="0" y="0"/>
                </a:moveTo>
                <a:lnTo>
                  <a:pt x="2425959" y="5719665"/>
                </a:lnTo>
                <a:lnTo>
                  <a:pt x="4879910" y="4161453"/>
                </a:lnTo>
                <a:lnTo>
                  <a:pt x="7277878" y="2099388"/>
                </a:lnTo>
                <a:lnTo>
                  <a:pt x="8080311" y="2631232"/>
                </a:lnTo>
              </a:path>
            </a:pathLst>
          </a:cu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083" y="130634"/>
            <a:ext cx="8697913" cy="6629400"/>
          </a:xfrm>
          <a:prstGeom prst="rect">
            <a:avLst/>
          </a:prstGeom>
          <a:noFill/>
          <a:ln w="152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43678" y="207613"/>
            <a:ext cx="418318" cy="418318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9445" y="884858"/>
            <a:ext cx="418318" cy="4183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3679" y="570727"/>
            <a:ext cx="418318" cy="4183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819400" y="1676400"/>
            <a:ext cx="418318" cy="4183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259355" y="4129581"/>
            <a:ext cx="418318" cy="4183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620000" y="1676400"/>
            <a:ext cx="418318" cy="41831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259355" y="4800600"/>
            <a:ext cx="418318" cy="4183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819400" y="6312944"/>
            <a:ext cx="418318" cy="4183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7619997" y="2705883"/>
            <a:ext cx="418318" cy="41831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19400" y="4465482"/>
            <a:ext cx="418318" cy="418318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59355" y="3624946"/>
            <a:ext cx="418318" cy="418318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620000" y="3202728"/>
            <a:ext cx="418318" cy="418318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3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PNNL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Monroe</dc:creator>
  <cp:lastModifiedBy>Matthew Monroe</cp:lastModifiedBy>
  <cp:revision>3</cp:revision>
  <dcterms:created xsi:type="dcterms:W3CDTF">2015-04-14T01:49:39Z</dcterms:created>
  <dcterms:modified xsi:type="dcterms:W3CDTF">2015-04-14T02:03:11Z</dcterms:modified>
</cp:coreProperties>
</file>