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85" r:id="rId4"/>
    <p:sldId id="284" r:id="rId5"/>
    <p:sldId id="283" r:id="rId6"/>
    <p:sldId id="279" r:id="rId7"/>
    <p:sldId id="278" r:id="rId8"/>
    <p:sldId id="276" r:id="rId9"/>
    <p:sldId id="277" r:id="rId10"/>
    <p:sldId id="264" r:id="rId11"/>
    <p:sldId id="280" r:id="rId12"/>
    <p:sldId id="265" r:id="rId13"/>
    <p:sldId id="281" r:id="rId14"/>
    <p:sldId id="268" r:id="rId15"/>
    <p:sldId id="267" r:id="rId16"/>
    <p:sldId id="273" r:id="rId17"/>
    <p:sldId id="269" r:id="rId18"/>
    <p:sldId id="271" r:id="rId19"/>
    <p:sldId id="272" r:id="rId20"/>
    <p:sldId id="257" r:id="rId21"/>
    <p:sldId id="282" r:id="rId22"/>
    <p:sldId id="274" r:id="rId23"/>
    <p:sldId id="266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C4E6"/>
    <a:srgbClr val="B0EEC3"/>
    <a:srgbClr val="FFFF00"/>
    <a:srgbClr val="FF7C80"/>
    <a:srgbClr val="CCE3BB"/>
    <a:srgbClr val="D4E2BC"/>
    <a:srgbClr val="6699FF"/>
    <a:srgbClr val="DEE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8" autoAdjust="0"/>
    <p:restoredTop sz="97755" autoAdjust="0"/>
  </p:normalViewPr>
  <p:slideViewPr>
    <p:cSldViewPr>
      <p:cViewPr varScale="1">
        <p:scale>
          <a:sx n="84" d="100"/>
          <a:sy n="84" d="100"/>
        </p:scale>
        <p:origin x="-164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81B77-9331-4412-BA66-56AD658128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41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899CC7-5B4A-4BE2-AEC6-3C61360E2D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214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467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467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BF512-5416-4BDF-9261-CF47C20B4E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0605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96988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6988"/>
            <a:ext cx="4038600" cy="45259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584A46D-7519-4F70-8AFD-7EDF28938B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89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5415D8-8E9B-4CF5-87AA-A065239EE5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4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A7D1A-B7A2-4F17-A657-1EAE154D4D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460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698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698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AB3A1-FB5F-471B-BC7C-39A8A57D62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82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4335B-DE20-4426-BED9-9B55315739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31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319BAD-35F8-4060-B870-9E83BFBE9C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26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DCB50-E990-4CD6-9C05-13E377A53B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180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330FC0-55F8-440C-92F7-92C517CCA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91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1B783-9C80-42AC-9913-AC38DF10EB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604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698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0B20A04-6FC7-467A-95BB-720E1EDCE6A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hyperlink" Target="http://omics.pnl.gov/software/InfernoRDN" TargetMode="Externa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err="1" smtClean="0"/>
              <a:t>InfernoRDN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800" dirty="0"/>
              <a:t>(previously </a:t>
            </a:r>
            <a:r>
              <a:rPr lang="en-US" altLang="en-US" sz="2800" dirty="0" err="1"/>
              <a:t>DAnTE</a:t>
            </a:r>
            <a:r>
              <a:rPr lang="en-US" altLang="en-US" sz="2800" dirty="0" smtClean="0"/>
              <a:t>)</a:t>
            </a:r>
            <a:endParaRPr lang="en-US" altLang="en-US" sz="32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876800"/>
            <a:ext cx="6400800" cy="762000"/>
          </a:xfrm>
        </p:spPr>
        <p:txBody>
          <a:bodyPr/>
          <a:lstStyle/>
          <a:p>
            <a:r>
              <a:rPr lang="en-US" altLang="en-US" sz="2800"/>
              <a:t>Ashoka Polpitiya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dataset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800"/>
              <a:t>3 Burn (human) samples and 3 Control samples.</a:t>
            </a:r>
          </a:p>
          <a:p>
            <a:r>
              <a:rPr lang="en-US" altLang="en-US" sz="2800"/>
              <a:t>Each sample was run in duplicates, therefore 12 datasets.</a:t>
            </a:r>
          </a:p>
        </p:txBody>
      </p:sp>
      <p:sp>
        <p:nvSpPr>
          <p:cNvPr id="12295" name="AutoShape 7"/>
          <p:cNvSpPr>
            <a:spLocks noChangeAspect="1" noChangeArrowheads="1" noTextEdit="1"/>
          </p:cNvSpPr>
          <p:nvPr/>
        </p:nvSpPr>
        <p:spPr bwMode="auto">
          <a:xfrm>
            <a:off x="5410200" y="2514600"/>
            <a:ext cx="4143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Freeform 9"/>
          <p:cNvSpPr>
            <a:spLocks/>
          </p:cNvSpPr>
          <p:nvPr/>
        </p:nvSpPr>
        <p:spPr bwMode="auto">
          <a:xfrm>
            <a:off x="5410200" y="2438400"/>
            <a:ext cx="404813" cy="911225"/>
          </a:xfrm>
          <a:custGeom>
            <a:avLst/>
            <a:gdLst>
              <a:gd name="T0" fmla="*/ 289 w 509"/>
              <a:gd name="T1" fmla="*/ 876 h 1148"/>
              <a:gd name="T2" fmla="*/ 259 w 509"/>
              <a:gd name="T3" fmla="*/ 915 h 1148"/>
              <a:gd name="T4" fmla="*/ 215 w 509"/>
              <a:gd name="T5" fmla="*/ 929 h 1148"/>
              <a:gd name="T6" fmla="*/ 169 w 509"/>
              <a:gd name="T7" fmla="*/ 915 h 1148"/>
              <a:gd name="T8" fmla="*/ 139 w 509"/>
              <a:gd name="T9" fmla="*/ 880 h 1148"/>
              <a:gd name="T10" fmla="*/ 134 w 509"/>
              <a:gd name="T11" fmla="*/ 830 h 1148"/>
              <a:gd name="T12" fmla="*/ 157 w 509"/>
              <a:gd name="T13" fmla="*/ 789 h 1148"/>
              <a:gd name="T14" fmla="*/ 198 w 509"/>
              <a:gd name="T15" fmla="*/ 766 h 1148"/>
              <a:gd name="T16" fmla="*/ 245 w 509"/>
              <a:gd name="T17" fmla="*/ 770 h 1148"/>
              <a:gd name="T18" fmla="*/ 280 w 509"/>
              <a:gd name="T19" fmla="*/ 798 h 1148"/>
              <a:gd name="T20" fmla="*/ 296 w 509"/>
              <a:gd name="T21" fmla="*/ 839 h 1148"/>
              <a:gd name="T22" fmla="*/ 477 w 509"/>
              <a:gd name="T23" fmla="*/ 769 h 1148"/>
              <a:gd name="T24" fmla="*/ 331 w 509"/>
              <a:gd name="T25" fmla="*/ 685 h 1148"/>
              <a:gd name="T26" fmla="*/ 332 w 509"/>
              <a:gd name="T27" fmla="*/ 693 h 1148"/>
              <a:gd name="T28" fmla="*/ 328 w 509"/>
              <a:gd name="T29" fmla="*/ 713 h 1148"/>
              <a:gd name="T30" fmla="*/ 312 w 509"/>
              <a:gd name="T31" fmla="*/ 732 h 1148"/>
              <a:gd name="T32" fmla="*/ 287 w 509"/>
              <a:gd name="T33" fmla="*/ 740 h 1148"/>
              <a:gd name="T34" fmla="*/ 261 w 509"/>
              <a:gd name="T35" fmla="*/ 732 h 1148"/>
              <a:gd name="T36" fmla="*/ 245 w 509"/>
              <a:gd name="T37" fmla="*/ 713 h 1148"/>
              <a:gd name="T38" fmla="*/ 243 w 509"/>
              <a:gd name="T39" fmla="*/ 685 h 1148"/>
              <a:gd name="T40" fmla="*/ 255 w 509"/>
              <a:gd name="T41" fmla="*/ 663 h 1148"/>
              <a:gd name="T42" fmla="*/ 278 w 509"/>
              <a:gd name="T43" fmla="*/ 650 h 1148"/>
              <a:gd name="T44" fmla="*/ 303 w 509"/>
              <a:gd name="T45" fmla="*/ 652 h 1148"/>
              <a:gd name="T46" fmla="*/ 321 w 509"/>
              <a:gd name="T47" fmla="*/ 664 h 1148"/>
              <a:gd name="T48" fmla="*/ 331 w 509"/>
              <a:gd name="T49" fmla="*/ 685 h 1148"/>
              <a:gd name="T50" fmla="*/ 477 w 509"/>
              <a:gd name="T51" fmla="*/ 300 h 1148"/>
              <a:gd name="T52" fmla="*/ 478 w 509"/>
              <a:gd name="T53" fmla="*/ 92 h 1148"/>
              <a:gd name="T54" fmla="*/ 492 w 509"/>
              <a:gd name="T55" fmla="*/ 71 h 1148"/>
              <a:gd name="T56" fmla="*/ 509 w 509"/>
              <a:gd name="T57" fmla="*/ 31 h 1148"/>
              <a:gd name="T58" fmla="*/ 492 w 509"/>
              <a:gd name="T59" fmla="*/ 6 h 1148"/>
              <a:gd name="T60" fmla="*/ 471 w 509"/>
              <a:gd name="T61" fmla="*/ 0 h 1148"/>
              <a:gd name="T62" fmla="*/ 449 w 509"/>
              <a:gd name="T63" fmla="*/ 7 h 1148"/>
              <a:gd name="T64" fmla="*/ 421 w 509"/>
              <a:gd name="T65" fmla="*/ 35 h 1148"/>
              <a:gd name="T66" fmla="*/ 403 w 509"/>
              <a:gd name="T67" fmla="*/ 72 h 1148"/>
              <a:gd name="T68" fmla="*/ 400 w 509"/>
              <a:gd name="T69" fmla="*/ 117 h 1148"/>
              <a:gd name="T70" fmla="*/ 400 w 509"/>
              <a:gd name="T71" fmla="*/ 325 h 1148"/>
              <a:gd name="T72" fmla="*/ 107 w 509"/>
              <a:gd name="T73" fmla="*/ 84 h 1148"/>
              <a:gd name="T74" fmla="*/ 96 w 509"/>
              <a:gd name="T75" fmla="*/ 46 h 1148"/>
              <a:gd name="T76" fmla="*/ 70 w 509"/>
              <a:gd name="T77" fmla="*/ 15 h 1148"/>
              <a:gd name="T78" fmla="*/ 45 w 509"/>
              <a:gd name="T79" fmla="*/ 1 h 1148"/>
              <a:gd name="T80" fmla="*/ 23 w 509"/>
              <a:gd name="T81" fmla="*/ 2 h 1148"/>
              <a:gd name="T82" fmla="*/ 6 w 509"/>
              <a:gd name="T83" fmla="*/ 17 h 1148"/>
              <a:gd name="T84" fmla="*/ 6 w 509"/>
              <a:gd name="T85" fmla="*/ 60 h 1148"/>
              <a:gd name="T86" fmla="*/ 26 w 509"/>
              <a:gd name="T87" fmla="*/ 80 h 1148"/>
              <a:gd name="T88" fmla="*/ 31 w 509"/>
              <a:gd name="T89" fmla="*/ 515 h 1148"/>
              <a:gd name="T90" fmla="*/ 176 w 509"/>
              <a:gd name="T91" fmla="*/ 496 h 1148"/>
              <a:gd name="T92" fmla="*/ 208 w 509"/>
              <a:gd name="T93" fmla="*/ 490 h 1148"/>
              <a:gd name="T94" fmla="*/ 227 w 509"/>
              <a:gd name="T95" fmla="*/ 519 h 1148"/>
              <a:gd name="T96" fmla="*/ 208 w 509"/>
              <a:gd name="T97" fmla="*/ 547 h 1148"/>
              <a:gd name="T98" fmla="*/ 174 w 509"/>
              <a:gd name="T99" fmla="*/ 540 h 1148"/>
              <a:gd name="T100" fmla="*/ 31 w 509"/>
              <a:gd name="T101" fmla="*/ 515 h 1148"/>
              <a:gd name="T102" fmla="*/ 36 w 509"/>
              <a:gd name="T103" fmla="*/ 968 h 1148"/>
              <a:gd name="T104" fmla="*/ 58 w 509"/>
              <a:gd name="T105" fmla="*/ 1029 h 1148"/>
              <a:gd name="T106" fmla="*/ 97 w 509"/>
              <a:gd name="T107" fmla="*/ 1082 h 1148"/>
              <a:gd name="T108" fmla="*/ 149 w 509"/>
              <a:gd name="T109" fmla="*/ 1122 h 1148"/>
              <a:gd name="T110" fmla="*/ 211 w 509"/>
              <a:gd name="T111" fmla="*/ 1143 h 1148"/>
              <a:gd name="T112" fmla="*/ 276 w 509"/>
              <a:gd name="T113" fmla="*/ 1147 h 1148"/>
              <a:gd name="T114" fmla="*/ 340 w 509"/>
              <a:gd name="T115" fmla="*/ 1131 h 1148"/>
              <a:gd name="T116" fmla="*/ 395 w 509"/>
              <a:gd name="T117" fmla="*/ 1097 h 1148"/>
              <a:gd name="T118" fmla="*/ 440 w 509"/>
              <a:gd name="T119" fmla="*/ 1048 h 1148"/>
              <a:gd name="T120" fmla="*/ 468 w 509"/>
              <a:gd name="T121" fmla="*/ 989 h 1148"/>
              <a:gd name="T122" fmla="*/ 477 w 509"/>
              <a:gd name="T123" fmla="*/ 925 h 1148"/>
              <a:gd name="T124" fmla="*/ 477 w 509"/>
              <a:gd name="T125" fmla="*/ 872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09" h="1148">
                <a:moveTo>
                  <a:pt x="296" y="839"/>
                </a:moveTo>
                <a:lnTo>
                  <a:pt x="294" y="859"/>
                </a:lnTo>
                <a:lnTo>
                  <a:pt x="289" y="876"/>
                </a:lnTo>
                <a:lnTo>
                  <a:pt x="281" y="891"/>
                </a:lnTo>
                <a:lnTo>
                  <a:pt x="272" y="905"/>
                </a:lnTo>
                <a:lnTo>
                  <a:pt x="259" y="915"/>
                </a:lnTo>
                <a:lnTo>
                  <a:pt x="247" y="922"/>
                </a:lnTo>
                <a:lnTo>
                  <a:pt x="232" y="928"/>
                </a:lnTo>
                <a:lnTo>
                  <a:pt x="215" y="929"/>
                </a:lnTo>
                <a:lnTo>
                  <a:pt x="198" y="928"/>
                </a:lnTo>
                <a:lnTo>
                  <a:pt x="183" y="922"/>
                </a:lnTo>
                <a:lnTo>
                  <a:pt x="169" y="915"/>
                </a:lnTo>
                <a:lnTo>
                  <a:pt x="157" y="905"/>
                </a:lnTo>
                <a:lnTo>
                  <a:pt x="146" y="893"/>
                </a:lnTo>
                <a:lnTo>
                  <a:pt x="139" y="880"/>
                </a:lnTo>
                <a:lnTo>
                  <a:pt x="134" y="864"/>
                </a:lnTo>
                <a:lnTo>
                  <a:pt x="132" y="847"/>
                </a:lnTo>
                <a:lnTo>
                  <a:pt x="134" y="830"/>
                </a:lnTo>
                <a:lnTo>
                  <a:pt x="139" y="815"/>
                </a:lnTo>
                <a:lnTo>
                  <a:pt x="146" y="801"/>
                </a:lnTo>
                <a:lnTo>
                  <a:pt x="157" y="789"/>
                </a:lnTo>
                <a:lnTo>
                  <a:pt x="169" y="778"/>
                </a:lnTo>
                <a:lnTo>
                  <a:pt x="183" y="771"/>
                </a:lnTo>
                <a:lnTo>
                  <a:pt x="198" y="766"/>
                </a:lnTo>
                <a:lnTo>
                  <a:pt x="215" y="764"/>
                </a:lnTo>
                <a:lnTo>
                  <a:pt x="232" y="766"/>
                </a:lnTo>
                <a:lnTo>
                  <a:pt x="245" y="770"/>
                </a:lnTo>
                <a:lnTo>
                  <a:pt x="259" y="777"/>
                </a:lnTo>
                <a:lnTo>
                  <a:pt x="271" y="786"/>
                </a:lnTo>
                <a:lnTo>
                  <a:pt x="280" y="798"/>
                </a:lnTo>
                <a:lnTo>
                  <a:pt x="288" y="811"/>
                </a:lnTo>
                <a:lnTo>
                  <a:pt x="294" y="824"/>
                </a:lnTo>
                <a:lnTo>
                  <a:pt x="296" y="839"/>
                </a:lnTo>
                <a:lnTo>
                  <a:pt x="477" y="839"/>
                </a:lnTo>
                <a:lnTo>
                  <a:pt x="477" y="807"/>
                </a:lnTo>
                <a:lnTo>
                  <a:pt x="477" y="769"/>
                </a:lnTo>
                <a:lnTo>
                  <a:pt x="477" y="728"/>
                </a:lnTo>
                <a:lnTo>
                  <a:pt x="477" y="685"/>
                </a:lnTo>
                <a:lnTo>
                  <a:pt x="331" y="685"/>
                </a:lnTo>
                <a:lnTo>
                  <a:pt x="331" y="686"/>
                </a:lnTo>
                <a:lnTo>
                  <a:pt x="332" y="690"/>
                </a:lnTo>
                <a:lnTo>
                  <a:pt x="332" y="693"/>
                </a:lnTo>
                <a:lnTo>
                  <a:pt x="332" y="694"/>
                </a:lnTo>
                <a:lnTo>
                  <a:pt x="331" y="703"/>
                </a:lnTo>
                <a:lnTo>
                  <a:pt x="328" y="713"/>
                </a:lnTo>
                <a:lnTo>
                  <a:pt x="324" y="720"/>
                </a:lnTo>
                <a:lnTo>
                  <a:pt x="319" y="726"/>
                </a:lnTo>
                <a:lnTo>
                  <a:pt x="312" y="732"/>
                </a:lnTo>
                <a:lnTo>
                  <a:pt x="304" y="737"/>
                </a:lnTo>
                <a:lnTo>
                  <a:pt x="296" y="739"/>
                </a:lnTo>
                <a:lnTo>
                  <a:pt x="287" y="740"/>
                </a:lnTo>
                <a:lnTo>
                  <a:pt x="278" y="739"/>
                </a:lnTo>
                <a:lnTo>
                  <a:pt x="270" y="737"/>
                </a:lnTo>
                <a:lnTo>
                  <a:pt x="261" y="732"/>
                </a:lnTo>
                <a:lnTo>
                  <a:pt x="255" y="726"/>
                </a:lnTo>
                <a:lnTo>
                  <a:pt x="250" y="720"/>
                </a:lnTo>
                <a:lnTo>
                  <a:pt x="245" y="713"/>
                </a:lnTo>
                <a:lnTo>
                  <a:pt x="243" y="703"/>
                </a:lnTo>
                <a:lnTo>
                  <a:pt x="242" y="694"/>
                </a:lnTo>
                <a:lnTo>
                  <a:pt x="243" y="685"/>
                </a:lnTo>
                <a:lnTo>
                  <a:pt x="245" y="677"/>
                </a:lnTo>
                <a:lnTo>
                  <a:pt x="250" y="669"/>
                </a:lnTo>
                <a:lnTo>
                  <a:pt x="255" y="663"/>
                </a:lnTo>
                <a:lnTo>
                  <a:pt x="261" y="657"/>
                </a:lnTo>
                <a:lnTo>
                  <a:pt x="270" y="653"/>
                </a:lnTo>
                <a:lnTo>
                  <a:pt x="278" y="650"/>
                </a:lnTo>
                <a:lnTo>
                  <a:pt x="287" y="649"/>
                </a:lnTo>
                <a:lnTo>
                  <a:pt x="295" y="650"/>
                </a:lnTo>
                <a:lnTo>
                  <a:pt x="303" y="652"/>
                </a:lnTo>
                <a:lnTo>
                  <a:pt x="310" y="655"/>
                </a:lnTo>
                <a:lnTo>
                  <a:pt x="316" y="660"/>
                </a:lnTo>
                <a:lnTo>
                  <a:pt x="321" y="664"/>
                </a:lnTo>
                <a:lnTo>
                  <a:pt x="325" y="671"/>
                </a:lnTo>
                <a:lnTo>
                  <a:pt x="328" y="677"/>
                </a:lnTo>
                <a:lnTo>
                  <a:pt x="331" y="685"/>
                </a:lnTo>
                <a:lnTo>
                  <a:pt x="477" y="685"/>
                </a:lnTo>
                <a:lnTo>
                  <a:pt x="477" y="490"/>
                </a:lnTo>
                <a:lnTo>
                  <a:pt x="477" y="300"/>
                </a:lnTo>
                <a:lnTo>
                  <a:pt x="477" y="158"/>
                </a:lnTo>
                <a:lnTo>
                  <a:pt x="477" y="100"/>
                </a:lnTo>
                <a:lnTo>
                  <a:pt x="478" y="92"/>
                </a:lnTo>
                <a:lnTo>
                  <a:pt x="482" y="84"/>
                </a:lnTo>
                <a:lnTo>
                  <a:pt x="486" y="77"/>
                </a:lnTo>
                <a:lnTo>
                  <a:pt x="492" y="71"/>
                </a:lnTo>
                <a:lnTo>
                  <a:pt x="503" y="60"/>
                </a:lnTo>
                <a:lnTo>
                  <a:pt x="509" y="46"/>
                </a:lnTo>
                <a:lnTo>
                  <a:pt x="509" y="31"/>
                </a:lnTo>
                <a:lnTo>
                  <a:pt x="503" y="17"/>
                </a:lnTo>
                <a:lnTo>
                  <a:pt x="498" y="11"/>
                </a:lnTo>
                <a:lnTo>
                  <a:pt x="492" y="6"/>
                </a:lnTo>
                <a:lnTo>
                  <a:pt x="485" y="2"/>
                </a:lnTo>
                <a:lnTo>
                  <a:pt x="478" y="0"/>
                </a:lnTo>
                <a:lnTo>
                  <a:pt x="471" y="0"/>
                </a:lnTo>
                <a:lnTo>
                  <a:pt x="463" y="1"/>
                </a:lnTo>
                <a:lnTo>
                  <a:pt x="456" y="3"/>
                </a:lnTo>
                <a:lnTo>
                  <a:pt x="449" y="7"/>
                </a:lnTo>
                <a:lnTo>
                  <a:pt x="438" y="15"/>
                </a:lnTo>
                <a:lnTo>
                  <a:pt x="429" y="24"/>
                </a:lnTo>
                <a:lnTo>
                  <a:pt x="421" y="35"/>
                </a:lnTo>
                <a:lnTo>
                  <a:pt x="412" y="47"/>
                </a:lnTo>
                <a:lnTo>
                  <a:pt x="407" y="60"/>
                </a:lnTo>
                <a:lnTo>
                  <a:pt x="403" y="72"/>
                </a:lnTo>
                <a:lnTo>
                  <a:pt x="401" y="86"/>
                </a:lnTo>
                <a:lnTo>
                  <a:pt x="400" y="100"/>
                </a:lnTo>
                <a:lnTo>
                  <a:pt x="400" y="117"/>
                </a:lnTo>
                <a:lnTo>
                  <a:pt x="400" y="164"/>
                </a:lnTo>
                <a:lnTo>
                  <a:pt x="400" y="236"/>
                </a:lnTo>
                <a:lnTo>
                  <a:pt x="400" y="325"/>
                </a:lnTo>
                <a:lnTo>
                  <a:pt x="108" y="325"/>
                </a:lnTo>
                <a:lnTo>
                  <a:pt x="108" y="98"/>
                </a:lnTo>
                <a:lnTo>
                  <a:pt x="107" y="84"/>
                </a:lnTo>
                <a:lnTo>
                  <a:pt x="105" y="71"/>
                </a:lnTo>
                <a:lnTo>
                  <a:pt x="101" y="58"/>
                </a:lnTo>
                <a:lnTo>
                  <a:pt x="96" y="46"/>
                </a:lnTo>
                <a:lnTo>
                  <a:pt x="89" y="34"/>
                </a:lnTo>
                <a:lnTo>
                  <a:pt x="81" y="24"/>
                </a:lnTo>
                <a:lnTo>
                  <a:pt x="70" y="15"/>
                </a:lnTo>
                <a:lnTo>
                  <a:pt x="59" y="7"/>
                </a:lnTo>
                <a:lnTo>
                  <a:pt x="52" y="3"/>
                </a:lnTo>
                <a:lnTo>
                  <a:pt x="45" y="1"/>
                </a:lnTo>
                <a:lnTo>
                  <a:pt x="37" y="0"/>
                </a:lnTo>
                <a:lnTo>
                  <a:pt x="30" y="0"/>
                </a:lnTo>
                <a:lnTo>
                  <a:pt x="23" y="2"/>
                </a:lnTo>
                <a:lnTo>
                  <a:pt x="16" y="6"/>
                </a:lnTo>
                <a:lnTo>
                  <a:pt x="10" y="11"/>
                </a:lnTo>
                <a:lnTo>
                  <a:pt x="6" y="17"/>
                </a:lnTo>
                <a:lnTo>
                  <a:pt x="0" y="31"/>
                </a:lnTo>
                <a:lnTo>
                  <a:pt x="0" y="46"/>
                </a:lnTo>
                <a:lnTo>
                  <a:pt x="6" y="60"/>
                </a:lnTo>
                <a:lnTo>
                  <a:pt x="16" y="71"/>
                </a:lnTo>
                <a:lnTo>
                  <a:pt x="22" y="76"/>
                </a:lnTo>
                <a:lnTo>
                  <a:pt x="26" y="80"/>
                </a:lnTo>
                <a:lnTo>
                  <a:pt x="30" y="88"/>
                </a:lnTo>
                <a:lnTo>
                  <a:pt x="31" y="98"/>
                </a:lnTo>
                <a:lnTo>
                  <a:pt x="31" y="515"/>
                </a:lnTo>
                <a:lnTo>
                  <a:pt x="166" y="515"/>
                </a:lnTo>
                <a:lnTo>
                  <a:pt x="169" y="504"/>
                </a:lnTo>
                <a:lnTo>
                  <a:pt x="176" y="496"/>
                </a:lnTo>
                <a:lnTo>
                  <a:pt x="185" y="490"/>
                </a:lnTo>
                <a:lnTo>
                  <a:pt x="196" y="488"/>
                </a:lnTo>
                <a:lnTo>
                  <a:pt x="208" y="490"/>
                </a:lnTo>
                <a:lnTo>
                  <a:pt x="218" y="497"/>
                </a:lnTo>
                <a:lnTo>
                  <a:pt x="225" y="507"/>
                </a:lnTo>
                <a:lnTo>
                  <a:pt x="227" y="519"/>
                </a:lnTo>
                <a:lnTo>
                  <a:pt x="225" y="531"/>
                </a:lnTo>
                <a:lnTo>
                  <a:pt x="218" y="540"/>
                </a:lnTo>
                <a:lnTo>
                  <a:pt x="208" y="547"/>
                </a:lnTo>
                <a:lnTo>
                  <a:pt x="196" y="549"/>
                </a:lnTo>
                <a:lnTo>
                  <a:pt x="184" y="547"/>
                </a:lnTo>
                <a:lnTo>
                  <a:pt x="174" y="540"/>
                </a:lnTo>
                <a:lnTo>
                  <a:pt x="168" y="528"/>
                </a:lnTo>
                <a:lnTo>
                  <a:pt x="166" y="515"/>
                </a:lnTo>
                <a:lnTo>
                  <a:pt x="31" y="515"/>
                </a:lnTo>
                <a:lnTo>
                  <a:pt x="31" y="925"/>
                </a:lnTo>
                <a:lnTo>
                  <a:pt x="32" y="946"/>
                </a:lnTo>
                <a:lnTo>
                  <a:pt x="36" y="968"/>
                </a:lnTo>
                <a:lnTo>
                  <a:pt x="40" y="989"/>
                </a:lnTo>
                <a:lnTo>
                  <a:pt x="48" y="1010"/>
                </a:lnTo>
                <a:lnTo>
                  <a:pt x="58" y="1029"/>
                </a:lnTo>
                <a:lnTo>
                  <a:pt x="68" y="1048"/>
                </a:lnTo>
                <a:lnTo>
                  <a:pt x="82" y="1066"/>
                </a:lnTo>
                <a:lnTo>
                  <a:pt x="97" y="1082"/>
                </a:lnTo>
                <a:lnTo>
                  <a:pt x="113" y="1097"/>
                </a:lnTo>
                <a:lnTo>
                  <a:pt x="130" y="1110"/>
                </a:lnTo>
                <a:lnTo>
                  <a:pt x="149" y="1122"/>
                </a:lnTo>
                <a:lnTo>
                  <a:pt x="169" y="1131"/>
                </a:lnTo>
                <a:lnTo>
                  <a:pt x="189" y="1138"/>
                </a:lnTo>
                <a:lnTo>
                  <a:pt x="211" y="1143"/>
                </a:lnTo>
                <a:lnTo>
                  <a:pt x="233" y="1147"/>
                </a:lnTo>
                <a:lnTo>
                  <a:pt x="255" y="1148"/>
                </a:lnTo>
                <a:lnTo>
                  <a:pt x="276" y="1147"/>
                </a:lnTo>
                <a:lnTo>
                  <a:pt x="298" y="1143"/>
                </a:lnTo>
                <a:lnTo>
                  <a:pt x="319" y="1138"/>
                </a:lnTo>
                <a:lnTo>
                  <a:pt x="340" y="1131"/>
                </a:lnTo>
                <a:lnTo>
                  <a:pt x="359" y="1122"/>
                </a:lnTo>
                <a:lnTo>
                  <a:pt x="378" y="1110"/>
                </a:lnTo>
                <a:lnTo>
                  <a:pt x="395" y="1097"/>
                </a:lnTo>
                <a:lnTo>
                  <a:pt x="411" y="1082"/>
                </a:lnTo>
                <a:lnTo>
                  <a:pt x="426" y="1066"/>
                </a:lnTo>
                <a:lnTo>
                  <a:pt x="440" y="1048"/>
                </a:lnTo>
                <a:lnTo>
                  <a:pt x="450" y="1029"/>
                </a:lnTo>
                <a:lnTo>
                  <a:pt x="460" y="1010"/>
                </a:lnTo>
                <a:lnTo>
                  <a:pt x="468" y="989"/>
                </a:lnTo>
                <a:lnTo>
                  <a:pt x="472" y="968"/>
                </a:lnTo>
                <a:lnTo>
                  <a:pt x="476" y="946"/>
                </a:lnTo>
                <a:lnTo>
                  <a:pt x="477" y="925"/>
                </a:lnTo>
                <a:lnTo>
                  <a:pt x="477" y="918"/>
                </a:lnTo>
                <a:lnTo>
                  <a:pt x="477" y="899"/>
                </a:lnTo>
                <a:lnTo>
                  <a:pt x="477" y="872"/>
                </a:lnTo>
                <a:lnTo>
                  <a:pt x="477" y="839"/>
                </a:lnTo>
                <a:lnTo>
                  <a:pt x="296" y="83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8" name="Freeform 10"/>
          <p:cNvSpPr>
            <a:spLocks/>
          </p:cNvSpPr>
          <p:nvPr/>
        </p:nvSpPr>
        <p:spPr bwMode="auto">
          <a:xfrm>
            <a:off x="5943600" y="2438400"/>
            <a:ext cx="404813" cy="911225"/>
          </a:xfrm>
          <a:custGeom>
            <a:avLst/>
            <a:gdLst>
              <a:gd name="T0" fmla="*/ 289 w 509"/>
              <a:gd name="T1" fmla="*/ 876 h 1148"/>
              <a:gd name="T2" fmla="*/ 259 w 509"/>
              <a:gd name="T3" fmla="*/ 915 h 1148"/>
              <a:gd name="T4" fmla="*/ 215 w 509"/>
              <a:gd name="T5" fmla="*/ 929 h 1148"/>
              <a:gd name="T6" fmla="*/ 169 w 509"/>
              <a:gd name="T7" fmla="*/ 915 h 1148"/>
              <a:gd name="T8" fmla="*/ 139 w 509"/>
              <a:gd name="T9" fmla="*/ 880 h 1148"/>
              <a:gd name="T10" fmla="*/ 134 w 509"/>
              <a:gd name="T11" fmla="*/ 830 h 1148"/>
              <a:gd name="T12" fmla="*/ 157 w 509"/>
              <a:gd name="T13" fmla="*/ 789 h 1148"/>
              <a:gd name="T14" fmla="*/ 198 w 509"/>
              <a:gd name="T15" fmla="*/ 766 h 1148"/>
              <a:gd name="T16" fmla="*/ 245 w 509"/>
              <a:gd name="T17" fmla="*/ 770 h 1148"/>
              <a:gd name="T18" fmla="*/ 280 w 509"/>
              <a:gd name="T19" fmla="*/ 798 h 1148"/>
              <a:gd name="T20" fmla="*/ 296 w 509"/>
              <a:gd name="T21" fmla="*/ 839 h 1148"/>
              <a:gd name="T22" fmla="*/ 477 w 509"/>
              <a:gd name="T23" fmla="*/ 769 h 1148"/>
              <a:gd name="T24" fmla="*/ 331 w 509"/>
              <a:gd name="T25" fmla="*/ 685 h 1148"/>
              <a:gd name="T26" fmla="*/ 332 w 509"/>
              <a:gd name="T27" fmla="*/ 693 h 1148"/>
              <a:gd name="T28" fmla="*/ 328 w 509"/>
              <a:gd name="T29" fmla="*/ 713 h 1148"/>
              <a:gd name="T30" fmla="*/ 312 w 509"/>
              <a:gd name="T31" fmla="*/ 732 h 1148"/>
              <a:gd name="T32" fmla="*/ 287 w 509"/>
              <a:gd name="T33" fmla="*/ 740 h 1148"/>
              <a:gd name="T34" fmla="*/ 261 w 509"/>
              <a:gd name="T35" fmla="*/ 732 h 1148"/>
              <a:gd name="T36" fmla="*/ 245 w 509"/>
              <a:gd name="T37" fmla="*/ 713 h 1148"/>
              <a:gd name="T38" fmla="*/ 243 w 509"/>
              <a:gd name="T39" fmla="*/ 685 h 1148"/>
              <a:gd name="T40" fmla="*/ 255 w 509"/>
              <a:gd name="T41" fmla="*/ 663 h 1148"/>
              <a:gd name="T42" fmla="*/ 278 w 509"/>
              <a:gd name="T43" fmla="*/ 650 h 1148"/>
              <a:gd name="T44" fmla="*/ 303 w 509"/>
              <a:gd name="T45" fmla="*/ 652 h 1148"/>
              <a:gd name="T46" fmla="*/ 321 w 509"/>
              <a:gd name="T47" fmla="*/ 664 h 1148"/>
              <a:gd name="T48" fmla="*/ 331 w 509"/>
              <a:gd name="T49" fmla="*/ 685 h 1148"/>
              <a:gd name="T50" fmla="*/ 477 w 509"/>
              <a:gd name="T51" fmla="*/ 300 h 1148"/>
              <a:gd name="T52" fmla="*/ 478 w 509"/>
              <a:gd name="T53" fmla="*/ 92 h 1148"/>
              <a:gd name="T54" fmla="*/ 492 w 509"/>
              <a:gd name="T55" fmla="*/ 71 h 1148"/>
              <a:gd name="T56" fmla="*/ 509 w 509"/>
              <a:gd name="T57" fmla="*/ 31 h 1148"/>
              <a:gd name="T58" fmla="*/ 492 w 509"/>
              <a:gd name="T59" fmla="*/ 6 h 1148"/>
              <a:gd name="T60" fmla="*/ 471 w 509"/>
              <a:gd name="T61" fmla="*/ 0 h 1148"/>
              <a:gd name="T62" fmla="*/ 449 w 509"/>
              <a:gd name="T63" fmla="*/ 7 h 1148"/>
              <a:gd name="T64" fmla="*/ 421 w 509"/>
              <a:gd name="T65" fmla="*/ 35 h 1148"/>
              <a:gd name="T66" fmla="*/ 403 w 509"/>
              <a:gd name="T67" fmla="*/ 72 h 1148"/>
              <a:gd name="T68" fmla="*/ 400 w 509"/>
              <a:gd name="T69" fmla="*/ 117 h 1148"/>
              <a:gd name="T70" fmla="*/ 400 w 509"/>
              <a:gd name="T71" fmla="*/ 325 h 1148"/>
              <a:gd name="T72" fmla="*/ 107 w 509"/>
              <a:gd name="T73" fmla="*/ 84 h 1148"/>
              <a:gd name="T74" fmla="*/ 96 w 509"/>
              <a:gd name="T75" fmla="*/ 46 h 1148"/>
              <a:gd name="T76" fmla="*/ 70 w 509"/>
              <a:gd name="T77" fmla="*/ 15 h 1148"/>
              <a:gd name="T78" fmla="*/ 45 w 509"/>
              <a:gd name="T79" fmla="*/ 1 h 1148"/>
              <a:gd name="T80" fmla="*/ 23 w 509"/>
              <a:gd name="T81" fmla="*/ 2 h 1148"/>
              <a:gd name="T82" fmla="*/ 6 w 509"/>
              <a:gd name="T83" fmla="*/ 17 h 1148"/>
              <a:gd name="T84" fmla="*/ 6 w 509"/>
              <a:gd name="T85" fmla="*/ 60 h 1148"/>
              <a:gd name="T86" fmla="*/ 26 w 509"/>
              <a:gd name="T87" fmla="*/ 80 h 1148"/>
              <a:gd name="T88" fmla="*/ 31 w 509"/>
              <a:gd name="T89" fmla="*/ 515 h 1148"/>
              <a:gd name="T90" fmla="*/ 176 w 509"/>
              <a:gd name="T91" fmla="*/ 496 h 1148"/>
              <a:gd name="T92" fmla="*/ 208 w 509"/>
              <a:gd name="T93" fmla="*/ 490 h 1148"/>
              <a:gd name="T94" fmla="*/ 227 w 509"/>
              <a:gd name="T95" fmla="*/ 519 h 1148"/>
              <a:gd name="T96" fmla="*/ 208 w 509"/>
              <a:gd name="T97" fmla="*/ 547 h 1148"/>
              <a:gd name="T98" fmla="*/ 174 w 509"/>
              <a:gd name="T99" fmla="*/ 540 h 1148"/>
              <a:gd name="T100" fmla="*/ 31 w 509"/>
              <a:gd name="T101" fmla="*/ 515 h 1148"/>
              <a:gd name="T102" fmla="*/ 36 w 509"/>
              <a:gd name="T103" fmla="*/ 968 h 1148"/>
              <a:gd name="T104" fmla="*/ 58 w 509"/>
              <a:gd name="T105" fmla="*/ 1029 h 1148"/>
              <a:gd name="T106" fmla="*/ 97 w 509"/>
              <a:gd name="T107" fmla="*/ 1082 h 1148"/>
              <a:gd name="T108" fmla="*/ 149 w 509"/>
              <a:gd name="T109" fmla="*/ 1122 h 1148"/>
              <a:gd name="T110" fmla="*/ 211 w 509"/>
              <a:gd name="T111" fmla="*/ 1143 h 1148"/>
              <a:gd name="T112" fmla="*/ 276 w 509"/>
              <a:gd name="T113" fmla="*/ 1147 h 1148"/>
              <a:gd name="T114" fmla="*/ 340 w 509"/>
              <a:gd name="T115" fmla="*/ 1131 h 1148"/>
              <a:gd name="T116" fmla="*/ 395 w 509"/>
              <a:gd name="T117" fmla="*/ 1097 h 1148"/>
              <a:gd name="T118" fmla="*/ 440 w 509"/>
              <a:gd name="T119" fmla="*/ 1048 h 1148"/>
              <a:gd name="T120" fmla="*/ 468 w 509"/>
              <a:gd name="T121" fmla="*/ 989 h 1148"/>
              <a:gd name="T122" fmla="*/ 477 w 509"/>
              <a:gd name="T123" fmla="*/ 925 h 1148"/>
              <a:gd name="T124" fmla="*/ 477 w 509"/>
              <a:gd name="T125" fmla="*/ 872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09" h="1148">
                <a:moveTo>
                  <a:pt x="296" y="839"/>
                </a:moveTo>
                <a:lnTo>
                  <a:pt x="294" y="859"/>
                </a:lnTo>
                <a:lnTo>
                  <a:pt x="289" y="876"/>
                </a:lnTo>
                <a:lnTo>
                  <a:pt x="281" y="891"/>
                </a:lnTo>
                <a:lnTo>
                  <a:pt x="272" y="905"/>
                </a:lnTo>
                <a:lnTo>
                  <a:pt x="259" y="915"/>
                </a:lnTo>
                <a:lnTo>
                  <a:pt x="247" y="922"/>
                </a:lnTo>
                <a:lnTo>
                  <a:pt x="232" y="928"/>
                </a:lnTo>
                <a:lnTo>
                  <a:pt x="215" y="929"/>
                </a:lnTo>
                <a:lnTo>
                  <a:pt x="198" y="928"/>
                </a:lnTo>
                <a:lnTo>
                  <a:pt x="183" y="922"/>
                </a:lnTo>
                <a:lnTo>
                  <a:pt x="169" y="915"/>
                </a:lnTo>
                <a:lnTo>
                  <a:pt x="157" y="905"/>
                </a:lnTo>
                <a:lnTo>
                  <a:pt x="146" y="893"/>
                </a:lnTo>
                <a:lnTo>
                  <a:pt x="139" y="880"/>
                </a:lnTo>
                <a:lnTo>
                  <a:pt x="134" y="864"/>
                </a:lnTo>
                <a:lnTo>
                  <a:pt x="132" y="847"/>
                </a:lnTo>
                <a:lnTo>
                  <a:pt x="134" y="830"/>
                </a:lnTo>
                <a:lnTo>
                  <a:pt x="139" y="815"/>
                </a:lnTo>
                <a:lnTo>
                  <a:pt x="146" y="801"/>
                </a:lnTo>
                <a:lnTo>
                  <a:pt x="157" y="789"/>
                </a:lnTo>
                <a:lnTo>
                  <a:pt x="169" y="778"/>
                </a:lnTo>
                <a:lnTo>
                  <a:pt x="183" y="771"/>
                </a:lnTo>
                <a:lnTo>
                  <a:pt x="198" y="766"/>
                </a:lnTo>
                <a:lnTo>
                  <a:pt x="215" y="764"/>
                </a:lnTo>
                <a:lnTo>
                  <a:pt x="232" y="766"/>
                </a:lnTo>
                <a:lnTo>
                  <a:pt x="245" y="770"/>
                </a:lnTo>
                <a:lnTo>
                  <a:pt x="259" y="777"/>
                </a:lnTo>
                <a:lnTo>
                  <a:pt x="271" y="786"/>
                </a:lnTo>
                <a:lnTo>
                  <a:pt x="280" y="798"/>
                </a:lnTo>
                <a:lnTo>
                  <a:pt x="288" y="811"/>
                </a:lnTo>
                <a:lnTo>
                  <a:pt x="294" y="824"/>
                </a:lnTo>
                <a:lnTo>
                  <a:pt x="296" y="839"/>
                </a:lnTo>
                <a:lnTo>
                  <a:pt x="477" y="839"/>
                </a:lnTo>
                <a:lnTo>
                  <a:pt x="477" y="807"/>
                </a:lnTo>
                <a:lnTo>
                  <a:pt x="477" y="769"/>
                </a:lnTo>
                <a:lnTo>
                  <a:pt x="477" y="728"/>
                </a:lnTo>
                <a:lnTo>
                  <a:pt x="477" y="685"/>
                </a:lnTo>
                <a:lnTo>
                  <a:pt x="331" y="685"/>
                </a:lnTo>
                <a:lnTo>
                  <a:pt x="331" y="686"/>
                </a:lnTo>
                <a:lnTo>
                  <a:pt x="332" y="690"/>
                </a:lnTo>
                <a:lnTo>
                  <a:pt x="332" y="693"/>
                </a:lnTo>
                <a:lnTo>
                  <a:pt x="332" y="694"/>
                </a:lnTo>
                <a:lnTo>
                  <a:pt x="331" y="703"/>
                </a:lnTo>
                <a:lnTo>
                  <a:pt x="328" y="713"/>
                </a:lnTo>
                <a:lnTo>
                  <a:pt x="324" y="720"/>
                </a:lnTo>
                <a:lnTo>
                  <a:pt x="319" y="726"/>
                </a:lnTo>
                <a:lnTo>
                  <a:pt x="312" y="732"/>
                </a:lnTo>
                <a:lnTo>
                  <a:pt x="304" y="737"/>
                </a:lnTo>
                <a:lnTo>
                  <a:pt x="296" y="739"/>
                </a:lnTo>
                <a:lnTo>
                  <a:pt x="287" y="740"/>
                </a:lnTo>
                <a:lnTo>
                  <a:pt x="278" y="739"/>
                </a:lnTo>
                <a:lnTo>
                  <a:pt x="270" y="737"/>
                </a:lnTo>
                <a:lnTo>
                  <a:pt x="261" y="732"/>
                </a:lnTo>
                <a:lnTo>
                  <a:pt x="255" y="726"/>
                </a:lnTo>
                <a:lnTo>
                  <a:pt x="250" y="720"/>
                </a:lnTo>
                <a:lnTo>
                  <a:pt x="245" y="713"/>
                </a:lnTo>
                <a:lnTo>
                  <a:pt x="243" y="703"/>
                </a:lnTo>
                <a:lnTo>
                  <a:pt x="242" y="694"/>
                </a:lnTo>
                <a:lnTo>
                  <a:pt x="243" y="685"/>
                </a:lnTo>
                <a:lnTo>
                  <a:pt x="245" y="677"/>
                </a:lnTo>
                <a:lnTo>
                  <a:pt x="250" y="669"/>
                </a:lnTo>
                <a:lnTo>
                  <a:pt x="255" y="663"/>
                </a:lnTo>
                <a:lnTo>
                  <a:pt x="261" y="657"/>
                </a:lnTo>
                <a:lnTo>
                  <a:pt x="270" y="653"/>
                </a:lnTo>
                <a:lnTo>
                  <a:pt x="278" y="650"/>
                </a:lnTo>
                <a:lnTo>
                  <a:pt x="287" y="649"/>
                </a:lnTo>
                <a:lnTo>
                  <a:pt x="295" y="650"/>
                </a:lnTo>
                <a:lnTo>
                  <a:pt x="303" y="652"/>
                </a:lnTo>
                <a:lnTo>
                  <a:pt x="310" y="655"/>
                </a:lnTo>
                <a:lnTo>
                  <a:pt x="316" y="660"/>
                </a:lnTo>
                <a:lnTo>
                  <a:pt x="321" y="664"/>
                </a:lnTo>
                <a:lnTo>
                  <a:pt x="325" y="671"/>
                </a:lnTo>
                <a:lnTo>
                  <a:pt x="328" y="677"/>
                </a:lnTo>
                <a:lnTo>
                  <a:pt x="331" y="685"/>
                </a:lnTo>
                <a:lnTo>
                  <a:pt x="477" y="685"/>
                </a:lnTo>
                <a:lnTo>
                  <a:pt x="477" y="490"/>
                </a:lnTo>
                <a:lnTo>
                  <a:pt x="477" y="300"/>
                </a:lnTo>
                <a:lnTo>
                  <a:pt x="477" y="158"/>
                </a:lnTo>
                <a:lnTo>
                  <a:pt x="477" y="100"/>
                </a:lnTo>
                <a:lnTo>
                  <a:pt x="478" y="92"/>
                </a:lnTo>
                <a:lnTo>
                  <a:pt x="482" y="84"/>
                </a:lnTo>
                <a:lnTo>
                  <a:pt x="486" y="77"/>
                </a:lnTo>
                <a:lnTo>
                  <a:pt x="492" y="71"/>
                </a:lnTo>
                <a:lnTo>
                  <a:pt x="503" y="60"/>
                </a:lnTo>
                <a:lnTo>
                  <a:pt x="509" y="46"/>
                </a:lnTo>
                <a:lnTo>
                  <a:pt x="509" y="31"/>
                </a:lnTo>
                <a:lnTo>
                  <a:pt x="503" y="17"/>
                </a:lnTo>
                <a:lnTo>
                  <a:pt x="498" y="11"/>
                </a:lnTo>
                <a:lnTo>
                  <a:pt x="492" y="6"/>
                </a:lnTo>
                <a:lnTo>
                  <a:pt x="485" y="2"/>
                </a:lnTo>
                <a:lnTo>
                  <a:pt x="478" y="0"/>
                </a:lnTo>
                <a:lnTo>
                  <a:pt x="471" y="0"/>
                </a:lnTo>
                <a:lnTo>
                  <a:pt x="463" y="1"/>
                </a:lnTo>
                <a:lnTo>
                  <a:pt x="456" y="3"/>
                </a:lnTo>
                <a:lnTo>
                  <a:pt x="449" y="7"/>
                </a:lnTo>
                <a:lnTo>
                  <a:pt x="438" y="15"/>
                </a:lnTo>
                <a:lnTo>
                  <a:pt x="429" y="24"/>
                </a:lnTo>
                <a:lnTo>
                  <a:pt x="421" y="35"/>
                </a:lnTo>
                <a:lnTo>
                  <a:pt x="412" y="47"/>
                </a:lnTo>
                <a:lnTo>
                  <a:pt x="407" y="60"/>
                </a:lnTo>
                <a:lnTo>
                  <a:pt x="403" y="72"/>
                </a:lnTo>
                <a:lnTo>
                  <a:pt x="401" y="86"/>
                </a:lnTo>
                <a:lnTo>
                  <a:pt x="400" y="100"/>
                </a:lnTo>
                <a:lnTo>
                  <a:pt x="400" y="117"/>
                </a:lnTo>
                <a:lnTo>
                  <a:pt x="400" y="164"/>
                </a:lnTo>
                <a:lnTo>
                  <a:pt x="400" y="236"/>
                </a:lnTo>
                <a:lnTo>
                  <a:pt x="400" y="325"/>
                </a:lnTo>
                <a:lnTo>
                  <a:pt x="108" y="325"/>
                </a:lnTo>
                <a:lnTo>
                  <a:pt x="108" y="98"/>
                </a:lnTo>
                <a:lnTo>
                  <a:pt x="107" y="84"/>
                </a:lnTo>
                <a:lnTo>
                  <a:pt x="105" y="71"/>
                </a:lnTo>
                <a:lnTo>
                  <a:pt x="101" y="58"/>
                </a:lnTo>
                <a:lnTo>
                  <a:pt x="96" y="46"/>
                </a:lnTo>
                <a:lnTo>
                  <a:pt x="89" y="34"/>
                </a:lnTo>
                <a:lnTo>
                  <a:pt x="81" y="24"/>
                </a:lnTo>
                <a:lnTo>
                  <a:pt x="70" y="15"/>
                </a:lnTo>
                <a:lnTo>
                  <a:pt x="59" y="7"/>
                </a:lnTo>
                <a:lnTo>
                  <a:pt x="52" y="3"/>
                </a:lnTo>
                <a:lnTo>
                  <a:pt x="45" y="1"/>
                </a:lnTo>
                <a:lnTo>
                  <a:pt x="37" y="0"/>
                </a:lnTo>
                <a:lnTo>
                  <a:pt x="30" y="0"/>
                </a:lnTo>
                <a:lnTo>
                  <a:pt x="23" y="2"/>
                </a:lnTo>
                <a:lnTo>
                  <a:pt x="16" y="6"/>
                </a:lnTo>
                <a:lnTo>
                  <a:pt x="10" y="11"/>
                </a:lnTo>
                <a:lnTo>
                  <a:pt x="6" y="17"/>
                </a:lnTo>
                <a:lnTo>
                  <a:pt x="0" y="31"/>
                </a:lnTo>
                <a:lnTo>
                  <a:pt x="0" y="46"/>
                </a:lnTo>
                <a:lnTo>
                  <a:pt x="6" y="60"/>
                </a:lnTo>
                <a:lnTo>
                  <a:pt x="16" y="71"/>
                </a:lnTo>
                <a:lnTo>
                  <a:pt x="22" y="76"/>
                </a:lnTo>
                <a:lnTo>
                  <a:pt x="26" y="80"/>
                </a:lnTo>
                <a:lnTo>
                  <a:pt x="30" y="88"/>
                </a:lnTo>
                <a:lnTo>
                  <a:pt x="31" y="98"/>
                </a:lnTo>
                <a:lnTo>
                  <a:pt x="31" y="515"/>
                </a:lnTo>
                <a:lnTo>
                  <a:pt x="166" y="515"/>
                </a:lnTo>
                <a:lnTo>
                  <a:pt x="169" y="504"/>
                </a:lnTo>
                <a:lnTo>
                  <a:pt x="176" y="496"/>
                </a:lnTo>
                <a:lnTo>
                  <a:pt x="185" y="490"/>
                </a:lnTo>
                <a:lnTo>
                  <a:pt x="196" y="488"/>
                </a:lnTo>
                <a:lnTo>
                  <a:pt x="208" y="490"/>
                </a:lnTo>
                <a:lnTo>
                  <a:pt x="218" y="497"/>
                </a:lnTo>
                <a:lnTo>
                  <a:pt x="225" y="507"/>
                </a:lnTo>
                <a:lnTo>
                  <a:pt x="227" y="519"/>
                </a:lnTo>
                <a:lnTo>
                  <a:pt x="225" y="531"/>
                </a:lnTo>
                <a:lnTo>
                  <a:pt x="218" y="540"/>
                </a:lnTo>
                <a:lnTo>
                  <a:pt x="208" y="547"/>
                </a:lnTo>
                <a:lnTo>
                  <a:pt x="196" y="549"/>
                </a:lnTo>
                <a:lnTo>
                  <a:pt x="184" y="547"/>
                </a:lnTo>
                <a:lnTo>
                  <a:pt x="174" y="540"/>
                </a:lnTo>
                <a:lnTo>
                  <a:pt x="168" y="528"/>
                </a:lnTo>
                <a:lnTo>
                  <a:pt x="166" y="515"/>
                </a:lnTo>
                <a:lnTo>
                  <a:pt x="31" y="515"/>
                </a:lnTo>
                <a:lnTo>
                  <a:pt x="31" y="925"/>
                </a:lnTo>
                <a:lnTo>
                  <a:pt x="32" y="946"/>
                </a:lnTo>
                <a:lnTo>
                  <a:pt x="36" y="968"/>
                </a:lnTo>
                <a:lnTo>
                  <a:pt x="40" y="989"/>
                </a:lnTo>
                <a:lnTo>
                  <a:pt x="48" y="1010"/>
                </a:lnTo>
                <a:lnTo>
                  <a:pt x="58" y="1029"/>
                </a:lnTo>
                <a:lnTo>
                  <a:pt x="68" y="1048"/>
                </a:lnTo>
                <a:lnTo>
                  <a:pt x="82" y="1066"/>
                </a:lnTo>
                <a:lnTo>
                  <a:pt x="97" y="1082"/>
                </a:lnTo>
                <a:lnTo>
                  <a:pt x="113" y="1097"/>
                </a:lnTo>
                <a:lnTo>
                  <a:pt x="130" y="1110"/>
                </a:lnTo>
                <a:lnTo>
                  <a:pt x="149" y="1122"/>
                </a:lnTo>
                <a:lnTo>
                  <a:pt x="169" y="1131"/>
                </a:lnTo>
                <a:lnTo>
                  <a:pt x="189" y="1138"/>
                </a:lnTo>
                <a:lnTo>
                  <a:pt x="211" y="1143"/>
                </a:lnTo>
                <a:lnTo>
                  <a:pt x="233" y="1147"/>
                </a:lnTo>
                <a:lnTo>
                  <a:pt x="255" y="1148"/>
                </a:lnTo>
                <a:lnTo>
                  <a:pt x="276" y="1147"/>
                </a:lnTo>
                <a:lnTo>
                  <a:pt x="298" y="1143"/>
                </a:lnTo>
                <a:lnTo>
                  <a:pt x="319" y="1138"/>
                </a:lnTo>
                <a:lnTo>
                  <a:pt x="340" y="1131"/>
                </a:lnTo>
                <a:lnTo>
                  <a:pt x="359" y="1122"/>
                </a:lnTo>
                <a:lnTo>
                  <a:pt x="378" y="1110"/>
                </a:lnTo>
                <a:lnTo>
                  <a:pt x="395" y="1097"/>
                </a:lnTo>
                <a:lnTo>
                  <a:pt x="411" y="1082"/>
                </a:lnTo>
                <a:lnTo>
                  <a:pt x="426" y="1066"/>
                </a:lnTo>
                <a:lnTo>
                  <a:pt x="440" y="1048"/>
                </a:lnTo>
                <a:lnTo>
                  <a:pt x="450" y="1029"/>
                </a:lnTo>
                <a:lnTo>
                  <a:pt x="460" y="1010"/>
                </a:lnTo>
                <a:lnTo>
                  <a:pt x="468" y="989"/>
                </a:lnTo>
                <a:lnTo>
                  <a:pt x="472" y="968"/>
                </a:lnTo>
                <a:lnTo>
                  <a:pt x="476" y="946"/>
                </a:lnTo>
                <a:lnTo>
                  <a:pt x="477" y="925"/>
                </a:lnTo>
                <a:lnTo>
                  <a:pt x="477" y="918"/>
                </a:lnTo>
                <a:lnTo>
                  <a:pt x="477" y="899"/>
                </a:lnTo>
                <a:lnTo>
                  <a:pt x="477" y="872"/>
                </a:lnTo>
                <a:lnTo>
                  <a:pt x="477" y="839"/>
                </a:lnTo>
                <a:lnTo>
                  <a:pt x="296" y="83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9" name="Freeform 11"/>
          <p:cNvSpPr>
            <a:spLocks/>
          </p:cNvSpPr>
          <p:nvPr/>
        </p:nvSpPr>
        <p:spPr bwMode="auto">
          <a:xfrm>
            <a:off x="6477000" y="2438400"/>
            <a:ext cx="404813" cy="911225"/>
          </a:xfrm>
          <a:custGeom>
            <a:avLst/>
            <a:gdLst>
              <a:gd name="T0" fmla="*/ 289 w 509"/>
              <a:gd name="T1" fmla="*/ 876 h 1148"/>
              <a:gd name="T2" fmla="*/ 259 w 509"/>
              <a:gd name="T3" fmla="*/ 915 h 1148"/>
              <a:gd name="T4" fmla="*/ 215 w 509"/>
              <a:gd name="T5" fmla="*/ 929 h 1148"/>
              <a:gd name="T6" fmla="*/ 169 w 509"/>
              <a:gd name="T7" fmla="*/ 915 h 1148"/>
              <a:gd name="T8" fmla="*/ 139 w 509"/>
              <a:gd name="T9" fmla="*/ 880 h 1148"/>
              <a:gd name="T10" fmla="*/ 134 w 509"/>
              <a:gd name="T11" fmla="*/ 830 h 1148"/>
              <a:gd name="T12" fmla="*/ 157 w 509"/>
              <a:gd name="T13" fmla="*/ 789 h 1148"/>
              <a:gd name="T14" fmla="*/ 198 w 509"/>
              <a:gd name="T15" fmla="*/ 766 h 1148"/>
              <a:gd name="T16" fmla="*/ 245 w 509"/>
              <a:gd name="T17" fmla="*/ 770 h 1148"/>
              <a:gd name="T18" fmla="*/ 280 w 509"/>
              <a:gd name="T19" fmla="*/ 798 h 1148"/>
              <a:gd name="T20" fmla="*/ 296 w 509"/>
              <a:gd name="T21" fmla="*/ 839 h 1148"/>
              <a:gd name="T22" fmla="*/ 477 w 509"/>
              <a:gd name="T23" fmla="*/ 769 h 1148"/>
              <a:gd name="T24" fmla="*/ 331 w 509"/>
              <a:gd name="T25" fmla="*/ 685 h 1148"/>
              <a:gd name="T26" fmla="*/ 332 w 509"/>
              <a:gd name="T27" fmla="*/ 693 h 1148"/>
              <a:gd name="T28" fmla="*/ 328 w 509"/>
              <a:gd name="T29" fmla="*/ 713 h 1148"/>
              <a:gd name="T30" fmla="*/ 312 w 509"/>
              <a:gd name="T31" fmla="*/ 732 h 1148"/>
              <a:gd name="T32" fmla="*/ 287 w 509"/>
              <a:gd name="T33" fmla="*/ 740 h 1148"/>
              <a:gd name="T34" fmla="*/ 261 w 509"/>
              <a:gd name="T35" fmla="*/ 732 h 1148"/>
              <a:gd name="T36" fmla="*/ 245 w 509"/>
              <a:gd name="T37" fmla="*/ 713 h 1148"/>
              <a:gd name="T38" fmla="*/ 243 w 509"/>
              <a:gd name="T39" fmla="*/ 685 h 1148"/>
              <a:gd name="T40" fmla="*/ 255 w 509"/>
              <a:gd name="T41" fmla="*/ 663 h 1148"/>
              <a:gd name="T42" fmla="*/ 278 w 509"/>
              <a:gd name="T43" fmla="*/ 650 h 1148"/>
              <a:gd name="T44" fmla="*/ 303 w 509"/>
              <a:gd name="T45" fmla="*/ 652 h 1148"/>
              <a:gd name="T46" fmla="*/ 321 w 509"/>
              <a:gd name="T47" fmla="*/ 664 h 1148"/>
              <a:gd name="T48" fmla="*/ 331 w 509"/>
              <a:gd name="T49" fmla="*/ 685 h 1148"/>
              <a:gd name="T50" fmla="*/ 477 w 509"/>
              <a:gd name="T51" fmla="*/ 300 h 1148"/>
              <a:gd name="T52" fmla="*/ 478 w 509"/>
              <a:gd name="T53" fmla="*/ 92 h 1148"/>
              <a:gd name="T54" fmla="*/ 492 w 509"/>
              <a:gd name="T55" fmla="*/ 71 h 1148"/>
              <a:gd name="T56" fmla="*/ 509 w 509"/>
              <a:gd name="T57" fmla="*/ 31 h 1148"/>
              <a:gd name="T58" fmla="*/ 492 w 509"/>
              <a:gd name="T59" fmla="*/ 6 h 1148"/>
              <a:gd name="T60" fmla="*/ 471 w 509"/>
              <a:gd name="T61" fmla="*/ 0 h 1148"/>
              <a:gd name="T62" fmla="*/ 449 w 509"/>
              <a:gd name="T63" fmla="*/ 7 h 1148"/>
              <a:gd name="T64" fmla="*/ 421 w 509"/>
              <a:gd name="T65" fmla="*/ 35 h 1148"/>
              <a:gd name="T66" fmla="*/ 403 w 509"/>
              <a:gd name="T67" fmla="*/ 72 h 1148"/>
              <a:gd name="T68" fmla="*/ 400 w 509"/>
              <a:gd name="T69" fmla="*/ 117 h 1148"/>
              <a:gd name="T70" fmla="*/ 400 w 509"/>
              <a:gd name="T71" fmla="*/ 325 h 1148"/>
              <a:gd name="T72" fmla="*/ 107 w 509"/>
              <a:gd name="T73" fmla="*/ 84 h 1148"/>
              <a:gd name="T74" fmla="*/ 96 w 509"/>
              <a:gd name="T75" fmla="*/ 46 h 1148"/>
              <a:gd name="T76" fmla="*/ 70 w 509"/>
              <a:gd name="T77" fmla="*/ 15 h 1148"/>
              <a:gd name="T78" fmla="*/ 45 w 509"/>
              <a:gd name="T79" fmla="*/ 1 h 1148"/>
              <a:gd name="T80" fmla="*/ 23 w 509"/>
              <a:gd name="T81" fmla="*/ 2 h 1148"/>
              <a:gd name="T82" fmla="*/ 6 w 509"/>
              <a:gd name="T83" fmla="*/ 17 h 1148"/>
              <a:gd name="T84" fmla="*/ 6 w 509"/>
              <a:gd name="T85" fmla="*/ 60 h 1148"/>
              <a:gd name="T86" fmla="*/ 26 w 509"/>
              <a:gd name="T87" fmla="*/ 80 h 1148"/>
              <a:gd name="T88" fmla="*/ 31 w 509"/>
              <a:gd name="T89" fmla="*/ 515 h 1148"/>
              <a:gd name="T90" fmla="*/ 176 w 509"/>
              <a:gd name="T91" fmla="*/ 496 h 1148"/>
              <a:gd name="T92" fmla="*/ 208 w 509"/>
              <a:gd name="T93" fmla="*/ 490 h 1148"/>
              <a:gd name="T94" fmla="*/ 227 w 509"/>
              <a:gd name="T95" fmla="*/ 519 h 1148"/>
              <a:gd name="T96" fmla="*/ 208 w 509"/>
              <a:gd name="T97" fmla="*/ 547 h 1148"/>
              <a:gd name="T98" fmla="*/ 174 w 509"/>
              <a:gd name="T99" fmla="*/ 540 h 1148"/>
              <a:gd name="T100" fmla="*/ 31 w 509"/>
              <a:gd name="T101" fmla="*/ 515 h 1148"/>
              <a:gd name="T102" fmla="*/ 36 w 509"/>
              <a:gd name="T103" fmla="*/ 968 h 1148"/>
              <a:gd name="T104" fmla="*/ 58 w 509"/>
              <a:gd name="T105" fmla="*/ 1029 h 1148"/>
              <a:gd name="T106" fmla="*/ 97 w 509"/>
              <a:gd name="T107" fmla="*/ 1082 h 1148"/>
              <a:gd name="T108" fmla="*/ 149 w 509"/>
              <a:gd name="T109" fmla="*/ 1122 h 1148"/>
              <a:gd name="T110" fmla="*/ 211 w 509"/>
              <a:gd name="T111" fmla="*/ 1143 h 1148"/>
              <a:gd name="T112" fmla="*/ 276 w 509"/>
              <a:gd name="T113" fmla="*/ 1147 h 1148"/>
              <a:gd name="T114" fmla="*/ 340 w 509"/>
              <a:gd name="T115" fmla="*/ 1131 h 1148"/>
              <a:gd name="T116" fmla="*/ 395 w 509"/>
              <a:gd name="T117" fmla="*/ 1097 h 1148"/>
              <a:gd name="T118" fmla="*/ 440 w 509"/>
              <a:gd name="T119" fmla="*/ 1048 h 1148"/>
              <a:gd name="T120" fmla="*/ 468 w 509"/>
              <a:gd name="T121" fmla="*/ 989 h 1148"/>
              <a:gd name="T122" fmla="*/ 477 w 509"/>
              <a:gd name="T123" fmla="*/ 925 h 1148"/>
              <a:gd name="T124" fmla="*/ 477 w 509"/>
              <a:gd name="T125" fmla="*/ 872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09" h="1148">
                <a:moveTo>
                  <a:pt x="296" y="839"/>
                </a:moveTo>
                <a:lnTo>
                  <a:pt x="294" y="859"/>
                </a:lnTo>
                <a:lnTo>
                  <a:pt x="289" y="876"/>
                </a:lnTo>
                <a:lnTo>
                  <a:pt x="281" y="891"/>
                </a:lnTo>
                <a:lnTo>
                  <a:pt x="272" y="905"/>
                </a:lnTo>
                <a:lnTo>
                  <a:pt x="259" y="915"/>
                </a:lnTo>
                <a:lnTo>
                  <a:pt x="247" y="922"/>
                </a:lnTo>
                <a:lnTo>
                  <a:pt x="232" y="928"/>
                </a:lnTo>
                <a:lnTo>
                  <a:pt x="215" y="929"/>
                </a:lnTo>
                <a:lnTo>
                  <a:pt x="198" y="928"/>
                </a:lnTo>
                <a:lnTo>
                  <a:pt x="183" y="922"/>
                </a:lnTo>
                <a:lnTo>
                  <a:pt x="169" y="915"/>
                </a:lnTo>
                <a:lnTo>
                  <a:pt x="157" y="905"/>
                </a:lnTo>
                <a:lnTo>
                  <a:pt x="146" y="893"/>
                </a:lnTo>
                <a:lnTo>
                  <a:pt x="139" y="880"/>
                </a:lnTo>
                <a:lnTo>
                  <a:pt x="134" y="864"/>
                </a:lnTo>
                <a:lnTo>
                  <a:pt x="132" y="847"/>
                </a:lnTo>
                <a:lnTo>
                  <a:pt x="134" y="830"/>
                </a:lnTo>
                <a:lnTo>
                  <a:pt x="139" y="815"/>
                </a:lnTo>
                <a:lnTo>
                  <a:pt x="146" y="801"/>
                </a:lnTo>
                <a:lnTo>
                  <a:pt x="157" y="789"/>
                </a:lnTo>
                <a:lnTo>
                  <a:pt x="169" y="778"/>
                </a:lnTo>
                <a:lnTo>
                  <a:pt x="183" y="771"/>
                </a:lnTo>
                <a:lnTo>
                  <a:pt x="198" y="766"/>
                </a:lnTo>
                <a:lnTo>
                  <a:pt x="215" y="764"/>
                </a:lnTo>
                <a:lnTo>
                  <a:pt x="232" y="766"/>
                </a:lnTo>
                <a:lnTo>
                  <a:pt x="245" y="770"/>
                </a:lnTo>
                <a:lnTo>
                  <a:pt x="259" y="777"/>
                </a:lnTo>
                <a:lnTo>
                  <a:pt x="271" y="786"/>
                </a:lnTo>
                <a:lnTo>
                  <a:pt x="280" y="798"/>
                </a:lnTo>
                <a:lnTo>
                  <a:pt x="288" y="811"/>
                </a:lnTo>
                <a:lnTo>
                  <a:pt x="294" y="824"/>
                </a:lnTo>
                <a:lnTo>
                  <a:pt x="296" y="839"/>
                </a:lnTo>
                <a:lnTo>
                  <a:pt x="477" y="839"/>
                </a:lnTo>
                <a:lnTo>
                  <a:pt x="477" y="807"/>
                </a:lnTo>
                <a:lnTo>
                  <a:pt x="477" y="769"/>
                </a:lnTo>
                <a:lnTo>
                  <a:pt x="477" y="728"/>
                </a:lnTo>
                <a:lnTo>
                  <a:pt x="477" y="685"/>
                </a:lnTo>
                <a:lnTo>
                  <a:pt x="331" y="685"/>
                </a:lnTo>
                <a:lnTo>
                  <a:pt x="331" y="686"/>
                </a:lnTo>
                <a:lnTo>
                  <a:pt x="332" y="690"/>
                </a:lnTo>
                <a:lnTo>
                  <a:pt x="332" y="693"/>
                </a:lnTo>
                <a:lnTo>
                  <a:pt x="332" y="694"/>
                </a:lnTo>
                <a:lnTo>
                  <a:pt x="331" y="703"/>
                </a:lnTo>
                <a:lnTo>
                  <a:pt x="328" y="713"/>
                </a:lnTo>
                <a:lnTo>
                  <a:pt x="324" y="720"/>
                </a:lnTo>
                <a:lnTo>
                  <a:pt x="319" y="726"/>
                </a:lnTo>
                <a:lnTo>
                  <a:pt x="312" y="732"/>
                </a:lnTo>
                <a:lnTo>
                  <a:pt x="304" y="737"/>
                </a:lnTo>
                <a:lnTo>
                  <a:pt x="296" y="739"/>
                </a:lnTo>
                <a:lnTo>
                  <a:pt x="287" y="740"/>
                </a:lnTo>
                <a:lnTo>
                  <a:pt x="278" y="739"/>
                </a:lnTo>
                <a:lnTo>
                  <a:pt x="270" y="737"/>
                </a:lnTo>
                <a:lnTo>
                  <a:pt x="261" y="732"/>
                </a:lnTo>
                <a:lnTo>
                  <a:pt x="255" y="726"/>
                </a:lnTo>
                <a:lnTo>
                  <a:pt x="250" y="720"/>
                </a:lnTo>
                <a:lnTo>
                  <a:pt x="245" y="713"/>
                </a:lnTo>
                <a:lnTo>
                  <a:pt x="243" y="703"/>
                </a:lnTo>
                <a:lnTo>
                  <a:pt x="242" y="694"/>
                </a:lnTo>
                <a:lnTo>
                  <a:pt x="243" y="685"/>
                </a:lnTo>
                <a:lnTo>
                  <a:pt x="245" y="677"/>
                </a:lnTo>
                <a:lnTo>
                  <a:pt x="250" y="669"/>
                </a:lnTo>
                <a:lnTo>
                  <a:pt x="255" y="663"/>
                </a:lnTo>
                <a:lnTo>
                  <a:pt x="261" y="657"/>
                </a:lnTo>
                <a:lnTo>
                  <a:pt x="270" y="653"/>
                </a:lnTo>
                <a:lnTo>
                  <a:pt x="278" y="650"/>
                </a:lnTo>
                <a:lnTo>
                  <a:pt x="287" y="649"/>
                </a:lnTo>
                <a:lnTo>
                  <a:pt x="295" y="650"/>
                </a:lnTo>
                <a:lnTo>
                  <a:pt x="303" y="652"/>
                </a:lnTo>
                <a:lnTo>
                  <a:pt x="310" y="655"/>
                </a:lnTo>
                <a:lnTo>
                  <a:pt x="316" y="660"/>
                </a:lnTo>
                <a:lnTo>
                  <a:pt x="321" y="664"/>
                </a:lnTo>
                <a:lnTo>
                  <a:pt x="325" y="671"/>
                </a:lnTo>
                <a:lnTo>
                  <a:pt x="328" y="677"/>
                </a:lnTo>
                <a:lnTo>
                  <a:pt x="331" y="685"/>
                </a:lnTo>
                <a:lnTo>
                  <a:pt x="477" y="685"/>
                </a:lnTo>
                <a:lnTo>
                  <a:pt x="477" y="490"/>
                </a:lnTo>
                <a:lnTo>
                  <a:pt x="477" y="300"/>
                </a:lnTo>
                <a:lnTo>
                  <a:pt x="477" y="158"/>
                </a:lnTo>
                <a:lnTo>
                  <a:pt x="477" y="100"/>
                </a:lnTo>
                <a:lnTo>
                  <a:pt x="478" y="92"/>
                </a:lnTo>
                <a:lnTo>
                  <a:pt x="482" y="84"/>
                </a:lnTo>
                <a:lnTo>
                  <a:pt x="486" y="77"/>
                </a:lnTo>
                <a:lnTo>
                  <a:pt x="492" y="71"/>
                </a:lnTo>
                <a:lnTo>
                  <a:pt x="503" y="60"/>
                </a:lnTo>
                <a:lnTo>
                  <a:pt x="509" y="46"/>
                </a:lnTo>
                <a:lnTo>
                  <a:pt x="509" y="31"/>
                </a:lnTo>
                <a:lnTo>
                  <a:pt x="503" y="17"/>
                </a:lnTo>
                <a:lnTo>
                  <a:pt x="498" y="11"/>
                </a:lnTo>
                <a:lnTo>
                  <a:pt x="492" y="6"/>
                </a:lnTo>
                <a:lnTo>
                  <a:pt x="485" y="2"/>
                </a:lnTo>
                <a:lnTo>
                  <a:pt x="478" y="0"/>
                </a:lnTo>
                <a:lnTo>
                  <a:pt x="471" y="0"/>
                </a:lnTo>
                <a:lnTo>
                  <a:pt x="463" y="1"/>
                </a:lnTo>
                <a:lnTo>
                  <a:pt x="456" y="3"/>
                </a:lnTo>
                <a:lnTo>
                  <a:pt x="449" y="7"/>
                </a:lnTo>
                <a:lnTo>
                  <a:pt x="438" y="15"/>
                </a:lnTo>
                <a:lnTo>
                  <a:pt x="429" y="24"/>
                </a:lnTo>
                <a:lnTo>
                  <a:pt x="421" y="35"/>
                </a:lnTo>
                <a:lnTo>
                  <a:pt x="412" y="47"/>
                </a:lnTo>
                <a:lnTo>
                  <a:pt x="407" y="60"/>
                </a:lnTo>
                <a:lnTo>
                  <a:pt x="403" y="72"/>
                </a:lnTo>
                <a:lnTo>
                  <a:pt x="401" y="86"/>
                </a:lnTo>
                <a:lnTo>
                  <a:pt x="400" y="100"/>
                </a:lnTo>
                <a:lnTo>
                  <a:pt x="400" y="117"/>
                </a:lnTo>
                <a:lnTo>
                  <a:pt x="400" y="164"/>
                </a:lnTo>
                <a:lnTo>
                  <a:pt x="400" y="236"/>
                </a:lnTo>
                <a:lnTo>
                  <a:pt x="400" y="325"/>
                </a:lnTo>
                <a:lnTo>
                  <a:pt x="108" y="325"/>
                </a:lnTo>
                <a:lnTo>
                  <a:pt x="108" y="98"/>
                </a:lnTo>
                <a:lnTo>
                  <a:pt x="107" y="84"/>
                </a:lnTo>
                <a:lnTo>
                  <a:pt x="105" y="71"/>
                </a:lnTo>
                <a:lnTo>
                  <a:pt x="101" y="58"/>
                </a:lnTo>
                <a:lnTo>
                  <a:pt x="96" y="46"/>
                </a:lnTo>
                <a:lnTo>
                  <a:pt x="89" y="34"/>
                </a:lnTo>
                <a:lnTo>
                  <a:pt x="81" y="24"/>
                </a:lnTo>
                <a:lnTo>
                  <a:pt x="70" y="15"/>
                </a:lnTo>
                <a:lnTo>
                  <a:pt x="59" y="7"/>
                </a:lnTo>
                <a:lnTo>
                  <a:pt x="52" y="3"/>
                </a:lnTo>
                <a:lnTo>
                  <a:pt x="45" y="1"/>
                </a:lnTo>
                <a:lnTo>
                  <a:pt x="37" y="0"/>
                </a:lnTo>
                <a:lnTo>
                  <a:pt x="30" y="0"/>
                </a:lnTo>
                <a:lnTo>
                  <a:pt x="23" y="2"/>
                </a:lnTo>
                <a:lnTo>
                  <a:pt x="16" y="6"/>
                </a:lnTo>
                <a:lnTo>
                  <a:pt x="10" y="11"/>
                </a:lnTo>
                <a:lnTo>
                  <a:pt x="6" y="17"/>
                </a:lnTo>
                <a:lnTo>
                  <a:pt x="0" y="31"/>
                </a:lnTo>
                <a:lnTo>
                  <a:pt x="0" y="46"/>
                </a:lnTo>
                <a:lnTo>
                  <a:pt x="6" y="60"/>
                </a:lnTo>
                <a:lnTo>
                  <a:pt x="16" y="71"/>
                </a:lnTo>
                <a:lnTo>
                  <a:pt x="22" y="76"/>
                </a:lnTo>
                <a:lnTo>
                  <a:pt x="26" y="80"/>
                </a:lnTo>
                <a:lnTo>
                  <a:pt x="30" y="88"/>
                </a:lnTo>
                <a:lnTo>
                  <a:pt x="31" y="98"/>
                </a:lnTo>
                <a:lnTo>
                  <a:pt x="31" y="515"/>
                </a:lnTo>
                <a:lnTo>
                  <a:pt x="166" y="515"/>
                </a:lnTo>
                <a:lnTo>
                  <a:pt x="169" y="504"/>
                </a:lnTo>
                <a:lnTo>
                  <a:pt x="176" y="496"/>
                </a:lnTo>
                <a:lnTo>
                  <a:pt x="185" y="490"/>
                </a:lnTo>
                <a:lnTo>
                  <a:pt x="196" y="488"/>
                </a:lnTo>
                <a:lnTo>
                  <a:pt x="208" y="490"/>
                </a:lnTo>
                <a:lnTo>
                  <a:pt x="218" y="497"/>
                </a:lnTo>
                <a:lnTo>
                  <a:pt x="225" y="507"/>
                </a:lnTo>
                <a:lnTo>
                  <a:pt x="227" y="519"/>
                </a:lnTo>
                <a:lnTo>
                  <a:pt x="225" y="531"/>
                </a:lnTo>
                <a:lnTo>
                  <a:pt x="218" y="540"/>
                </a:lnTo>
                <a:lnTo>
                  <a:pt x="208" y="547"/>
                </a:lnTo>
                <a:lnTo>
                  <a:pt x="196" y="549"/>
                </a:lnTo>
                <a:lnTo>
                  <a:pt x="184" y="547"/>
                </a:lnTo>
                <a:lnTo>
                  <a:pt x="174" y="540"/>
                </a:lnTo>
                <a:lnTo>
                  <a:pt x="168" y="528"/>
                </a:lnTo>
                <a:lnTo>
                  <a:pt x="166" y="515"/>
                </a:lnTo>
                <a:lnTo>
                  <a:pt x="31" y="515"/>
                </a:lnTo>
                <a:lnTo>
                  <a:pt x="31" y="925"/>
                </a:lnTo>
                <a:lnTo>
                  <a:pt x="32" y="946"/>
                </a:lnTo>
                <a:lnTo>
                  <a:pt x="36" y="968"/>
                </a:lnTo>
                <a:lnTo>
                  <a:pt x="40" y="989"/>
                </a:lnTo>
                <a:lnTo>
                  <a:pt x="48" y="1010"/>
                </a:lnTo>
                <a:lnTo>
                  <a:pt x="58" y="1029"/>
                </a:lnTo>
                <a:lnTo>
                  <a:pt x="68" y="1048"/>
                </a:lnTo>
                <a:lnTo>
                  <a:pt x="82" y="1066"/>
                </a:lnTo>
                <a:lnTo>
                  <a:pt x="97" y="1082"/>
                </a:lnTo>
                <a:lnTo>
                  <a:pt x="113" y="1097"/>
                </a:lnTo>
                <a:lnTo>
                  <a:pt x="130" y="1110"/>
                </a:lnTo>
                <a:lnTo>
                  <a:pt x="149" y="1122"/>
                </a:lnTo>
                <a:lnTo>
                  <a:pt x="169" y="1131"/>
                </a:lnTo>
                <a:lnTo>
                  <a:pt x="189" y="1138"/>
                </a:lnTo>
                <a:lnTo>
                  <a:pt x="211" y="1143"/>
                </a:lnTo>
                <a:lnTo>
                  <a:pt x="233" y="1147"/>
                </a:lnTo>
                <a:lnTo>
                  <a:pt x="255" y="1148"/>
                </a:lnTo>
                <a:lnTo>
                  <a:pt x="276" y="1147"/>
                </a:lnTo>
                <a:lnTo>
                  <a:pt x="298" y="1143"/>
                </a:lnTo>
                <a:lnTo>
                  <a:pt x="319" y="1138"/>
                </a:lnTo>
                <a:lnTo>
                  <a:pt x="340" y="1131"/>
                </a:lnTo>
                <a:lnTo>
                  <a:pt x="359" y="1122"/>
                </a:lnTo>
                <a:lnTo>
                  <a:pt x="378" y="1110"/>
                </a:lnTo>
                <a:lnTo>
                  <a:pt x="395" y="1097"/>
                </a:lnTo>
                <a:lnTo>
                  <a:pt x="411" y="1082"/>
                </a:lnTo>
                <a:lnTo>
                  <a:pt x="426" y="1066"/>
                </a:lnTo>
                <a:lnTo>
                  <a:pt x="440" y="1048"/>
                </a:lnTo>
                <a:lnTo>
                  <a:pt x="450" y="1029"/>
                </a:lnTo>
                <a:lnTo>
                  <a:pt x="460" y="1010"/>
                </a:lnTo>
                <a:lnTo>
                  <a:pt x="468" y="989"/>
                </a:lnTo>
                <a:lnTo>
                  <a:pt x="472" y="968"/>
                </a:lnTo>
                <a:lnTo>
                  <a:pt x="476" y="946"/>
                </a:lnTo>
                <a:lnTo>
                  <a:pt x="477" y="925"/>
                </a:lnTo>
                <a:lnTo>
                  <a:pt x="477" y="918"/>
                </a:lnTo>
                <a:lnTo>
                  <a:pt x="477" y="899"/>
                </a:lnTo>
                <a:lnTo>
                  <a:pt x="477" y="872"/>
                </a:lnTo>
                <a:lnTo>
                  <a:pt x="477" y="839"/>
                </a:lnTo>
                <a:lnTo>
                  <a:pt x="296" y="83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Freeform 12"/>
          <p:cNvSpPr>
            <a:spLocks/>
          </p:cNvSpPr>
          <p:nvPr/>
        </p:nvSpPr>
        <p:spPr bwMode="auto">
          <a:xfrm>
            <a:off x="7467600" y="2438400"/>
            <a:ext cx="404813" cy="911225"/>
          </a:xfrm>
          <a:custGeom>
            <a:avLst/>
            <a:gdLst>
              <a:gd name="T0" fmla="*/ 289 w 509"/>
              <a:gd name="T1" fmla="*/ 876 h 1148"/>
              <a:gd name="T2" fmla="*/ 259 w 509"/>
              <a:gd name="T3" fmla="*/ 915 h 1148"/>
              <a:gd name="T4" fmla="*/ 215 w 509"/>
              <a:gd name="T5" fmla="*/ 929 h 1148"/>
              <a:gd name="T6" fmla="*/ 169 w 509"/>
              <a:gd name="T7" fmla="*/ 915 h 1148"/>
              <a:gd name="T8" fmla="*/ 139 w 509"/>
              <a:gd name="T9" fmla="*/ 880 h 1148"/>
              <a:gd name="T10" fmla="*/ 134 w 509"/>
              <a:gd name="T11" fmla="*/ 830 h 1148"/>
              <a:gd name="T12" fmla="*/ 157 w 509"/>
              <a:gd name="T13" fmla="*/ 789 h 1148"/>
              <a:gd name="T14" fmla="*/ 198 w 509"/>
              <a:gd name="T15" fmla="*/ 766 h 1148"/>
              <a:gd name="T16" fmla="*/ 245 w 509"/>
              <a:gd name="T17" fmla="*/ 770 h 1148"/>
              <a:gd name="T18" fmla="*/ 280 w 509"/>
              <a:gd name="T19" fmla="*/ 798 h 1148"/>
              <a:gd name="T20" fmla="*/ 296 w 509"/>
              <a:gd name="T21" fmla="*/ 839 h 1148"/>
              <a:gd name="T22" fmla="*/ 477 w 509"/>
              <a:gd name="T23" fmla="*/ 769 h 1148"/>
              <a:gd name="T24" fmla="*/ 331 w 509"/>
              <a:gd name="T25" fmla="*/ 685 h 1148"/>
              <a:gd name="T26" fmla="*/ 332 w 509"/>
              <a:gd name="T27" fmla="*/ 693 h 1148"/>
              <a:gd name="T28" fmla="*/ 328 w 509"/>
              <a:gd name="T29" fmla="*/ 713 h 1148"/>
              <a:gd name="T30" fmla="*/ 312 w 509"/>
              <a:gd name="T31" fmla="*/ 732 h 1148"/>
              <a:gd name="T32" fmla="*/ 287 w 509"/>
              <a:gd name="T33" fmla="*/ 740 h 1148"/>
              <a:gd name="T34" fmla="*/ 261 w 509"/>
              <a:gd name="T35" fmla="*/ 732 h 1148"/>
              <a:gd name="T36" fmla="*/ 245 w 509"/>
              <a:gd name="T37" fmla="*/ 713 h 1148"/>
              <a:gd name="T38" fmla="*/ 243 w 509"/>
              <a:gd name="T39" fmla="*/ 685 h 1148"/>
              <a:gd name="T40" fmla="*/ 255 w 509"/>
              <a:gd name="T41" fmla="*/ 663 h 1148"/>
              <a:gd name="T42" fmla="*/ 278 w 509"/>
              <a:gd name="T43" fmla="*/ 650 h 1148"/>
              <a:gd name="T44" fmla="*/ 303 w 509"/>
              <a:gd name="T45" fmla="*/ 652 h 1148"/>
              <a:gd name="T46" fmla="*/ 321 w 509"/>
              <a:gd name="T47" fmla="*/ 664 h 1148"/>
              <a:gd name="T48" fmla="*/ 331 w 509"/>
              <a:gd name="T49" fmla="*/ 685 h 1148"/>
              <a:gd name="T50" fmla="*/ 477 w 509"/>
              <a:gd name="T51" fmla="*/ 300 h 1148"/>
              <a:gd name="T52" fmla="*/ 478 w 509"/>
              <a:gd name="T53" fmla="*/ 92 h 1148"/>
              <a:gd name="T54" fmla="*/ 492 w 509"/>
              <a:gd name="T55" fmla="*/ 71 h 1148"/>
              <a:gd name="T56" fmla="*/ 509 w 509"/>
              <a:gd name="T57" fmla="*/ 31 h 1148"/>
              <a:gd name="T58" fmla="*/ 492 w 509"/>
              <a:gd name="T59" fmla="*/ 6 h 1148"/>
              <a:gd name="T60" fmla="*/ 471 w 509"/>
              <a:gd name="T61" fmla="*/ 0 h 1148"/>
              <a:gd name="T62" fmla="*/ 449 w 509"/>
              <a:gd name="T63" fmla="*/ 7 h 1148"/>
              <a:gd name="T64" fmla="*/ 421 w 509"/>
              <a:gd name="T65" fmla="*/ 35 h 1148"/>
              <a:gd name="T66" fmla="*/ 403 w 509"/>
              <a:gd name="T67" fmla="*/ 72 h 1148"/>
              <a:gd name="T68" fmla="*/ 400 w 509"/>
              <a:gd name="T69" fmla="*/ 117 h 1148"/>
              <a:gd name="T70" fmla="*/ 400 w 509"/>
              <a:gd name="T71" fmla="*/ 325 h 1148"/>
              <a:gd name="T72" fmla="*/ 107 w 509"/>
              <a:gd name="T73" fmla="*/ 84 h 1148"/>
              <a:gd name="T74" fmla="*/ 96 w 509"/>
              <a:gd name="T75" fmla="*/ 46 h 1148"/>
              <a:gd name="T76" fmla="*/ 70 w 509"/>
              <a:gd name="T77" fmla="*/ 15 h 1148"/>
              <a:gd name="T78" fmla="*/ 45 w 509"/>
              <a:gd name="T79" fmla="*/ 1 h 1148"/>
              <a:gd name="T80" fmla="*/ 23 w 509"/>
              <a:gd name="T81" fmla="*/ 2 h 1148"/>
              <a:gd name="T82" fmla="*/ 6 w 509"/>
              <a:gd name="T83" fmla="*/ 17 h 1148"/>
              <a:gd name="T84" fmla="*/ 6 w 509"/>
              <a:gd name="T85" fmla="*/ 60 h 1148"/>
              <a:gd name="T86" fmla="*/ 26 w 509"/>
              <a:gd name="T87" fmla="*/ 80 h 1148"/>
              <a:gd name="T88" fmla="*/ 31 w 509"/>
              <a:gd name="T89" fmla="*/ 515 h 1148"/>
              <a:gd name="T90" fmla="*/ 176 w 509"/>
              <a:gd name="T91" fmla="*/ 496 h 1148"/>
              <a:gd name="T92" fmla="*/ 208 w 509"/>
              <a:gd name="T93" fmla="*/ 490 h 1148"/>
              <a:gd name="T94" fmla="*/ 227 w 509"/>
              <a:gd name="T95" fmla="*/ 519 h 1148"/>
              <a:gd name="T96" fmla="*/ 208 w 509"/>
              <a:gd name="T97" fmla="*/ 547 h 1148"/>
              <a:gd name="T98" fmla="*/ 174 w 509"/>
              <a:gd name="T99" fmla="*/ 540 h 1148"/>
              <a:gd name="T100" fmla="*/ 31 w 509"/>
              <a:gd name="T101" fmla="*/ 515 h 1148"/>
              <a:gd name="T102" fmla="*/ 36 w 509"/>
              <a:gd name="T103" fmla="*/ 968 h 1148"/>
              <a:gd name="T104" fmla="*/ 58 w 509"/>
              <a:gd name="T105" fmla="*/ 1029 h 1148"/>
              <a:gd name="T106" fmla="*/ 97 w 509"/>
              <a:gd name="T107" fmla="*/ 1082 h 1148"/>
              <a:gd name="T108" fmla="*/ 149 w 509"/>
              <a:gd name="T109" fmla="*/ 1122 h 1148"/>
              <a:gd name="T110" fmla="*/ 211 w 509"/>
              <a:gd name="T111" fmla="*/ 1143 h 1148"/>
              <a:gd name="T112" fmla="*/ 276 w 509"/>
              <a:gd name="T113" fmla="*/ 1147 h 1148"/>
              <a:gd name="T114" fmla="*/ 340 w 509"/>
              <a:gd name="T115" fmla="*/ 1131 h 1148"/>
              <a:gd name="T116" fmla="*/ 395 w 509"/>
              <a:gd name="T117" fmla="*/ 1097 h 1148"/>
              <a:gd name="T118" fmla="*/ 440 w 509"/>
              <a:gd name="T119" fmla="*/ 1048 h 1148"/>
              <a:gd name="T120" fmla="*/ 468 w 509"/>
              <a:gd name="T121" fmla="*/ 989 h 1148"/>
              <a:gd name="T122" fmla="*/ 477 w 509"/>
              <a:gd name="T123" fmla="*/ 925 h 1148"/>
              <a:gd name="T124" fmla="*/ 477 w 509"/>
              <a:gd name="T125" fmla="*/ 872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09" h="1148">
                <a:moveTo>
                  <a:pt x="296" y="839"/>
                </a:moveTo>
                <a:lnTo>
                  <a:pt x="294" y="859"/>
                </a:lnTo>
                <a:lnTo>
                  <a:pt x="289" y="876"/>
                </a:lnTo>
                <a:lnTo>
                  <a:pt x="281" y="891"/>
                </a:lnTo>
                <a:lnTo>
                  <a:pt x="272" y="905"/>
                </a:lnTo>
                <a:lnTo>
                  <a:pt x="259" y="915"/>
                </a:lnTo>
                <a:lnTo>
                  <a:pt x="247" y="922"/>
                </a:lnTo>
                <a:lnTo>
                  <a:pt x="232" y="928"/>
                </a:lnTo>
                <a:lnTo>
                  <a:pt x="215" y="929"/>
                </a:lnTo>
                <a:lnTo>
                  <a:pt x="198" y="928"/>
                </a:lnTo>
                <a:lnTo>
                  <a:pt x="183" y="922"/>
                </a:lnTo>
                <a:lnTo>
                  <a:pt x="169" y="915"/>
                </a:lnTo>
                <a:lnTo>
                  <a:pt x="157" y="905"/>
                </a:lnTo>
                <a:lnTo>
                  <a:pt x="146" y="893"/>
                </a:lnTo>
                <a:lnTo>
                  <a:pt x="139" y="880"/>
                </a:lnTo>
                <a:lnTo>
                  <a:pt x="134" y="864"/>
                </a:lnTo>
                <a:lnTo>
                  <a:pt x="132" y="847"/>
                </a:lnTo>
                <a:lnTo>
                  <a:pt x="134" y="830"/>
                </a:lnTo>
                <a:lnTo>
                  <a:pt x="139" y="815"/>
                </a:lnTo>
                <a:lnTo>
                  <a:pt x="146" y="801"/>
                </a:lnTo>
                <a:lnTo>
                  <a:pt x="157" y="789"/>
                </a:lnTo>
                <a:lnTo>
                  <a:pt x="169" y="778"/>
                </a:lnTo>
                <a:lnTo>
                  <a:pt x="183" y="771"/>
                </a:lnTo>
                <a:lnTo>
                  <a:pt x="198" y="766"/>
                </a:lnTo>
                <a:lnTo>
                  <a:pt x="215" y="764"/>
                </a:lnTo>
                <a:lnTo>
                  <a:pt x="232" y="766"/>
                </a:lnTo>
                <a:lnTo>
                  <a:pt x="245" y="770"/>
                </a:lnTo>
                <a:lnTo>
                  <a:pt x="259" y="777"/>
                </a:lnTo>
                <a:lnTo>
                  <a:pt x="271" y="786"/>
                </a:lnTo>
                <a:lnTo>
                  <a:pt x="280" y="798"/>
                </a:lnTo>
                <a:lnTo>
                  <a:pt x="288" y="811"/>
                </a:lnTo>
                <a:lnTo>
                  <a:pt x="294" y="824"/>
                </a:lnTo>
                <a:lnTo>
                  <a:pt x="296" y="839"/>
                </a:lnTo>
                <a:lnTo>
                  <a:pt x="477" y="839"/>
                </a:lnTo>
                <a:lnTo>
                  <a:pt x="477" y="807"/>
                </a:lnTo>
                <a:lnTo>
                  <a:pt x="477" y="769"/>
                </a:lnTo>
                <a:lnTo>
                  <a:pt x="477" y="728"/>
                </a:lnTo>
                <a:lnTo>
                  <a:pt x="477" y="685"/>
                </a:lnTo>
                <a:lnTo>
                  <a:pt x="331" y="685"/>
                </a:lnTo>
                <a:lnTo>
                  <a:pt x="331" y="686"/>
                </a:lnTo>
                <a:lnTo>
                  <a:pt x="332" y="690"/>
                </a:lnTo>
                <a:lnTo>
                  <a:pt x="332" y="693"/>
                </a:lnTo>
                <a:lnTo>
                  <a:pt x="332" y="694"/>
                </a:lnTo>
                <a:lnTo>
                  <a:pt x="331" y="703"/>
                </a:lnTo>
                <a:lnTo>
                  <a:pt x="328" y="713"/>
                </a:lnTo>
                <a:lnTo>
                  <a:pt x="324" y="720"/>
                </a:lnTo>
                <a:lnTo>
                  <a:pt x="319" y="726"/>
                </a:lnTo>
                <a:lnTo>
                  <a:pt x="312" y="732"/>
                </a:lnTo>
                <a:lnTo>
                  <a:pt x="304" y="737"/>
                </a:lnTo>
                <a:lnTo>
                  <a:pt x="296" y="739"/>
                </a:lnTo>
                <a:lnTo>
                  <a:pt x="287" y="740"/>
                </a:lnTo>
                <a:lnTo>
                  <a:pt x="278" y="739"/>
                </a:lnTo>
                <a:lnTo>
                  <a:pt x="270" y="737"/>
                </a:lnTo>
                <a:lnTo>
                  <a:pt x="261" y="732"/>
                </a:lnTo>
                <a:lnTo>
                  <a:pt x="255" y="726"/>
                </a:lnTo>
                <a:lnTo>
                  <a:pt x="250" y="720"/>
                </a:lnTo>
                <a:lnTo>
                  <a:pt x="245" y="713"/>
                </a:lnTo>
                <a:lnTo>
                  <a:pt x="243" y="703"/>
                </a:lnTo>
                <a:lnTo>
                  <a:pt x="242" y="694"/>
                </a:lnTo>
                <a:lnTo>
                  <a:pt x="243" y="685"/>
                </a:lnTo>
                <a:lnTo>
                  <a:pt x="245" y="677"/>
                </a:lnTo>
                <a:lnTo>
                  <a:pt x="250" y="669"/>
                </a:lnTo>
                <a:lnTo>
                  <a:pt x="255" y="663"/>
                </a:lnTo>
                <a:lnTo>
                  <a:pt x="261" y="657"/>
                </a:lnTo>
                <a:lnTo>
                  <a:pt x="270" y="653"/>
                </a:lnTo>
                <a:lnTo>
                  <a:pt x="278" y="650"/>
                </a:lnTo>
                <a:lnTo>
                  <a:pt x="287" y="649"/>
                </a:lnTo>
                <a:lnTo>
                  <a:pt x="295" y="650"/>
                </a:lnTo>
                <a:lnTo>
                  <a:pt x="303" y="652"/>
                </a:lnTo>
                <a:lnTo>
                  <a:pt x="310" y="655"/>
                </a:lnTo>
                <a:lnTo>
                  <a:pt x="316" y="660"/>
                </a:lnTo>
                <a:lnTo>
                  <a:pt x="321" y="664"/>
                </a:lnTo>
                <a:lnTo>
                  <a:pt x="325" y="671"/>
                </a:lnTo>
                <a:lnTo>
                  <a:pt x="328" y="677"/>
                </a:lnTo>
                <a:lnTo>
                  <a:pt x="331" y="685"/>
                </a:lnTo>
                <a:lnTo>
                  <a:pt x="477" y="685"/>
                </a:lnTo>
                <a:lnTo>
                  <a:pt x="477" y="490"/>
                </a:lnTo>
                <a:lnTo>
                  <a:pt x="477" y="300"/>
                </a:lnTo>
                <a:lnTo>
                  <a:pt x="477" y="158"/>
                </a:lnTo>
                <a:lnTo>
                  <a:pt x="477" y="100"/>
                </a:lnTo>
                <a:lnTo>
                  <a:pt x="478" y="92"/>
                </a:lnTo>
                <a:lnTo>
                  <a:pt x="482" y="84"/>
                </a:lnTo>
                <a:lnTo>
                  <a:pt x="486" y="77"/>
                </a:lnTo>
                <a:lnTo>
                  <a:pt x="492" y="71"/>
                </a:lnTo>
                <a:lnTo>
                  <a:pt x="503" y="60"/>
                </a:lnTo>
                <a:lnTo>
                  <a:pt x="509" y="46"/>
                </a:lnTo>
                <a:lnTo>
                  <a:pt x="509" y="31"/>
                </a:lnTo>
                <a:lnTo>
                  <a:pt x="503" y="17"/>
                </a:lnTo>
                <a:lnTo>
                  <a:pt x="498" y="11"/>
                </a:lnTo>
                <a:lnTo>
                  <a:pt x="492" y="6"/>
                </a:lnTo>
                <a:lnTo>
                  <a:pt x="485" y="2"/>
                </a:lnTo>
                <a:lnTo>
                  <a:pt x="478" y="0"/>
                </a:lnTo>
                <a:lnTo>
                  <a:pt x="471" y="0"/>
                </a:lnTo>
                <a:lnTo>
                  <a:pt x="463" y="1"/>
                </a:lnTo>
                <a:lnTo>
                  <a:pt x="456" y="3"/>
                </a:lnTo>
                <a:lnTo>
                  <a:pt x="449" y="7"/>
                </a:lnTo>
                <a:lnTo>
                  <a:pt x="438" y="15"/>
                </a:lnTo>
                <a:lnTo>
                  <a:pt x="429" y="24"/>
                </a:lnTo>
                <a:lnTo>
                  <a:pt x="421" y="35"/>
                </a:lnTo>
                <a:lnTo>
                  <a:pt x="412" y="47"/>
                </a:lnTo>
                <a:lnTo>
                  <a:pt x="407" y="60"/>
                </a:lnTo>
                <a:lnTo>
                  <a:pt x="403" y="72"/>
                </a:lnTo>
                <a:lnTo>
                  <a:pt x="401" y="86"/>
                </a:lnTo>
                <a:lnTo>
                  <a:pt x="400" y="100"/>
                </a:lnTo>
                <a:lnTo>
                  <a:pt x="400" y="117"/>
                </a:lnTo>
                <a:lnTo>
                  <a:pt x="400" y="164"/>
                </a:lnTo>
                <a:lnTo>
                  <a:pt x="400" y="236"/>
                </a:lnTo>
                <a:lnTo>
                  <a:pt x="400" y="325"/>
                </a:lnTo>
                <a:lnTo>
                  <a:pt x="108" y="325"/>
                </a:lnTo>
                <a:lnTo>
                  <a:pt x="108" y="98"/>
                </a:lnTo>
                <a:lnTo>
                  <a:pt x="107" y="84"/>
                </a:lnTo>
                <a:lnTo>
                  <a:pt x="105" y="71"/>
                </a:lnTo>
                <a:lnTo>
                  <a:pt x="101" y="58"/>
                </a:lnTo>
                <a:lnTo>
                  <a:pt x="96" y="46"/>
                </a:lnTo>
                <a:lnTo>
                  <a:pt x="89" y="34"/>
                </a:lnTo>
                <a:lnTo>
                  <a:pt x="81" y="24"/>
                </a:lnTo>
                <a:lnTo>
                  <a:pt x="70" y="15"/>
                </a:lnTo>
                <a:lnTo>
                  <a:pt x="59" y="7"/>
                </a:lnTo>
                <a:lnTo>
                  <a:pt x="52" y="3"/>
                </a:lnTo>
                <a:lnTo>
                  <a:pt x="45" y="1"/>
                </a:lnTo>
                <a:lnTo>
                  <a:pt x="37" y="0"/>
                </a:lnTo>
                <a:lnTo>
                  <a:pt x="30" y="0"/>
                </a:lnTo>
                <a:lnTo>
                  <a:pt x="23" y="2"/>
                </a:lnTo>
                <a:lnTo>
                  <a:pt x="16" y="6"/>
                </a:lnTo>
                <a:lnTo>
                  <a:pt x="10" y="11"/>
                </a:lnTo>
                <a:lnTo>
                  <a:pt x="6" y="17"/>
                </a:lnTo>
                <a:lnTo>
                  <a:pt x="0" y="31"/>
                </a:lnTo>
                <a:lnTo>
                  <a:pt x="0" y="46"/>
                </a:lnTo>
                <a:lnTo>
                  <a:pt x="6" y="60"/>
                </a:lnTo>
                <a:lnTo>
                  <a:pt x="16" y="71"/>
                </a:lnTo>
                <a:lnTo>
                  <a:pt x="22" y="76"/>
                </a:lnTo>
                <a:lnTo>
                  <a:pt x="26" y="80"/>
                </a:lnTo>
                <a:lnTo>
                  <a:pt x="30" y="88"/>
                </a:lnTo>
                <a:lnTo>
                  <a:pt x="31" y="98"/>
                </a:lnTo>
                <a:lnTo>
                  <a:pt x="31" y="515"/>
                </a:lnTo>
                <a:lnTo>
                  <a:pt x="166" y="515"/>
                </a:lnTo>
                <a:lnTo>
                  <a:pt x="169" y="504"/>
                </a:lnTo>
                <a:lnTo>
                  <a:pt x="176" y="496"/>
                </a:lnTo>
                <a:lnTo>
                  <a:pt x="185" y="490"/>
                </a:lnTo>
                <a:lnTo>
                  <a:pt x="196" y="488"/>
                </a:lnTo>
                <a:lnTo>
                  <a:pt x="208" y="490"/>
                </a:lnTo>
                <a:lnTo>
                  <a:pt x="218" y="497"/>
                </a:lnTo>
                <a:lnTo>
                  <a:pt x="225" y="507"/>
                </a:lnTo>
                <a:lnTo>
                  <a:pt x="227" y="519"/>
                </a:lnTo>
                <a:lnTo>
                  <a:pt x="225" y="531"/>
                </a:lnTo>
                <a:lnTo>
                  <a:pt x="218" y="540"/>
                </a:lnTo>
                <a:lnTo>
                  <a:pt x="208" y="547"/>
                </a:lnTo>
                <a:lnTo>
                  <a:pt x="196" y="549"/>
                </a:lnTo>
                <a:lnTo>
                  <a:pt x="184" y="547"/>
                </a:lnTo>
                <a:lnTo>
                  <a:pt x="174" y="540"/>
                </a:lnTo>
                <a:lnTo>
                  <a:pt x="168" y="528"/>
                </a:lnTo>
                <a:lnTo>
                  <a:pt x="166" y="515"/>
                </a:lnTo>
                <a:lnTo>
                  <a:pt x="31" y="515"/>
                </a:lnTo>
                <a:lnTo>
                  <a:pt x="31" y="925"/>
                </a:lnTo>
                <a:lnTo>
                  <a:pt x="32" y="946"/>
                </a:lnTo>
                <a:lnTo>
                  <a:pt x="36" y="968"/>
                </a:lnTo>
                <a:lnTo>
                  <a:pt x="40" y="989"/>
                </a:lnTo>
                <a:lnTo>
                  <a:pt x="48" y="1010"/>
                </a:lnTo>
                <a:lnTo>
                  <a:pt x="58" y="1029"/>
                </a:lnTo>
                <a:lnTo>
                  <a:pt x="68" y="1048"/>
                </a:lnTo>
                <a:lnTo>
                  <a:pt x="82" y="1066"/>
                </a:lnTo>
                <a:lnTo>
                  <a:pt x="97" y="1082"/>
                </a:lnTo>
                <a:lnTo>
                  <a:pt x="113" y="1097"/>
                </a:lnTo>
                <a:lnTo>
                  <a:pt x="130" y="1110"/>
                </a:lnTo>
                <a:lnTo>
                  <a:pt x="149" y="1122"/>
                </a:lnTo>
                <a:lnTo>
                  <a:pt x="169" y="1131"/>
                </a:lnTo>
                <a:lnTo>
                  <a:pt x="189" y="1138"/>
                </a:lnTo>
                <a:lnTo>
                  <a:pt x="211" y="1143"/>
                </a:lnTo>
                <a:lnTo>
                  <a:pt x="233" y="1147"/>
                </a:lnTo>
                <a:lnTo>
                  <a:pt x="255" y="1148"/>
                </a:lnTo>
                <a:lnTo>
                  <a:pt x="276" y="1147"/>
                </a:lnTo>
                <a:lnTo>
                  <a:pt x="298" y="1143"/>
                </a:lnTo>
                <a:lnTo>
                  <a:pt x="319" y="1138"/>
                </a:lnTo>
                <a:lnTo>
                  <a:pt x="340" y="1131"/>
                </a:lnTo>
                <a:lnTo>
                  <a:pt x="359" y="1122"/>
                </a:lnTo>
                <a:lnTo>
                  <a:pt x="378" y="1110"/>
                </a:lnTo>
                <a:lnTo>
                  <a:pt x="395" y="1097"/>
                </a:lnTo>
                <a:lnTo>
                  <a:pt x="411" y="1082"/>
                </a:lnTo>
                <a:lnTo>
                  <a:pt x="426" y="1066"/>
                </a:lnTo>
                <a:lnTo>
                  <a:pt x="440" y="1048"/>
                </a:lnTo>
                <a:lnTo>
                  <a:pt x="450" y="1029"/>
                </a:lnTo>
                <a:lnTo>
                  <a:pt x="460" y="1010"/>
                </a:lnTo>
                <a:lnTo>
                  <a:pt x="468" y="989"/>
                </a:lnTo>
                <a:lnTo>
                  <a:pt x="472" y="968"/>
                </a:lnTo>
                <a:lnTo>
                  <a:pt x="476" y="946"/>
                </a:lnTo>
                <a:lnTo>
                  <a:pt x="477" y="925"/>
                </a:lnTo>
                <a:lnTo>
                  <a:pt x="477" y="918"/>
                </a:lnTo>
                <a:lnTo>
                  <a:pt x="477" y="899"/>
                </a:lnTo>
                <a:lnTo>
                  <a:pt x="477" y="872"/>
                </a:lnTo>
                <a:lnTo>
                  <a:pt x="477" y="839"/>
                </a:lnTo>
                <a:lnTo>
                  <a:pt x="296" y="839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Freeform 13"/>
          <p:cNvSpPr>
            <a:spLocks/>
          </p:cNvSpPr>
          <p:nvPr/>
        </p:nvSpPr>
        <p:spPr bwMode="auto">
          <a:xfrm>
            <a:off x="8001000" y="2438400"/>
            <a:ext cx="404813" cy="911225"/>
          </a:xfrm>
          <a:custGeom>
            <a:avLst/>
            <a:gdLst>
              <a:gd name="T0" fmla="*/ 289 w 509"/>
              <a:gd name="T1" fmla="*/ 876 h 1148"/>
              <a:gd name="T2" fmla="*/ 259 w 509"/>
              <a:gd name="T3" fmla="*/ 915 h 1148"/>
              <a:gd name="T4" fmla="*/ 215 w 509"/>
              <a:gd name="T5" fmla="*/ 929 h 1148"/>
              <a:gd name="T6" fmla="*/ 169 w 509"/>
              <a:gd name="T7" fmla="*/ 915 h 1148"/>
              <a:gd name="T8" fmla="*/ 139 w 509"/>
              <a:gd name="T9" fmla="*/ 880 h 1148"/>
              <a:gd name="T10" fmla="*/ 134 w 509"/>
              <a:gd name="T11" fmla="*/ 830 h 1148"/>
              <a:gd name="T12" fmla="*/ 157 w 509"/>
              <a:gd name="T13" fmla="*/ 789 h 1148"/>
              <a:gd name="T14" fmla="*/ 198 w 509"/>
              <a:gd name="T15" fmla="*/ 766 h 1148"/>
              <a:gd name="T16" fmla="*/ 245 w 509"/>
              <a:gd name="T17" fmla="*/ 770 h 1148"/>
              <a:gd name="T18" fmla="*/ 280 w 509"/>
              <a:gd name="T19" fmla="*/ 798 h 1148"/>
              <a:gd name="T20" fmla="*/ 296 w 509"/>
              <a:gd name="T21" fmla="*/ 839 h 1148"/>
              <a:gd name="T22" fmla="*/ 477 w 509"/>
              <a:gd name="T23" fmla="*/ 769 h 1148"/>
              <a:gd name="T24" fmla="*/ 331 w 509"/>
              <a:gd name="T25" fmla="*/ 685 h 1148"/>
              <a:gd name="T26" fmla="*/ 332 w 509"/>
              <a:gd name="T27" fmla="*/ 693 h 1148"/>
              <a:gd name="T28" fmla="*/ 328 w 509"/>
              <a:gd name="T29" fmla="*/ 713 h 1148"/>
              <a:gd name="T30" fmla="*/ 312 w 509"/>
              <a:gd name="T31" fmla="*/ 732 h 1148"/>
              <a:gd name="T32" fmla="*/ 287 w 509"/>
              <a:gd name="T33" fmla="*/ 740 h 1148"/>
              <a:gd name="T34" fmla="*/ 261 w 509"/>
              <a:gd name="T35" fmla="*/ 732 h 1148"/>
              <a:gd name="T36" fmla="*/ 245 w 509"/>
              <a:gd name="T37" fmla="*/ 713 h 1148"/>
              <a:gd name="T38" fmla="*/ 243 w 509"/>
              <a:gd name="T39" fmla="*/ 685 h 1148"/>
              <a:gd name="T40" fmla="*/ 255 w 509"/>
              <a:gd name="T41" fmla="*/ 663 h 1148"/>
              <a:gd name="T42" fmla="*/ 278 w 509"/>
              <a:gd name="T43" fmla="*/ 650 h 1148"/>
              <a:gd name="T44" fmla="*/ 303 w 509"/>
              <a:gd name="T45" fmla="*/ 652 h 1148"/>
              <a:gd name="T46" fmla="*/ 321 w 509"/>
              <a:gd name="T47" fmla="*/ 664 h 1148"/>
              <a:gd name="T48" fmla="*/ 331 w 509"/>
              <a:gd name="T49" fmla="*/ 685 h 1148"/>
              <a:gd name="T50" fmla="*/ 477 w 509"/>
              <a:gd name="T51" fmla="*/ 300 h 1148"/>
              <a:gd name="T52" fmla="*/ 478 w 509"/>
              <a:gd name="T53" fmla="*/ 92 h 1148"/>
              <a:gd name="T54" fmla="*/ 492 w 509"/>
              <a:gd name="T55" fmla="*/ 71 h 1148"/>
              <a:gd name="T56" fmla="*/ 509 w 509"/>
              <a:gd name="T57" fmla="*/ 31 h 1148"/>
              <a:gd name="T58" fmla="*/ 492 w 509"/>
              <a:gd name="T59" fmla="*/ 6 h 1148"/>
              <a:gd name="T60" fmla="*/ 471 w 509"/>
              <a:gd name="T61" fmla="*/ 0 h 1148"/>
              <a:gd name="T62" fmla="*/ 449 w 509"/>
              <a:gd name="T63" fmla="*/ 7 h 1148"/>
              <a:gd name="T64" fmla="*/ 421 w 509"/>
              <a:gd name="T65" fmla="*/ 35 h 1148"/>
              <a:gd name="T66" fmla="*/ 403 w 509"/>
              <a:gd name="T67" fmla="*/ 72 h 1148"/>
              <a:gd name="T68" fmla="*/ 400 w 509"/>
              <a:gd name="T69" fmla="*/ 117 h 1148"/>
              <a:gd name="T70" fmla="*/ 400 w 509"/>
              <a:gd name="T71" fmla="*/ 325 h 1148"/>
              <a:gd name="T72" fmla="*/ 107 w 509"/>
              <a:gd name="T73" fmla="*/ 84 h 1148"/>
              <a:gd name="T74" fmla="*/ 96 w 509"/>
              <a:gd name="T75" fmla="*/ 46 h 1148"/>
              <a:gd name="T76" fmla="*/ 70 w 509"/>
              <a:gd name="T77" fmla="*/ 15 h 1148"/>
              <a:gd name="T78" fmla="*/ 45 w 509"/>
              <a:gd name="T79" fmla="*/ 1 h 1148"/>
              <a:gd name="T80" fmla="*/ 23 w 509"/>
              <a:gd name="T81" fmla="*/ 2 h 1148"/>
              <a:gd name="T82" fmla="*/ 6 w 509"/>
              <a:gd name="T83" fmla="*/ 17 h 1148"/>
              <a:gd name="T84" fmla="*/ 6 w 509"/>
              <a:gd name="T85" fmla="*/ 60 h 1148"/>
              <a:gd name="T86" fmla="*/ 26 w 509"/>
              <a:gd name="T87" fmla="*/ 80 h 1148"/>
              <a:gd name="T88" fmla="*/ 31 w 509"/>
              <a:gd name="T89" fmla="*/ 515 h 1148"/>
              <a:gd name="T90" fmla="*/ 176 w 509"/>
              <a:gd name="T91" fmla="*/ 496 h 1148"/>
              <a:gd name="T92" fmla="*/ 208 w 509"/>
              <a:gd name="T93" fmla="*/ 490 h 1148"/>
              <a:gd name="T94" fmla="*/ 227 w 509"/>
              <a:gd name="T95" fmla="*/ 519 h 1148"/>
              <a:gd name="T96" fmla="*/ 208 w 509"/>
              <a:gd name="T97" fmla="*/ 547 h 1148"/>
              <a:gd name="T98" fmla="*/ 174 w 509"/>
              <a:gd name="T99" fmla="*/ 540 h 1148"/>
              <a:gd name="T100" fmla="*/ 31 w 509"/>
              <a:gd name="T101" fmla="*/ 515 h 1148"/>
              <a:gd name="T102" fmla="*/ 36 w 509"/>
              <a:gd name="T103" fmla="*/ 968 h 1148"/>
              <a:gd name="T104" fmla="*/ 58 w 509"/>
              <a:gd name="T105" fmla="*/ 1029 h 1148"/>
              <a:gd name="T106" fmla="*/ 97 w 509"/>
              <a:gd name="T107" fmla="*/ 1082 h 1148"/>
              <a:gd name="T108" fmla="*/ 149 w 509"/>
              <a:gd name="T109" fmla="*/ 1122 h 1148"/>
              <a:gd name="T110" fmla="*/ 211 w 509"/>
              <a:gd name="T111" fmla="*/ 1143 h 1148"/>
              <a:gd name="T112" fmla="*/ 276 w 509"/>
              <a:gd name="T113" fmla="*/ 1147 h 1148"/>
              <a:gd name="T114" fmla="*/ 340 w 509"/>
              <a:gd name="T115" fmla="*/ 1131 h 1148"/>
              <a:gd name="T116" fmla="*/ 395 w 509"/>
              <a:gd name="T117" fmla="*/ 1097 h 1148"/>
              <a:gd name="T118" fmla="*/ 440 w 509"/>
              <a:gd name="T119" fmla="*/ 1048 h 1148"/>
              <a:gd name="T120" fmla="*/ 468 w 509"/>
              <a:gd name="T121" fmla="*/ 989 h 1148"/>
              <a:gd name="T122" fmla="*/ 477 w 509"/>
              <a:gd name="T123" fmla="*/ 925 h 1148"/>
              <a:gd name="T124" fmla="*/ 477 w 509"/>
              <a:gd name="T125" fmla="*/ 872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09" h="1148">
                <a:moveTo>
                  <a:pt x="296" y="839"/>
                </a:moveTo>
                <a:lnTo>
                  <a:pt x="294" y="859"/>
                </a:lnTo>
                <a:lnTo>
                  <a:pt x="289" y="876"/>
                </a:lnTo>
                <a:lnTo>
                  <a:pt x="281" y="891"/>
                </a:lnTo>
                <a:lnTo>
                  <a:pt x="272" y="905"/>
                </a:lnTo>
                <a:lnTo>
                  <a:pt x="259" y="915"/>
                </a:lnTo>
                <a:lnTo>
                  <a:pt x="247" y="922"/>
                </a:lnTo>
                <a:lnTo>
                  <a:pt x="232" y="928"/>
                </a:lnTo>
                <a:lnTo>
                  <a:pt x="215" y="929"/>
                </a:lnTo>
                <a:lnTo>
                  <a:pt x="198" y="928"/>
                </a:lnTo>
                <a:lnTo>
                  <a:pt x="183" y="922"/>
                </a:lnTo>
                <a:lnTo>
                  <a:pt x="169" y="915"/>
                </a:lnTo>
                <a:lnTo>
                  <a:pt x="157" y="905"/>
                </a:lnTo>
                <a:lnTo>
                  <a:pt x="146" y="893"/>
                </a:lnTo>
                <a:lnTo>
                  <a:pt x="139" y="880"/>
                </a:lnTo>
                <a:lnTo>
                  <a:pt x="134" y="864"/>
                </a:lnTo>
                <a:lnTo>
                  <a:pt x="132" y="847"/>
                </a:lnTo>
                <a:lnTo>
                  <a:pt x="134" y="830"/>
                </a:lnTo>
                <a:lnTo>
                  <a:pt x="139" y="815"/>
                </a:lnTo>
                <a:lnTo>
                  <a:pt x="146" y="801"/>
                </a:lnTo>
                <a:lnTo>
                  <a:pt x="157" y="789"/>
                </a:lnTo>
                <a:lnTo>
                  <a:pt x="169" y="778"/>
                </a:lnTo>
                <a:lnTo>
                  <a:pt x="183" y="771"/>
                </a:lnTo>
                <a:lnTo>
                  <a:pt x="198" y="766"/>
                </a:lnTo>
                <a:lnTo>
                  <a:pt x="215" y="764"/>
                </a:lnTo>
                <a:lnTo>
                  <a:pt x="232" y="766"/>
                </a:lnTo>
                <a:lnTo>
                  <a:pt x="245" y="770"/>
                </a:lnTo>
                <a:lnTo>
                  <a:pt x="259" y="777"/>
                </a:lnTo>
                <a:lnTo>
                  <a:pt x="271" y="786"/>
                </a:lnTo>
                <a:lnTo>
                  <a:pt x="280" y="798"/>
                </a:lnTo>
                <a:lnTo>
                  <a:pt x="288" y="811"/>
                </a:lnTo>
                <a:lnTo>
                  <a:pt x="294" y="824"/>
                </a:lnTo>
                <a:lnTo>
                  <a:pt x="296" y="839"/>
                </a:lnTo>
                <a:lnTo>
                  <a:pt x="477" y="839"/>
                </a:lnTo>
                <a:lnTo>
                  <a:pt x="477" y="807"/>
                </a:lnTo>
                <a:lnTo>
                  <a:pt x="477" y="769"/>
                </a:lnTo>
                <a:lnTo>
                  <a:pt x="477" y="728"/>
                </a:lnTo>
                <a:lnTo>
                  <a:pt x="477" y="685"/>
                </a:lnTo>
                <a:lnTo>
                  <a:pt x="331" y="685"/>
                </a:lnTo>
                <a:lnTo>
                  <a:pt x="331" y="686"/>
                </a:lnTo>
                <a:lnTo>
                  <a:pt x="332" y="690"/>
                </a:lnTo>
                <a:lnTo>
                  <a:pt x="332" y="693"/>
                </a:lnTo>
                <a:lnTo>
                  <a:pt x="332" y="694"/>
                </a:lnTo>
                <a:lnTo>
                  <a:pt x="331" y="703"/>
                </a:lnTo>
                <a:lnTo>
                  <a:pt x="328" y="713"/>
                </a:lnTo>
                <a:lnTo>
                  <a:pt x="324" y="720"/>
                </a:lnTo>
                <a:lnTo>
                  <a:pt x="319" y="726"/>
                </a:lnTo>
                <a:lnTo>
                  <a:pt x="312" y="732"/>
                </a:lnTo>
                <a:lnTo>
                  <a:pt x="304" y="737"/>
                </a:lnTo>
                <a:lnTo>
                  <a:pt x="296" y="739"/>
                </a:lnTo>
                <a:lnTo>
                  <a:pt x="287" y="740"/>
                </a:lnTo>
                <a:lnTo>
                  <a:pt x="278" y="739"/>
                </a:lnTo>
                <a:lnTo>
                  <a:pt x="270" y="737"/>
                </a:lnTo>
                <a:lnTo>
                  <a:pt x="261" y="732"/>
                </a:lnTo>
                <a:lnTo>
                  <a:pt x="255" y="726"/>
                </a:lnTo>
                <a:lnTo>
                  <a:pt x="250" y="720"/>
                </a:lnTo>
                <a:lnTo>
                  <a:pt x="245" y="713"/>
                </a:lnTo>
                <a:lnTo>
                  <a:pt x="243" y="703"/>
                </a:lnTo>
                <a:lnTo>
                  <a:pt x="242" y="694"/>
                </a:lnTo>
                <a:lnTo>
                  <a:pt x="243" y="685"/>
                </a:lnTo>
                <a:lnTo>
                  <a:pt x="245" y="677"/>
                </a:lnTo>
                <a:lnTo>
                  <a:pt x="250" y="669"/>
                </a:lnTo>
                <a:lnTo>
                  <a:pt x="255" y="663"/>
                </a:lnTo>
                <a:lnTo>
                  <a:pt x="261" y="657"/>
                </a:lnTo>
                <a:lnTo>
                  <a:pt x="270" y="653"/>
                </a:lnTo>
                <a:lnTo>
                  <a:pt x="278" y="650"/>
                </a:lnTo>
                <a:lnTo>
                  <a:pt x="287" y="649"/>
                </a:lnTo>
                <a:lnTo>
                  <a:pt x="295" y="650"/>
                </a:lnTo>
                <a:lnTo>
                  <a:pt x="303" y="652"/>
                </a:lnTo>
                <a:lnTo>
                  <a:pt x="310" y="655"/>
                </a:lnTo>
                <a:lnTo>
                  <a:pt x="316" y="660"/>
                </a:lnTo>
                <a:lnTo>
                  <a:pt x="321" y="664"/>
                </a:lnTo>
                <a:lnTo>
                  <a:pt x="325" y="671"/>
                </a:lnTo>
                <a:lnTo>
                  <a:pt x="328" y="677"/>
                </a:lnTo>
                <a:lnTo>
                  <a:pt x="331" y="685"/>
                </a:lnTo>
                <a:lnTo>
                  <a:pt x="477" y="685"/>
                </a:lnTo>
                <a:lnTo>
                  <a:pt x="477" y="490"/>
                </a:lnTo>
                <a:lnTo>
                  <a:pt x="477" y="300"/>
                </a:lnTo>
                <a:lnTo>
                  <a:pt x="477" y="158"/>
                </a:lnTo>
                <a:lnTo>
                  <a:pt x="477" y="100"/>
                </a:lnTo>
                <a:lnTo>
                  <a:pt x="478" y="92"/>
                </a:lnTo>
                <a:lnTo>
                  <a:pt x="482" y="84"/>
                </a:lnTo>
                <a:lnTo>
                  <a:pt x="486" y="77"/>
                </a:lnTo>
                <a:lnTo>
                  <a:pt x="492" y="71"/>
                </a:lnTo>
                <a:lnTo>
                  <a:pt x="503" y="60"/>
                </a:lnTo>
                <a:lnTo>
                  <a:pt x="509" y="46"/>
                </a:lnTo>
                <a:lnTo>
                  <a:pt x="509" y="31"/>
                </a:lnTo>
                <a:lnTo>
                  <a:pt x="503" y="17"/>
                </a:lnTo>
                <a:lnTo>
                  <a:pt x="498" y="11"/>
                </a:lnTo>
                <a:lnTo>
                  <a:pt x="492" y="6"/>
                </a:lnTo>
                <a:lnTo>
                  <a:pt x="485" y="2"/>
                </a:lnTo>
                <a:lnTo>
                  <a:pt x="478" y="0"/>
                </a:lnTo>
                <a:lnTo>
                  <a:pt x="471" y="0"/>
                </a:lnTo>
                <a:lnTo>
                  <a:pt x="463" y="1"/>
                </a:lnTo>
                <a:lnTo>
                  <a:pt x="456" y="3"/>
                </a:lnTo>
                <a:lnTo>
                  <a:pt x="449" y="7"/>
                </a:lnTo>
                <a:lnTo>
                  <a:pt x="438" y="15"/>
                </a:lnTo>
                <a:lnTo>
                  <a:pt x="429" y="24"/>
                </a:lnTo>
                <a:lnTo>
                  <a:pt x="421" y="35"/>
                </a:lnTo>
                <a:lnTo>
                  <a:pt x="412" y="47"/>
                </a:lnTo>
                <a:lnTo>
                  <a:pt x="407" y="60"/>
                </a:lnTo>
                <a:lnTo>
                  <a:pt x="403" y="72"/>
                </a:lnTo>
                <a:lnTo>
                  <a:pt x="401" y="86"/>
                </a:lnTo>
                <a:lnTo>
                  <a:pt x="400" y="100"/>
                </a:lnTo>
                <a:lnTo>
                  <a:pt x="400" y="117"/>
                </a:lnTo>
                <a:lnTo>
                  <a:pt x="400" y="164"/>
                </a:lnTo>
                <a:lnTo>
                  <a:pt x="400" y="236"/>
                </a:lnTo>
                <a:lnTo>
                  <a:pt x="400" y="325"/>
                </a:lnTo>
                <a:lnTo>
                  <a:pt x="108" y="325"/>
                </a:lnTo>
                <a:lnTo>
                  <a:pt x="108" y="98"/>
                </a:lnTo>
                <a:lnTo>
                  <a:pt x="107" y="84"/>
                </a:lnTo>
                <a:lnTo>
                  <a:pt x="105" y="71"/>
                </a:lnTo>
                <a:lnTo>
                  <a:pt x="101" y="58"/>
                </a:lnTo>
                <a:lnTo>
                  <a:pt x="96" y="46"/>
                </a:lnTo>
                <a:lnTo>
                  <a:pt x="89" y="34"/>
                </a:lnTo>
                <a:lnTo>
                  <a:pt x="81" y="24"/>
                </a:lnTo>
                <a:lnTo>
                  <a:pt x="70" y="15"/>
                </a:lnTo>
                <a:lnTo>
                  <a:pt x="59" y="7"/>
                </a:lnTo>
                <a:lnTo>
                  <a:pt x="52" y="3"/>
                </a:lnTo>
                <a:lnTo>
                  <a:pt x="45" y="1"/>
                </a:lnTo>
                <a:lnTo>
                  <a:pt x="37" y="0"/>
                </a:lnTo>
                <a:lnTo>
                  <a:pt x="30" y="0"/>
                </a:lnTo>
                <a:lnTo>
                  <a:pt x="23" y="2"/>
                </a:lnTo>
                <a:lnTo>
                  <a:pt x="16" y="6"/>
                </a:lnTo>
                <a:lnTo>
                  <a:pt x="10" y="11"/>
                </a:lnTo>
                <a:lnTo>
                  <a:pt x="6" y="17"/>
                </a:lnTo>
                <a:lnTo>
                  <a:pt x="0" y="31"/>
                </a:lnTo>
                <a:lnTo>
                  <a:pt x="0" y="46"/>
                </a:lnTo>
                <a:lnTo>
                  <a:pt x="6" y="60"/>
                </a:lnTo>
                <a:lnTo>
                  <a:pt x="16" y="71"/>
                </a:lnTo>
                <a:lnTo>
                  <a:pt x="22" y="76"/>
                </a:lnTo>
                <a:lnTo>
                  <a:pt x="26" y="80"/>
                </a:lnTo>
                <a:lnTo>
                  <a:pt x="30" y="88"/>
                </a:lnTo>
                <a:lnTo>
                  <a:pt x="31" y="98"/>
                </a:lnTo>
                <a:lnTo>
                  <a:pt x="31" y="515"/>
                </a:lnTo>
                <a:lnTo>
                  <a:pt x="166" y="515"/>
                </a:lnTo>
                <a:lnTo>
                  <a:pt x="169" y="504"/>
                </a:lnTo>
                <a:lnTo>
                  <a:pt x="176" y="496"/>
                </a:lnTo>
                <a:lnTo>
                  <a:pt x="185" y="490"/>
                </a:lnTo>
                <a:lnTo>
                  <a:pt x="196" y="488"/>
                </a:lnTo>
                <a:lnTo>
                  <a:pt x="208" y="490"/>
                </a:lnTo>
                <a:lnTo>
                  <a:pt x="218" y="497"/>
                </a:lnTo>
                <a:lnTo>
                  <a:pt x="225" y="507"/>
                </a:lnTo>
                <a:lnTo>
                  <a:pt x="227" y="519"/>
                </a:lnTo>
                <a:lnTo>
                  <a:pt x="225" y="531"/>
                </a:lnTo>
                <a:lnTo>
                  <a:pt x="218" y="540"/>
                </a:lnTo>
                <a:lnTo>
                  <a:pt x="208" y="547"/>
                </a:lnTo>
                <a:lnTo>
                  <a:pt x="196" y="549"/>
                </a:lnTo>
                <a:lnTo>
                  <a:pt x="184" y="547"/>
                </a:lnTo>
                <a:lnTo>
                  <a:pt x="174" y="540"/>
                </a:lnTo>
                <a:lnTo>
                  <a:pt x="168" y="528"/>
                </a:lnTo>
                <a:lnTo>
                  <a:pt x="166" y="515"/>
                </a:lnTo>
                <a:lnTo>
                  <a:pt x="31" y="515"/>
                </a:lnTo>
                <a:lnTo>
                  <a:pt x="31" y="925"/>
                </a:lnTo>
                <a:lnTo>
                  <a:pt x="32" y="946"/>
                </a:lnTo>
                <a:lnTo>
                  <a:pt x="36" y="968"/>
                </a:lnTo>
                <a:lnTo>
                  <a:pt x="40" y="989"/>
                </a:lnTo>
                <a:lnTo>
                  <a:pt x="48" y="1010"/>
                </a:lnTo>
                <a:lnTo>
                  <a:pt x="58" y="1029"/>
                </a:lnTo>
                <a:lnTo>
                  <a:pt x="68" y="1048"/>
                </a:lnTo>
                <a:lnTo>
                  <a:pt x="82" y="1066"/>
                </a:lnTo>
                <a:lnTo>
                  <a:pt x="97" y="1082"/>
                </a:lnTo>
                <a:lnTo>
                  <a:pt x="113" y="1097"/>
                </a:lnTo>
                <a:lnTo>
                  <a:pt x="130" y="1110"/>
                </a:lnTo>
                <a:lnTo>
                  <a:pt x="149" y="1122"/>
                </a:lnTo>
                <a:lnTo>
                  <a:pt x="169" y="1131"/>
                </a:lnTo>
                <a:lnTo>
                  <a:pt x="189" y="1138"/>
                </a:lnTo>
                <a:lnTo>
                  <a:pt x="211" y="1143"/>
                </a:lnTo>
                <a:lnTo>
                  <a:pt x="233" y="1147"/>
                </a:lnTo>
                <a:lnTo>
                  <a:pt x="255" y="1148"/>
                </a:lnTo>
                <a:lnTo>
                  <a:pt x="276" y="1147"/>
                </a:lnTo>
                <a:lnTo>
                  <a:pt x="298" y="1143"/>
                </a:lnTo>
                <a:lnTo>
                  <a:pt x="319" y="1138"/>
                </a:lnTo>
                <a:lnTo>
                  <a:pt x="340" y="1131"/>
                </a:lnTo>
                <a:lnTo>
                  <a:pt x="359" y="1122"/>
                </a:lnTo>
                <a:lnTo>
                  <a:pt x="378" y="1110"/>
                </a:lnTo>
                <a:lnTo>
                  <a:pt x="395" y="1097"/>
                </a:lnTo>
                <a:lnTo>
                  <a:pt x="411" y="1082"/>
                </a:lnTo>
                <a:lnTo>
                  <a:pt x="426" y="1066"/>
                </a:lnTo>
                <a:lnTo>
                  <a:pt x="440" y="1048"/>
                </a:lnTo>
                <a:lnTo>
                  <a:pt x="450" y="1029"/>
                </a:lnTo>
                <a:lnTo>
                  <a:pt x="460" y="1010"/>
                </a:lnTo>
                <a:lnTo>
                  <a:pt x="468" y="989"/>
                </a:lnTo>
                <a:lnTo>
                  <a:pt x="472" y="968"/>
                </a:lnTo>
                <a:lnTo>
                  <a:pt x="476" y="946"/>
                </a:lnTo>
                <a:lnTo>
                  <a:pt x="477" y="925"/>
                </a:lnTo>
                <a:lnTo>
                  <a:pt x="477" y="918"/>
                </a:lnTo>
                <a:lnTo>
                  <a:pt x="477" y="899"/>
                </a:lnTo>
                <a:lnTo>
                  <a:pt x="477" y="872"/>
                </a:lnTo>
                <a:lnTo>
                  <a:pt x="477" y="839"/>
                </a:lnTo>
                <a:lnTo>
                  <a:pt x="296" y="839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2" name="Freeform 14"/>
          <p:cNvSpPr>
            <a:spLocks/>
          </p:cNvSpPr>
          <p:nvPr/>
        </p:nvSpPr>
        <p:spPr bwMode="auto">
          <a:xfrm>
            <a:off x="8534400" y="2438400"/>
            <a:ext cx="404813" cy="911225"/>
          </a:xfrm>
          <a:custGeom>
            <a:avLst/>
            <a:gdLst>
              <a:gd name="T0" fmla="*/ 289 w 509"/>
              <a:gd name="T1" fmla="*/ 876 h 1148"/>
              <a:gd name="T2" fmla="*/ 259 w 509"/>
              <a:gd name="T3" fmla="*/ 915 h 1148"/>
              <a:gd name="T4" fmla="*/ 215 w 509"/>
              <a:gd name="T5" fmla="*/ 929 h 1148"/>
              <a:gd name="T6" fmla="*/ 169 w 509"/>
              <a:gd name="T7" fmla="*/ 915 h 1148"/>
              <a:gd name="T8" fmla="*/ 139 w 509"/>
              <a:gd name="T9" fmla="*/ 880 h 1148"/>
              <a:gd name="T10" fmla="*/ 134 w 509"/>
              <a:gd name="T11" fmla="*/ 830 h 1148"/>
              <a:gd name="T12" fmla="*/ 157 w 509"/>
              <a:gd name="T13" fmla="*/ 789 h 1148"/>
              <a:gd name="T14" fmla="*/ 198 w 509"/>
              <a:gd name="T15" fmla="*/ 766 h 1148"/>
              <a:gd name="T16" fmla="*/ 245 w 509"/>
              <a:gd name="T17" fmla="*/ 770 h 1148"/>
              <a:gd name="T18" fmla="*/ 280 w 509"/>
              <a:gd name="T19" fmla="*/ 798 h 1148"/>
              <a:gd name="T20" fmla="*/ 296 w 509"/>
              <a:gd name="T21" fmla="*/ 839 h 1148"/>
              <a:gd name="T22" fmla="*/ 477 w 509"/>
              <a:gd name="T23" fmla="*/ 769 h 1148"/>
              <a:gd name="T24" fmla="*/ 331 w 509"/>
              <a:gd name="T25" fmla="*/ 685 h 1148"/>
              <a:gd name="T26" fmla="*/ 332 w 509"/>
              <a:gd name="T27" fmla="*/ 693 h 1148"/>
              <a:gd name="T28" fmla="*/ 328 w 509"/>
              <a:gd name="T29" fmla="*/ 713 h 1148"/>
              <a:gd name="T30" fmla="*/ 312 w 509"/>
              <a:gd name="T31" fmla="*/ 732 h 1148"/>
              <a:gd name="T32" fmla="*/ 287 w 509"/>
              <a:gd name="T33" fmla="*/ 740 h 1148"/>
              <a:gd name="T34" fmla="*/ 261 w 509"/>
              <a:gd name="T35" fmla="*/ 732 h 1148"/>
              <a:gd name="T36" fmla="*/ 245 w 509"/>
              <a:gd name="T37" fmla="*/ 713 h 1148"/>
              <a:gd name="T38" fmla="*/ 243 w 509"/>
              <a:gd name="T39" fmla="*/ 685 h 1148"/>
              <a:gd name="T40" fmla="*/ 255 w 509"/>
              <a:gd name="T41" fmla="*/ 663 h 1148"/>
              <a:gd name="T42" fmla="*/ 278 w 509"/>
              <a:gd name="T43" fmla="*/ 650 h 1148"/>
              <a:gd name="T44" fmla="*/ 303 w 509"/>
              <a:gd name="T45" fmla="*/ 652 h 1148"/>
              <a:gd name="T46" fmla="*/ 321 w 509"/>
              <a:gd name="T47" fmla="*/ 664 h 1148"/>
              <a:gd name="T48" fmla="*/ 331 w 509"/>
              <a:gd name="T49" fmla="*/ 685 h 1148"/>
              <a:gd name="T50" fmla="*/ 477 w 509"/>
              <a:gd name="T51" fmla="*/ 300 h 1148"/>
              <a:gd name="T52" fmla="*/ 478 w 509"/>
              <a:gd name="T53" fmla="*/ 92 h 1148"/>
              <a:gd name="T54" fmla="*/ 492 w 509"/>
              <a:gd name="T55" fmla="*/ 71 h 1148"/>
              <a:gd name="T56" fmla="*/ 509 w 509"/>
              <a:gd name="T57" fmla="*/ 31 h 1148"/>
              <a:gd name="T58" fmla="*/ 492 w 509"/>
              <a:gd name="T59" fmla="*/ 6 h 1148"/>
              <a:gd name="T60" fmla="*/ 471 w 509"/>
              <a:gd name="T61" fmla="*/ 0 h 1148"/>
              <a:gd name="T62" fmla="*/ 449 w 509"/>
              <a:gd name="T63" fmla="*/ 7 h 1148"/>
              <a:gd name="T64" fmla="*/ 421 w 509"/>
              <a:gd name="T65" fmla="*/ 35 h 1148"/>
              <a:gd name="T66" fmla="*/ 403 w 509"/>
              <a:gd name="T67" fmla="*/ 72 h 1148"/>
              <a:gd name="T68" fmla="*/ 400 w 509"/>
              <a:gd name="T69" fmla="*/ 117 h 1148"/>
              <a:gd name="T70" fmla="*/ 400 w 509"/>
              <a:gd name="T71" fmla="*/ 325 h 1148"/>
              <a:gd name="T72" fmla="*/ 107 w 509"/>
              <a:gd name="T73" fmla="*/ 84 h 1148"/>
              <a:gd name="T74" fmla="*/ 96 w 509"/>
              <a:gd name="T75" fmla="*/ 46 h 1148"/>
              <a:gd name="T76" fmla="*/ 70 w 509"/>
              <a:gd name="T77" fmla="*/ 15 h 1148"/>
              <a:gd name="T78" fmla="*/ 45 w 509"/>
              <a:gd name="T79" fmla="*/ 1 h 1148"/>
              <a:gd name="T80" fmla="*/ 23 w 509"/>
              <a:gd name="T81" fmla="*/ 2 h 1148"/>
              <a:gd name="T82" fmla="*/ 6 w 509"/>
              <a:gd name="T83" fmla="*/ 17 h 1148"/>
              <a:gd name="T84" fmla="*/ 6 w 509"/>
              <a:gd name="T85" fmla="*/ 60 h 1148"/>
              <a:gd name="T86" fmla="*/ 26 w 509"/>
              <a:gd name="T87" fmla="*/ 80 h 1148"/>
              <a:gd name="T88" fmla="*/ 31 w 509"/>
              <a:gd name="T89" fmla="*/ 515 h 1148"/>
              <a:gd name="T90" fmla="*/ 176 w 509"/>
              <a:gd name="T91" fmla="*/ 496 h 1148"/>
              <a:gd name="T92" fmla="*/ 208 w 509"/>
              <a:gd name="T93" fmla="*/ 490 h 1148"/>
              <a:gd name="T94" fmla="*/ 227 w 509"/>
              <a:gd name="T95" fmla="*/ 519 h 1148"/>
              <a:gd name="T96" fmla="*/ 208 w 509"/>
              <a:gd name="T97" fmla="*/ 547 h 1148"/>
              <a:gd name="T98" fmla="*/ 174 w 509"/>
              <a:gd name="T99" fmla="*/ 540 h 1148"/>
              <a:gd name="T100" fmla="*/ 31 w 509"/>
              <a:gd name="T101" fmla="*/ 515 h 1148"/>
              <a:gd name="T102" fmla="*/ 36 w 509"/>
              <a:gd name="T103" fmla="*/ 968 h 1148"/>
              <a:gd name="T104" fmla="*/ 58 w 509"/>
              <a:gd name="T105" fmla="*/ 1029 h 1148"/>
              <a:gd name="T106" fmla="*/ 97 w 509"/>
              <a:gd name="T107" fmla="*/ 1082 h 1148"/>
              <a:gd name="T108" fmla="*/ 149 w 509"/>
              <a:gd name="T109" fmla="*/ 1122 h 1148"/>
              <a:gd name="T110" fmla="*/ 211 w 509"/>
              <a:gd name="T111" fmla="*/ 1143 h 1148"/>
              <a:gd name="T112" fmla="*/ 276 w 509"/>
              <a:gd name="T113" fmla="*/ 1147 h 1148"/>
              <a:gd name="T114" fmla="*/ 340 w 509"/>
              <a:gd name="T115" fmla="*/ 1131 h 1148"/>
              <a:gd name="T116" fmla="*/ 395 w 509"/>
              <a:gd name="T117" fmla="*/ 1097 h 1148"/>
              <a:gd name="T118" fmla="*/ 440 w 509"/>
              <a:gd name="T119" fmla="*/ 1048 h 1148"/>
              <a:gd name="T120" fmla="*/ 468 w 509"/>
              <a:gd name="T121" fmla="*/ 989 h 1148"/>
              <a:gd name="T122" fmla="*/ 477 w 509"/>
              <a:gd name="T123" fmla="*/ 925 h 1148"/>
              <a:gd name="T124" fmla="*/ 477 w 509"/>
              <a:gd name="T125" fmla="*/ 872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09" h="1148">
                <a:moveTo>
                  <a:pt x="296" y="839"/>
                </a:moveTo>
                <a:lnTo>
                  <a:pt x="294" y="859"/>
                </a:lnTo>
                <a:lnTo>
                  <a:pt x="289" y="876"/>
                </a:lnTo>
                <a:lnTo>
                  <a:pt x="281" y="891"/>
                </a:lnTo>
                <a:lnTo>
                  <a:pt x="272" y="905"/>
                </a:lnTo>
                <a:lnTo>
                  <a:pt x="259" y="915"/>
                </a:lnTo>
                <a:lnTo>
                  <a:pt x="247" y="922"/>
                </a:lnTo>
                <a:lnTo>
                  <a:pt x="232" y="928"/>
                </a:lnTo>
                <a:lnTo>
                  <a:pt x="215" y="929"/>
                </a:lnTo>
                <a:lnTo>
                  <a:pt x="198" y="928"/>
                </a:lnTo>
                <a:lnTo>
                  <a:pt x="183" y="922"/>
                </a:lnTo>
                <a:lnTo>
                  <a:pt x="169" y="915"/>
                </a:lnTo>
                <a:lnTo>
                  <a:pt x="157" y="905"/>
                </a:lnTo>
                <a:lnTo>
                  <a:pt x="146" y="893"/>
                </a:lnTo>
                <a:lnTo>
                  <a:pt x="139" y="880"/>
                </a:lnTo>
                <a:lnTo>
                  <a:pt x="134" y="864"/>
                </a:lnTo>
                <a:lnTo>
                  <a:pt x="132" y="847"/>
                </a:lnTo>
                <a:lnTo>
                  <a:pt x="134" y="830"/>
                </a:lnTo>
                <a:lnTo>
                  <a:pt x="139" y="815"/>
                </a:lnTo>
                <a:lnTo>
                  <a:pt x="146" y="801"/>
                </a:lnTo>
                <a:lnTo>
                  <a:pt x="157" y="789"/>
                </a:lnTo>
                <a:lnTo>
                  <a:pt x="169" y="778"/>
                </a:lnTo>
                <a:lnTo>
                  <a:pt x="183" y="771"/>
                </a:lnTo>
                <a:lnTo>
                  <a:pt x="198" y="766"/>
                </a:lnTo>
                <a:lnTo>
                  <a:pt x="215" y="764"/>
                </a:lnTo>
                <a:lnTo>
                  <a:pt x="232" y="766"/>
                </a:lnTo>
                <a:lnTo>
                  <a:pt x="245" y="770"/>
                </a:lnTo>
                <a:lnTo>
                  <a:pt x="259" y="777"/>
                </a:lnTo>
                <a:lnTo>
                  <a:pt x="271" y="786"/>
                </a:lnTo>
                <a:lnTo>
                  <a:pt x="280" y="798"/>
                </a:lnTo>
                <a:lnTo>
                  <a:pt x="288" y="811"/>
                </a:lnTo>
                <a:lnTo>
                  <a:pt x="294" y="824"/>
                </a:lnTo>
                <a:lnTo>
                  <a:pt x="296" y="839"/>
                </a:lnTo>
                <a:lnTo>
                  <a:pt x="477" y="839"/>
                </a:lnTo>
                <a:lnTo>
                  <a:pt x="477" y="807"/>
                </a:lnTo>
                <a:lnTo>
                  <a:pt x="477" y="769"/>
                </a:lnTo>
                <a:lnTo>
                  <a:pt x="477" y="728"/>
                </a:lnTo>
                <a:lnTo>
                  <a:pt x="477" y="685"/>
                </a:lnTo>
                <a:lnTo>
                  <a:pt x="331" y="685"/>
                </a:lnTo>
                <a:lnTo>
                  <a:pt x="331" y="686"/>
                </a:lnTo>
                <a:lnTo>
                  <a:pt x="332" y="690"/>
                </a:lnTo>
                <a:lnTo>
                  <a:pt x="332" y="693"/>
                </a:lnTo>
                <a:lnTo>
                  <a:pt x="332" y="694"/>
                </a:lnTo>
                <a:lnTo>
                  <a:pt x="331" y="703"/>
                </a:lnTo>
                <a:lnTo>
                  <a:pt x="328" y="713"/>
                </a:lnTo>
                <a:lnTo>
                  <a:pt x="324" y="720"/>
                </a:lnTo>
                <a:lnTo>
                  <a:pt x="319" y="726"/>
                </a:lnTo>
                <a:lnTo>
                  <a:pt x="312" y="732"/>
                </a:lnTo>
                <a:lnTo>
                  <a:pt x="304" y="737"/>
                </a:lnTo>
                <a:lnTo>
                  <a:pt x="296" y="739"/>
                </a:lnTo>
                <a:lnTo>
                  <a:pt x="287" y="740"/>
                </a:lnTo>
                <a:lnTo>
                  <a:pt x="278" y="739"/>
                </a:lnTo>
                <a:lnTo>
                  <a:pt x="270" y="737"/>
                </a:lnTo>
                <a:lnTo>
                  <a:pt x="261" y="732"/>
                </a:lnTo>
                <a:lnTo>
                  <a:pt x="255" y="726"/>
                </a:lnTo>
                <a:lnTo>
                  <a:pt x="250" y="720"/>
                </a:lnTo>
                <a:lnTo>
                  <a:pt x="245" y="713"/>
                </a:lnTo>
                <a:lnTo>
                  <a:pt x="243" y="703"/>
                </a:lnTo>
                <a:lnTo>
                  <a:pt x="242" y="694"/>
                </a:lnTo>
                <a:lnTo>
                  <a:pt x="243" y="685"/>
                </a:lnTo>
                <a:lnTo>
                  <a:pt x="245" y="677"/>
                </a:lnTo>
                <a:lnTo>
                  <a:pt x="250" y="669"/>
                </a:lnTo>
                <a:lnTo>
                  <a:pt x="255" y="663"/>
                </a:lnTo>
                <a:lnTo>
                  <a:pt x="261" y="657"/>
                </a:lnTo>
                <a:lnTo>
                  <a:pt x="270" y="653"/>
                </a:lnTo>
                <a:lnTo>
                  <a:pt x="278" y="650"/>
                </a:lnTo>
                <a:lnTo>
                  <a:pt x="287" y="649"/>
                </a:lnTo>
                <a:lnTo>
                  <a:pt x="295" y="650"/>
                </a:lnTo>
                <a:lnTo>
                  <a:pt x="303" y="652"/>
                </a:lnTo>
                <a:lnTo>
                  <a:pt x="310" y="655"/>
                </a:lnTo>
                <a:lnTo>
                  <a:pt x="316" y="660"/>
                </a:lnTo>
                <a:lnTo>
                  <a:pt x="321" y="664"/>
                </a:lnTo>
                <a:lnTo>
                  <a:pt x="325" y="671"/>
                </a:lnTo>
                <a:lnTo>
                  <a:pt x="328" y="677"/>
                </a:lnTo>
                <a:lnTo>
                  <a:pt x="331" y="685"/>
                </a:lnTo>
                <a:lnTo>
                  <a:pt x="477" y="685"/>
                </a:lnTo>
                <a:lnTo>
                  <a:pt x="477" y="490"/>
                </a:lnTo>
                <a:lnTo>
                  <a:pt x="477" y="300"/>
                </a:lnTo>
                <a:lnTo>
                  <a:pt x="477" y="158"/>
                </a:lnTo>
                <a:lnTo>
                  <a:pt x="477" y="100"/>
                </a:lnTo>
                <a:lnTo>
                  <a:pt x="478" y="92"/>
                </a:lnTo>
                <a:lnTo>
                  <a:pt x="482" y="84"/>
                </a:lnTo>
                <a:lnTo>
                  <a:pt x="486" y="77"/>
                </a:lnTo>
                <a:lnTo>
                  <a:pt x="492" y="71"/>
                </a:lnTo>
                <a:lnTo>
                  <a:pt x="503" y="60"/>
                </a:lnTo>
                <a:lnTo>
                  <a:pt x="509" y="46"/>
                </a:lnTo>
                <a:lnTo>
                  <a:pt x="509" y="31"/>
                </a:lnTo>
                <a:lnTo>
                  <a:pt x="503" y="17"/>
                </a:lnTo>
                <a:lnTo>
                  <a:pt x="498" y="11"/>
                </a:lnTo>
                <a:lnTo>
                  <a:pt x="492" y="6"/>
                </a:lnTo>
                <a:lnTo>
                  <a:pt x="485" y="2"/>
                </a:lnTo>
                <a:lnTo>
                  <a:pt x="478" y="0"/>
                </a:lnTo>
                <a:lnTo>
                  <a:pt x="471" y="0"/>
                </a:lnTo>
                <a:lnTo>
                  <a:pt x="463" y="1"/>
                </a:lnTo>
                <a:lnTo>
                  <a:pt x="456" y="3"/>
                </a:lnTo>
                <a:lnTo>
                  <a:pt x="449" y="7"/>
                </a:lnTo>
                <a:lnTo>
                  <a:pt x="438" y="15"/>
                </a:lnTo>
                <a:lnTo>
                  <a:pt x="429" y="24"/>
                </a:lnTo>
                <a:lnTo>
                  <a:pt x="421" y="35"/>
                </a:lnTo>
                <a:lnTo>
                  <a:pt x="412" y="47"/>
                </a:lnTo>
                <a:lnTo>
                  <a:pt x="407" y="60"/>
                </a:lnTo>
                <a:lnTo>
                  <a:pt x="403" y="72"/>
                </a:lnTo>
                <a:lnTo>
                  <a:pt x="401" y="86"/>
                </a:lnTo>
                <a:lnTo>
                  <a:pt x="400" y="100"/>
                </a:lnTo>
                <a:lnTo>
                  <a:pt x="400" y="117"/>
                </a:lnTo>
                <a:lnTo>
                  <a:pt x="400" y="164"/>
                </a:lnTo>
                <a:lnTo>
                  <a:pt x="400" y="236"/>
                </a:lnTo>
                <a:lnTo>
                  <a:pt x="400" y="325"/>
                </a:lnTo>
                <a:lnTo>
                  <a:pt x="108" y="325"/>
                </a:lnTo>
                <a:lnTo>
                  <a:pt x="108" y="98"/>
                </a:lnTo>
                <a:lnTo>
                  <a:pt x="107" y="84"/>
                </a:lnTo>
                <a:lnTo>
                  <a:pt x="105" y="71"/>
                </a:lnTo>
                <a:lnTo>
                  <a:pt x="101" y="58"/>
                </a:lnTo>
                <a:lnTo>
                  <a:pt x="96" y="46"/>
                </a:lnTo>
                <a:lnTo>
                  <a:pt x="89" y="34"/>
                </a:lnTo>
                <a:lnTo>
                  <a:pt x="81" y="24"/>
                </a:lnTo>
                <a:lnTo>
                  <a:pt x="70" y="15"/>
                </a:lnTo>
                <a:lnTo>
                  <a:pt x="59" y="7"/>
                </a:lnTo>
                <a:lnTo>
                  <a:pt x="52" y="3"/>
                </a:lnTo>
                <a:lnTo>
                  <a:pt x="45" y="1"/>
                </a:lnTo>
                <a:lnTo>
                  <a:pt x="37" y="0"/>
                </a:lnTo>
                <a:lnTo>
                  <a:pt x="30" y="0"/>
                </a:lnTo>
                <a:lnTo>
                  <a:pt x="23" y="2"/>
                </a:lnTo>
                <a:lnTo>
                  <a:pt x="16" y="6"/>
                </a:lnTo>
                <a:lnTo>
                  <a:pt x="10" y="11"/>
                </a:lnTo>
                <a:lnTo>
                  <a:pt x="6" y="17"/>
                </a:lnTo>
                <a:lnTo>
                  <a:pt x="0" y="31"/>
                </a:lnTo>
                <a:lnTo>
                  <a:pt x="0" y="46"/>
                </a:lnTo>
                <a:lnTo>
                  <a:pt x="6" y="60"/>
                </a:lnTo>
                <a:lnTo>
                  <a:pt x="16" y="71"/>
                </a:lnTo>
                <a:lnTo>
                  <a:pt x="22" y="76"/>
                </a:lnTo>
                <a:lnTo>
                  <a:pt x="26" y="80"/>
                </a:lnTo>
                <a:lnTo>
                  <a:pt x="30" y="88"/>
                </a:lnTo>
                <a:lnTo>
                  <a:pt x="31" y="98"/>
                </a:lnTo>
                <a:lnTo>
                  <a:pt x="31" y="515"/>
                </a:lnTo>
                <a:lnTo>
                  <a:pt x="166" y="515"/>
                </a:lnTo>
                <a:lnTo>
                  <a:pt x="169" y="504"/>
                </a:lnTo>
                <a:lnTo>
                  <a:pt x="176" y="496"/>
                </a:lnTo>
                <a:lnTo>
                  <a:pt x="185" y="490"/>
                </a:lnTo>
                <a:lnTo>
                  <a:pt x="196" y="488"/>
                </a:lnTo>
                <a:lnTo>
                  <a:pt x="208" y="490"/>
                </a:lnTo>
                <a:lnTo>
                  <a:pt x="218" y="497"/>
                </a:lnTo>
                <a:lnTo>
                  <a:pt x="225" y="507"/>
                </a:lnTo>
                <a:lnTo>
                  <a:pt x="227" y="519"/>
                </a:lnTo>
                <a:lnTo>
                  <a:pt x="225" y="531"/>
                </a:lnTo>
                <a:lnTo>
                  <a:pt x="218" y="540"/>
                </a:lnTo>
                <a:lnTo>
                  <a:pt x="208" y="547"/>
                </a:lnTo>
                <a:lnTo>
                  <a:pt x="196" y="549"/>
                </a:lnTo>
                <a:lnTo>
                  <a:pt x="184" y="547"/>
                </a:lnTo>
                <a:lnTo>
                  <a:pt x="174" y="540"/>
                </a:lnTo>
                <a:lnTo>
                  <a:pt x="168" y="528"/>
                </a:lnTo>
                <a:lnTo>
                  <a:pt x="166" y="515"/>
                </a:lnTo>
                <a:lnTo>
                  <a:pt x="31" y="515"/>
                </a:lnTo>
                <a:lnTo>
                  <a:pt x="31" y="925"/>
                </a:lnTo>
                <a:lnTo>
                  <a:pt x="32" y="946"/>
                </a:lnTo>
                <a:lnTo>
                  <a:pt x="36" y="968"/>
                </a:lnTo>
                <a:lnTo>
                  <a:pt x="40" y="989"/>
                </a:lnTo>
                <a:lnTo>
                  <a:pt x="48" y="1010"/>
                </a:lnTo>
                <a:lnTo>
                  <a:pt x="58" y="1029"/>
                </a:lnTo>
                <a:lnTo>
                  <a:pt x="68" y="1048"/>
                </a:lnTo>
                <a:lnTo>
                  <a:pt x="82" y="1066"/>
                </a:lnTo>
                <a:lnTo>
                  <a:pt x="97" y="1082"/>
                </a:lnTo>
                <a:lnTo>
                  <a:pt x="113" y="1097"/>
                </a:lnTo>
                <a:lnTo>
                  <a:pt x="130" y="1110"/>
                </a:lnTo>
                <a:lnTo>
                  <a:pt x="149" y="1122"/>
                </a:lnTo>
                <a:lnTo>
                  <a:pt x="169" y="1131"/>
                </a:lnTo>
                <a:lnTo>
                  <a:pt x="189" y="1138"/>
                </a:lnTo>
                <a:lnTo>
                  <a:pt x="211" y="1143"/>
                </a:lnTo>
                <a:lnTo>
                  <a:pt x="233" y="1147"/>
                </a:lnTo>
                <a:lnTo>
                  <a:pt x="255" y="1148"/>
                </a:lnTo>
                <a:lnTo>
                  <a:pt x="276" y="1147"/>
                </a:lnTo>
                <a:lnTo>
                  <a:pt x="298" y="1143"/>
                </a:lnTo>
                <a:lnTo>
                  <a:pt x="319" y="1138"/>
                </a:lnTo>
                <a:lnTo>
                  <a:pt x="340" y="1131"/>
                </a:lnTo>
                <a:lnTo>
                  <a:pt x="359" y="1122"/>
                </a:lnTo>
                <a:lnTo>
                  <a:pt x="378" y="1110"/>
                </a:lnTo>
                <a:lnTo>
                  <a:pt x="395" y="1097"/>
                </a:lnTo>
                <a:lnTo>
                  <a:pt x="411" y="1082"/>
                </a:lnTo>
                <a:lnTo>
                  <a:pt x="426" y="1066"/>
                </a:lnTo>
                <a:lnTo>
                  <a:pt x="440" y="1048"/>
                </a:lnTo>
                <a:lnTo>
                  <a:pt x="450" y="1029"/>
                </a:lnTo>
                <a:lnTo>
                  <a:pt x="460" y="1010"/>
                </a:lnTo>
                <a:lnTo>
                  <a:pt x="468" y="989"/>
                </a:lnTo>
                <a:lnTo>
                  <a:pt x="472" y="968"/>
                </a:lnTo>
                <a:lnTo>
                  <a:pt x="476" y="946"/>
                </a:lnTo>
                <a:lnTo>
                  <a:pt x="477" y="925"/>
                </a:lnTo>
                <a:lnTo>
                  <a:pt x="477" y="918"/>
                </a:lnTo>
                <a:lnTo>
                  <a:pt x="477" y="899"/>
                </a:lnTo>
                <a:lnTo>
                  <a:pt x="477" y="872"/>
                </a:lnTo>
                <a:lnTo>
                  <a:pt x="477" y="839"/>
                </a:lnTo>
                <a:lnTo>
                  <a:pt x="296" y="839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306" name="Group 18"/>
          <p:cNvGrpSpPr>
            <a:grpSpLocks/>
          </p:cNvGrpSpPr>
          <p:nvPr/>
        </p:nvGrpSpPr>
        <p:grpSpPr bwMode="auto">
          <a:xfrm>
            <a:off x="5486400" y="3581400"/>
            <a:ext cx="304800" cy="457200"/>
            <a:chOff x="3312" y="1776"/>
            <a:chExt cx="192" cy="288"/>
          </a:xfrm>
        </p:grpSpPr>
        <p:sp>
          <p:nvSpPr>
            <p:cNvPr id="12303" name="Freeform 15"/>
            <p:cNvSpPr>
              <a:spLocks/>
            </p:cNvSpPr>
            <p:nvPr/>
          </p:nvSpPr>
          <p:spPr bwMode="auto">
            <a:xfrm>
              <a:off x="3312" y="1776"/>
              <a:ext cx="96" cy="288"/>
            </a:xfrm>
            <a:custGeom>
              <a:avLst/>
              <a:gdLst>
                <a:gd name="T0" fmla="*/ 289 w 509"/>
                <a:gd name="T1" fmla="*/ 876 h 1148"/>
                <a:gd name="T2" fmla="*/ 259 w 509"/>
                <a:gd name="T3" fmla="*/ 915 h 1148"/>
                <a:gd name="T4" fmla="*/ 215 w 509"/>
                <a:gd name="T5" fmla="*/ 929 h 1148"/>
                <a:gd name="T6" fmla="*/ 169 w 509"/>
                <a:gd name="T7" fmla="*/ 915 h 1148"/>
                <a:gd name="T8" fmla="*/ 139 w 509"/>
                <a:gd name="T9" fmla="*/ 880 h 1148"/>
                <a:gd name="T10" fmla="*/ 134 w 509"/>
                <a:gd name="T11" fmla="*/ 830 h 1148"/>
                <a:gd name="T12" fmla="*/ 157 w 509"/>
                <a:gd name="T13" fmla="*/ 789 h 1148"/>
                <a:gd name="T14" fmla="*/ 198 w 509"/>
                <a:gd name="T15" fmla="*/ 766 h 1148"/>
                <a:gd name="T16" fmla="*/ 245 w 509"/>
                <a:gd name="T17" fmla="*/ 770 h 1148"/>
                <a:gd name="T18" fmla="*/ 280 w 509"/>
                <a:gd name="T19" fmla="*/ 798 h 1148"/>
                <a:gd name="T20" fmla="*/ 296 w 509"/>
                <a:gd name="T21" fmla="*/ 839 h 1148"/>
                <a:gd name="T22" fmla="*/ 477 w 509"/>
                <a:gd name="T23" fmla="*/ 769 h 1148"/>
                <a:gd name="T24" fmla="*/ 331 w 509"/>
                <a:gd name="T25" fmla="*/ 685 h 1148"/>
                <a:gd name="T26" fmla="*/ 332 w 509"/>
                <a:gd name="T27" fmla="*/ 693 h 1148"/>
                <a:gd name="T28" fmla="*/ 328 w 509"/>
                <a:gd name="T29" fmla="*/ 713 h 1148"/>
                <a:gd name="T30" fmla="*/ 312 w 509"/>
                <a:gd name="T31" fmla="*/ 732 h 1148"/>
                <a:gd name="T32" fmla="*/ 287 w 509"/>
                <a:gd name="T33" fmla="*/ 740 h 1148"/>
                <a:gd name="T34" fmla="*/ 261 w 509"/>
                <a:gd name="T35" fmla="*/ 732 h 1148"/>
                <a:gd name="T36" fmla="*/ 245 w 509"/>
                <a:gd name="T37" fmla="*/ 713 h 1148"/>
                <a:gd name="T38" fmla="*/ 243 w 509"/>
                <a:gd name="T39" fmla="*/ 685 h 1148"/>
                <a:gd name="T40" fmla="*/ 255 w 509"/>
                <a:gd name="T41" fmla="*/ 663 h 1148"/>
                <a:gd name="T42" fmla="*/ 278 w 509"/>
                <a:gd name="T43" fmla="*/ 650 h 1148"/>
                <a:gd name="T44" fmla="*/ 303 w 509"/>
                <a:gd name="T45" fmla="*/ 652 h 1148"/>
                <a:gd name="T46" fmla="*/ 321 w 509"/>
                <a:gd name="T47" fmla="*/ 664 h 1148"/>
                <a:gd name="T48" fmla="*/ 331 w 509"/>
                <a:gd name="T49" fmla="*/ 685 h 1148"/>
                <a:gd name="T50" fmla="*/ 477 w 509"/>
                <a:gd name="T51" fmla="*/ 300 h 1148"/>
                <a:gd name="T52" fmla="*/ 478 w 509"/>
                <a:gd name="T53" fmla="*/ 92 h 1148"/>
                <a:gd name="T54" fmla="*/ 492 w 509"/>
                <a:gd name="T55" fmla="*/ 71 h 1148"/>
                <a:gd name="T56" fmla="*/ 509 w 509"/>
                <a:gd name="T57" fmla="*/ 31 h 1148"/>
                <a:gd name="T58" fmla="*/ 492 w 509"/>
                <a:gd name="T59" fmla="*/ 6 h 1148"/>
                <a:gd name="T60" fmla="*/ 471 w 509"/>
                <a:gd name="T61" fmla="*/ 0 h 1148"/>
                <a:gd name="T62" fmla="*/ 449 w 509"/>
                <a:gd name="T63" fmla="*/ 7 h 1148"/>
                <a:gd name="T64" fmla="*/ 421 w 509"/>
                <a:gd name="T65" fmla="*/ 35 h 1148"/>
                <a:gd name="T66" fmla="*/ 403 w 509"/>
                <a:gd name="T67" fmla="*/ 72 h 1148"/>
                <a:gd name="T68" fmla="*/ 400 w 509"/>
                <a:gd name="T69" fmla="*/ 117 h 1148"/>
                <a:gd name="T70" fmla="*/ 400 w 509"/>
                <a:gd name="T71" fmla="*/ 325 h 1148"/>
                <a:gd name="T72" fmla="*/ 107 w 509"/>
                <a:gd name="T73" fmla="*/ 84 h 1148"/>
                <a:gd name="T74" fmla="*/ 96 w 509"/>
                <a:gd name="T75" fmla="*/ 46 h 1148"/>
                <a:gd name="T76" fmla="*/ 70 w 509"/>
                <a:gd name="T77" fmla="*/ 15 h 1148"/>
                <a:gd name="T78" fmla="*/ 45 w 509"/>
                <a:gd name="T79" fmla="*/ 1 h 1148"/>
                <a:gd name="T80" fmla="*/ 23 w 509"/>
                <a:gd name="T81" fmla="*/ 2 h 1148"/>
                <a:gd name="T82" fmla="*/ 6 w 509"/>
                <a:gd name="T83" fmla="*/ 17 h 1148"/>
                <a:gd name="T84" fmla="*/ 6 w 509"/>
                <a:gd name="T85" fmla="*/ 60 h 1148"/>
                <a:gd name="T86" fmla="*/ 26 w 509"/>
                <a:gd name="T87" fmla="*/ 80 h 1148"/>
                <a:gd name="T88" fmla="*/ 31 w 509"/>
                <a:gd name="T89" fmla="*/ 515 h 1148"/>
                <a:gd name="T90" fmla="*/ 176 w 509"/>
                <a:gd name="T91" fmla="*/ 496 h 1148"/>
                <a:gd name="T92" fmla="*/ 208 w 509"/>
                <a:gd name="T93" fmla="*/ 490 h 1148"/>
                <a:gd name="T94" fmla="*/ 227 w 509"/>
                <a:gd name="T95" fmla="*/ 519 h 1148"/>
                <a:gd name="T96" fmla="*/ 208 w 509"/>
                <a:gd name="T97" fmla="*/ 547 h 1148"/>
                <a:gd name="T98" fmla="*/ 174 w 509"/>
                <a:gd name="T99" fmla="*/ 540 h 1148"/>
                <a:gd name="T100" fmla="*/ 31 w 509"/>
                <a:gd name="T101" fmla="*/ 515 h 1148"/>
                <a:gd name="T102" fmla="*/ 36 w 509"/>
                <a:gd name="T103" fmla="*/ 968 h 1148"/>
                <a:gd name="T104" fmla="*/ 58 w 509"/>
                <a:gd name="T105" fmla="*/ 1029 h 1148"/>
                <a:gd name="T106" fmla="*/ 97 w 509"/>
                <a:gd name="T107" fmla="*/ 1082 h 1148"/>
                <a:gd name="T108" fmla="*/ 149 w 509"/>
                <a:gd name="T109" fmla="*/ 1122 h 1148"/>
                <a:gd name="T110" fmla="*/ 211 w 509"/>
                <a:gd name="T111" fmla="*/ 1143 h 1148"/>
                <a:gd name="T112" fmla="*/ 276 w 509"/>
                <a:gd name="T113" fmla="*/ 1147 h 1148"/>
                <a:gd name="T114" fmla="*/ 340 w 509"/>
                <a:gd name="T115" fmla="*/ 1131 h 1148"/>
                <a:gd name="T116" fmla="*/ 395 w 509"/>
                <a:gd name="T117" fmla="*/ 1097 h 1148"/>
                <a:gd name="T118" fmla="*/ 440 w 509"/>
                <a:gd name="T119" fmla="*/ 1048 h 1148"/>
                <a:gd name="T120" fmla="*/ 468 w 509"/>
                <a:gd name="T121" fmla="*/ 989 h 1148"/>
                <a:gd name="T122" fmla="*/ 477 w 509"/>
                <a:gd name="T123" fmla="*/ 925 h 1148"/>
                <a:gd name="T124" fmla="*/ 477 w 509"/>
                <a:gd name="T125" fmla="*/ 872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9" h="1148">
                  <a:moveTo>
                    <a:pt x="296" y="839"/>
                  </a:moveTo>
                  <a:lnTo>
                    <a:pt x="294" y="859"/>
                  </a:lnTo>
                  <a:lnTo>
                    <a:pt x="289" y="876"/>
                  </a:lnTo>
                  <a:lnTo>
                    <a:pt x="281" y="891"/>
                  </a:lnTo>
                  <a:lnTo>
                    <a:pt x="272" y="905"/>
                  </a:lnTo>
                  <a:lnTo>
                    <a:pt x="259" y="915"/>
                  </a:lnTo>
                  <a:lnTo>
                    <a:pt x="247" y="922"/>
                  </a:lnTo>
                  <a:lnTo>
                    <a:pt x="232" y="928"/>
                  </a:lnTo>
                  <a:lnTo>
                    <a:pt x="215" y="929"/>
                  </a:lnTo>
                  <a:lnTo>
                    <a:pt x="198" y="928"/>
                  </a:lnTo>
                  <a:lnTo>
                    <a:pt x="183" y="922"/>
                  </a:lnTo>
                  <a:lnTo>
                    <a:pt x="169" y="915"/>
                  </a:lnTo>
                  <a:lnTo>
                    <a:pt x="157" y="905"/>
                  </a:lnTo>
                  <a:lnTo>
                    <a:pt x="146" y="893"/>
                  </a:lnTo>
                  <a:lnTo>
                    <a:pt x="139" y="880"/>
                  </a:lnTo>
                  <a:lnTo>
                    <a:pt x="134" y="864"/>
                  </a:lnTo>
                  <a:lnTo>
                    <a:pt x="132" y="847"/>
                  </a:lnTo>
                  <a:lnTo>
                    <a:pt x="134" y="830"/>
                  </a:lnTo>
                  <a:lnTo>
                    <a:pt x="139" y="815"/>
                  </a:lnTo>
                  <a:lnTo>
                    <a:pt x="146" y="801"/>
                  </a:lnTo>
                  <a:lnTo>
                    <a:pt x="157" y="789"/>
                  </a:lnTo>
                  <a:lnTo>
                    <a:pt x="169" y="778"/>
                  </a:lnTo>
                  <a:lnTo>
                    <a:pt x="183" y="771"/>
                  </a:lnTo>
                  <a:lnTo>
                    <a:pt x="198" y="766"/>
                  </a:lnTo>
                  <a:lnTo>
                    <a:pt x="215" y="764"/>
                  </a:lnTo>
                  <a:lnTo>
                    <a:pt x="232" y="766"/>
                  </a:lnTo>
                  <a:lnTo>
                    <a:pt x="245" y="770"/>
                  </a:lnTo>
                  <a:lnTo>
                    <a:pt x="259" y="777"/>
                  </a:lnTo>
                  <a:lnTo>
                    <a:pt x="271" y="786"/>
                  </a:lnTo>
                  <a:lnTo>
                    <a:pt x="280" y="798"/>
                  </a:lnTo>
                  <a:lnTo>
                    <a:pt x="288" y="811"/>
                  </a:lnTo>
                  <a:lnTo>
                    <a:pt x="294" y="824"/>
                  </a:lnTo>
                  <a:lnTo>
                    <a:pt x="296" y="839"/>
                  </a:lnTo>
                  <a:lnTo>
                    <a:pt x="477" y="839"/>
                  </a:lnTo>
                  <a:lnTo>
                    <a:pt x="477" y="807"/>
                  </a:lnTo>
                  <a:lnTo>
                    <a:pt x="477" y="769"/>
                  </a:lnTo>
                  <a:lnTo>
                    <a:pt x="477" y="728"/>
                  </a:lnTo>
                  <a:lnTo>
                    <a:pt x="477" y="685"/>
                  </a:lnTo>
                  <a:lnTo>
                    <a:pt x="331" y="685"/>
                  </a:lnTo>
                  <a:lnTo>
                    <a:pt x="331" y="686"/>
                  </a:lnTo>
                  <a:lnTo>
                    <a:pt x="332" y="690"/>
                  </a:lnTo>
                  <a:lnTo>
                    <a:pt x="332" y="693"/>
                  </a:lnTo>
                  <a:lnTo>
                    <a:pt x="332" y="694"/>
                  </a:lnTo>
                  <a:lnTo>
                    <a:pt x="331" y="703"/>
                  </a:lnTo>
                  <a:lnTo>
                    <a:pt x="328" y="713"/>
                  </a:lnTo>
                  <a:lnTo>
                    <a:pt x="324" y="720"/>
                  </a:lnTo>
                  <a:lnTo>
                    <a:pt x="319" y="726"/>
                  </a:lnTo>
                  <a:lnTo>
                    <a:pt x="312" y="732"/>
                  </a:lnTo>
                  <a:lnTo>
                    <a:pt x="304" y="737"/>
                  </a:lnTo>
                  <a:lnTo>
                    <a:pt x="296" y="739"/>
                  </a:lnTo>
                  <a:lnTo>
                    <a:pt x="287" y="740"/>
                  </a:lnTo>
                  <a:lnTo>
                    <a:pt x="278" y="739"/>
                  </a:lnTo>
                  <a:lnTo>
                    <a:pt x="270" y="737"/>
                  </a:lnTo>
                  <a:lnTo>
                    <a:pt x="261" y="732"/>
                  </a:lnTo>
                  <a:lnTo>
                    <a:pt x="255" y="726"/>
                  </a:lnTo>
                  <a:lnTo>
                    <a:pt x="250" y="720"/>
                  </a:lnTo>
                  <a:lnTo>
                    <a:pt x="245" y="713"/>
                  </a:lnTo>
                  <a:lnTo>
                    <a:pt x="243" y="703"/>
                  </a:lnTo>
                  <a:lnTo>
                    <a:pt x="242" y="694"/>
                  </a:lnTo>
                  <a:lnTo>
                    <a:pt x="243" y="685"/>
                  </a:lnTo>
                  <a:lnTo>
                    <a:pt x="245" y="677"/>
                  </a:lnTo>
                  <a:lnTo>
                    <a:pt x="250" y="669"/>
                  </a:lnTo>
                  <a:lnTo>
                    <a:pt x="255" y="663"/>
                  </a:lnTo>
                  <a:lnTo>
                    <a:pt x="261" y="657"/>
                  </a:lnTo>
                  <a:lnTo>
                    <a:pt x="270" y="653"/>
                  </a:lnTo>
                  <a:lnTo>
                    <a:pt x="278" y="650"/>
                  </a:lnTo>
                  <a:lnTo>
                    <a:pt x="287" y="649"/>
                  </a:lnTo>
                  <a:lnTo>
                    <a:pt x="295" y="650"/>
                  </a:lnTo>
                  <a:lnTo>
                    <a:pt x="303" y="652"/>
                  </a:lnTo>
                  <a:lnTo>
                    <a:pt x="310" y="655"/>
                  </a:lnTo>
                  <a:lnTo>
                    <a:pt x="316" y="660"/>
                  </a:lnTo>
                  <a:lnTo>
                    <a:pt x="321" y="664"/>
                  </a:lnTo>
                  <a:lnTo>
                    <a:pt x="325" y="671"/>
                  </a:lnTo>
                  <a:lnTo>
                    <a:pt x="328" y="677"/>
                  </a:lnTo>
                  <a:lnTo>
                    <a:pt x="331" y="685"/>
                  </a:lnTo>
                  <a:lnTo>
                    <a:pt x="477" y="685"/>
                  </a:lnTo>
                  <a:lnTo>
                    <a:pt x="477" y="490"/>
                  </a:lnTo>
                  <a:lnTo>
                    <a:pt x="477" y="300"/>
                  </a:lnTo>
                  <a:lnTo>
                    <a:pt x="477" y="158"/>
                  </a:lnTo>
                  <a:lnTo>
                    <a:pt x="477" y="100"/>
                  </a:lnTo>
                  <a:lnTo>
                    <a:pt x="478" y="92"/>
                  </a:lnTo>
                  <a:lnTo>
                    <a:pt x="482" y="84"/>
                  </a:lnTo>
                  <a:lnTo>
                    <a:pt x="486" y="77"/>
                  </a:lnTo>
                  <a:lnTo>
                    <a:pt x="492" y="71"/>
                  </a:lnTo>
                  <a:lnTo>
                    <a:pt x="503" y="60"/>
                  </a:lnTo>
                  <a:lnTo>
                    <a:pt x="509" y="46"/>
                  </a:lnTo>
                  <a:lnTo>
                    <a:pt x="509" y="31"/>
                  </a:lnTo>
                  <a:lnTo>
                    <a:pt x="503" y="17"/>
                  </a:lnTo>
                  <a:lnTo>
                    <a:pt x="498" y="11"/>
                  </a:lnTo>
                  <a:lnTo>
                    <a:pt x="492" y="6"/>
                  </a:lnTo>
                  <a:lnTo>
                    <a:pt x="485" y="2"/>
                  </a:lnTo>
                  <a:lnTo>
                    <a:pt x="478" y="0"/>
                  </a:lnTo>
                  <a:lnTo>
                    <a:pt x="471" y="0"/>
                  </a:lnTo>
                  <a:lnTo>
                    <a:pt x="463" y="1"/>
                  </a:lnTo>
                  <a:lnTo>
                    <a:pt x="456" y="3"/>
                  </a:lnTo>
                  <a:lnTo>
                    <a:pt x="449" y="7"/>
                  </a:lnTo>
                  <a:lnTo>
                    <a:pt x="438" y="15"/>
                  </a:lnTo>
                  <a:lnTo>
                    <a:pt x="429" y="24"/>
                  </a:lnTo>
                  <a:lnTo>
                    <a:pt x="421" y="35"/>
                  </a:lnTo>
                  <a:lnTo>
                    <a:pt x="412" y="47"/>
                  </a:lnTo>
                  <a:lnTo>
                    <a:pt x="407" y="60"/>
                  </a:lnTo>
                  <a:lnTo>
                    <a:pt x="403" y="72"/>
                  </a:lnTo>
                  <a:lnTo>
                    <a:pt x="401" y="86"/>
                  </a:lnTo>
                  <a:lnTo>
                    <a:pt x="400" y="100"/>
                  </a:lnTo>
                  <a:lnTo>
                    <a:pt x="400" y="117"/>
                  </a:lnTo>
                  <a:lnTo>
                    <a:pt x="400" y="164"/>
                  </a:lnTo>
                  <a:lnTo>
                    <a:pt x="400" y="236"/>
                  </a:lnTo>
                  <a:lnTo>
                    <a:pt x="400" y="325"/>
                  </a:lnTo>
                  <a:lnTo>
                    <a:pt x="108" y="325"/>
                  </a:lnTo>
                  <a:lnTo>
                    <a:pt x="108" y="98"/>
                  </a:lnTo>
                  <a:lnTo>
                    <a:pt x="107" y="84"/>
                  </a:lnTo>
                  <a:lnTo>
                    <a:pt x="105" y="71"/>
                  </a:lnTo>
                  <a:lnTo>
                    <a:pt x="101" y="58"/>
                  </a:lnTo>
                  <a:lnTo>
                    <a:pt x="96" y="46"/>
                  </a:lnTo>
                  <a:lnTo>
                    <a:pt x="89" y="34"/>
                  </a:lnTo>
                  <a:lnTo>
                    <a:pt x="81" y="24"/>
                  </a:lnTo>
                  <a:lnTo>
                    <a:pt x="70" y="15"/>
                  </a:lnTo>
                  <a:lnTo>
                    <a:pt x="59" y="7"/>
                  </a:lnTo>
                  <a:lnTo>
                    <a:pt x="52" y="3"/>
                  </a:lnTo>
                  <a:lnTo>
                    <a:pt x="45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0" y="31"/>
                  </a:lnTo>
                  <a:lnTo>
                    <a:pt x="0" y="46"/>
                  </a:lnTo>
                  <a:lnTo>
                    <a:pt x="6" y="60"/>
                  </a:lnTo>
                  <a:lnTo>
                    <a:pt x="16" y="71"/>
                  </a:lnTo>
                  <a:lnTo>
                    <a:pt x="22" y="76"/>
                  </a:lnTo>
                  <a:lnTo>
                    <a:pt x="26" y="80"/>
                  </a:lnTo>
                  <a:lnTo>
                    <a:pt x="30" y="88"/>
                  </a:lnTo>
                  <a:lnTo>
                    <a:pt x="31" y="98"/>
                  </a:lnTo>
                  <a:lnTo>
                    <a:pt x="31" y="515"/>
                  </a:lnTo>
                  <a:lnTo>
                    <a:pt x="166" y="515"/>
                  </a:lnTo>
                  <a:lnTo>
                    <a:pt x="169" y="504"/>
                  </a:lnTo>
                  <a:lnTo>
                    <a:pt x="176" y="496"/>
                  </a:lnTo>
                  <a:lnTo>
                    <a:pt x="185" y="490"/>
                  </a:lnTo>
                  <a:lnTo>
                    <a:pt x="196" y="488"/>
                  </a:lnTo>
                  <a:lnTo>
                    <a:pt x="208" y="490"/>
                  </a:lnTo>
                  <a:lnTo>
                    <a:pt x="218" y="497"/>
                  </a:lnTo>
                  <a:lnTo>
                    <a:pt x="225" y="507"/>
                  </a:lnTo>
                  <a:lnTo>
                    <a:pt x="227" y="519"/>
                  </a:lnTo>
                  <a:lnTo>
                    <a:pt x="225" y="531"/>
                  </a:lnTo>
                  <a:lnTo>
                    <a:pt x="218" y="540"/>
                  </a:lnTo>
                  <a:lnTo>
                    <a:pt x="208" y="547"/>
                  </a:lnTo>
                  <a:lnTo>
                    <a:pt x="196" y="549"/>
                  </a:lnTo>
                  <a:lnTo>
                    <a:pt x="184" y="547"/>
                  </a:lnTo>
                  <a:lnTo>
                    <a:pt x="174" y="540"/>
                  </a:lnTo>
                  <a:lnTo>
                    <a:pt x="168" y="528"/>
                  </a:lnTo>
                  <a:lnTo>
                    <a:pt x="166" y="515"/>
                  </a:lnTo>
                  <a:lnTo>
                    <a:pt x="31" y="515"/>
                  </a:lnTo>
                  <a:lnTo>
                    <a:pt x="31" y="925"/>
                  </a:lnTo>
                  <a:lnTo>
                    <a:pt x="32" y="946"/>
                  </a:lnTo>
                  <a:lnTo>
                    <a:pt x="36" y="968"/>
                  </a:lnTo>
                  <a:lnTo>
                    <a:pt x="40" y="989"/>
                  </a:lnTo>
                  <a:lnTo>
                    <a:pt x="48" y="1010"/>
                  </a:lnTo>
                  <a:lnTo>
                    <a:pt x="58" y="1029"/>
                  </a:lnTo>
                  <a:lnTo>
                    <a:pt x="68" y="1048"/>
                  </a:lnTo>
                  <a:lnTo>
                    <a:pt x="82" y="1066"/>
                  </a:lnTo>
                  <a:lnTo>
                    <a:pt x="97" y="1082"/>
                  </a:lnTo>
                  <a:lnTo>
                    <a:pt x="113" y="1097"/>
                  </a:lnTo>
                  <a:lnTo>
                    <a:pt x="130" y="1110"/>
                  </a:lnTo>
                  <a:lnTo>
                    <a:pt x="149" y="1122"/>
                  </a:lnTo>
                  <a:lnTo>
                    <a:pt x="169" y="1131"/>
                  </a:lnTo>
                  <a:lnTo>
                    <a:pt x="189" y="1138"/>
                  </a:lnTo>
                  <a:lnTo>
                    <a:pt x="211" y="1143"/>
                  </a:lnTo>
                  <a:lnTo>
                    <a:pt x="233" y="1147"/>
                  </a:lnTo>
                  <a:lnTo>
                    <a:pt x="255" y="1148"/>
                  </a:lnTo>
                  <a:lnTo>
                    <a:pt x="276" y="1147"/>
                  </a:lnTo>
                  <a:lnTo>
                    <a:pt x="298" y="1143"/>
                  </a:lnTo>
                  <a:lnTo>
                    <a:pt x="319" y="1138"/>
                  </a:lnTo>
                  <a:lnTo>
                    <a:pt x="340" y="1131"/>
                  </a:lnTo>
                  <a:lnTo>
                    <a:pt x="359" y="1122"/>
                  </a:lnTo>
                  <a:lnTo>
                    <a:pt x="378" y="1110"/>
                  </a:lnTo>
                  <a:lnTo>
                    <a:pt x="395" y="1097"/>
                  </a:lnTo>
                  <a:lnTo>
                    <a:pt x="411" y="1082"/>
                  </a:lnTo>
                  <a:lnTo>
                    <a:pt x="426" y="1066"/>
                  </a:lnTo>
                  <a:lnTo>
                    <a:pt x="440" y="1048"/>
                  </a:lnTo>
                  <a:lnTo>
                    <a:pt x="450" y="1029"/>
                  </a:lnTo>
                  <a:lnTo>
                    <a:pt x="460" y="1010"/>
                  </a:lnTo>
                  <a:lnTo>
                    <a:pt x="468" y="989"/>
                  </a:lnTo>
                  <a:lnTo>
                    <a:pt x="472" y="968"/>
                  </a:lnTo>
                  <a:lnTo>
                    <a:pt x="476" y="946"/>
                  </a:lnTo>
                  <a:lnTo>
                    <a:pt x="477" y="925"/>
                  </a:lnTo>
                  <a:lnTo>
                    <a:pt x="477" y="918"/>
                  </a:lnTo>
                  <a:lnTo>
                    <a:pt x="477" y="899"/>
                  </a:lnTo>
                  <a:lnTo>
                    <a:pt x="477" y="872"/>
                  </a:lnTo>
                  <a:lnTo>
                    <a:pt x="477" y="839"/>
                  </a:lnTo>
                  <a:lnTo>
                    <a:pt x="296" y="83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Freeform 16"/>
            <p:cNvSpPr>
              <a:spLocks/>
            </p:cNvSpPr>
            <p:nvPr/>
          </p:nvSpPr>
          <p:spPr bwMode="auto">
            <a:xfrm>
              <a:off x="3408" y="1776"/>
              <a:ext cx="96" cy="288"/>
            </a:xfrm>
            <a:custGeom>
              <a:avLst/>
              <a:gdLst>
                <a:gd name="T0" fmla="*/ 289 w 509"/>
                <a:gd name="T1" fmla="*/ 876 h 1148"/>
                <a:gd name="T2" fmla="*/ 259 w 509"/>
                <a:gd name="T3" fmla="*/ 915 h 1148"/>
                <a:gd name="T4" fmla="*/ 215 w 509"/>
                <a:gd name="T5" fmla="*/ 929 h 1148"/>
                <a:gd name="T6" fmla="*/ 169 w 509"/>
                <a:gd name="T7" fmla="*/ 915 h 1148"/>
                <a:gd name="T8" fmla="*/ 139 w 509"/>
                <a:gd name="T9" fmla="*/ 880 h 1148"/>
                <a:gd name="T10" fmla="*/ 134 w 509"/>
                <a:gd name="T11" fmla="*/ 830 h 1148"/>
                <a:gd name="T12" fmla="*/ 157 w 509"/>
                <a:gd name="T13" fmla="*/ 789 h 1148"/>
                <a:gd name="T14" fmla="*/ 198 w 509"/>
                <a:gd name="T15" fmla="*/ 766 h 1148"/>
                <a:gd name="T16" fmla="*/ 245 w 509"/>
                <a:gd name="T17" fmla="*/ 770 h 1148"/>
                <a:gd name="T18" fmla="*/ 280 w 509"/>
                <a:gd name="T19" fmla="*/ 798 h 1148"/>
                <a:gd name="T20" fmla="*/ 296 w 509"/>
                <a:gd name="T21" fmla="*/ 839 h 1148"/>
                <a:gd name="T22" fmla="*/ 477 w 509"/>
                <a:gd name="T23" fmla="*/ 769 h 1148"/>
                <a:gd name="T24" fmla="*/ 331 w 509"/>
                <a:gd name="T25" fmla="*/ 685 h 1148"/>
                <a:gd name="T26" fmla="*/ 332 w 509"/>
                <a:gd name="T27" fmla="*/ 693 h 1148"/>
                <a:gd name="T28" fmla="*/ 328 w 509"/>
                <a:gd name="T29" fmla="*/ 713 h 1148"/>
                <a:gd name="T30" fmla="*/ 312 w 509"/>
                <a:gd name="T31" fmla="*/ 732 h 1148"/>
                <a:gd name="T32" fmla="*/ 287 w 509"/>
                <a:gd name="T33" fmla="*/ 740 h 1148"/>
                <a:gd name="T34" fmla="*/ 261 w 509"/>
                <a:gd name="T35" fmla="*/ 732 h 1148"/>
                <a:gd name="T36" fmla="*/ 245 w 509"/>
                <a:gd name="T37" fmla="*/ 713 h 1148"/>
                <a:gd name="T38" fmla="*/ 243 w 509"/>
                <a:gd name="T39" fmla="*/ 685 h 1148"/>
                <a:gd name="T40" fmla="*/ 255 w 509"/>
                <a:gd name="T41" fmla="*/ 663 h 1148"/>
                <a:gd name="T42" fmla="*/ 278 w 509"/>
                <a:gd name="T43" fmla="*/ 650 h 1148"/>
                <a:gd name="T44" fmla="*/ 303 w 509"/>
                <a:gd name="T45" fmla="*/ 652 h 1148"/>
                <a:gd name="T46" fmla="*/ 321 w 509"/>
                <a:gd name="T47" fmla="*/ 664 h 1148"/>
                <a:gd name="T48" fmla="*/ 331 w 509"/>
                <a:gd name="T49" fmla="*/ 685 h 1148"/>
                <a:gd name="T50" fmla="*/ 477 w 509"/>
                <a:gd name="T51" fmla="*/ 300 h 1148"/>
                <a:gd name="T52" fmla="*/ 478 w 509"/>
                <a:gd name="T53" fmla="*/ 92 h 1148"/>
                <a:gd name="T54" fmla="*/ 492 w 509"/>
                <a:gd name="T55" fmla="*/ 71 h 1148"/>
                <a:gd name="T56" fmla="*/ 509 w 509"/>
                <a:gd name="T57" fmla="*/ 31 h 1148"/>
                <a:gd name="T58" fmla="*/ 492 w 509"/>
                <a:gd name="T59" fmla="*/ 6 h 1148"/>
                <a:gd name="T60" fmla="*/ 471 w 509"/>
                <a:gd name="T61" fmla="*/ 0 h 1148"/>
                <a:gd name="T62" fmla="*/ 449 w 509"/>
                <a:gd name="T63" fmla="*/ 7 h 1148"/>
                <a:gd name="T64" fmla="*/ 421 w 509"/>
                <a:gd name="T65" fmla="*/ 35 h 1148"/>
                <a:gd name="T66" fmla="*/ 403 w 509"/>
                <a:gd name="T67" fmla="*/ 72 h 1148"/>
                <a:gd name="T68" fmla="*/ 400 w 509"/>
                <a:gd name="T69" fmla="*/ 117 h 1148"/>
                <a:gd name="T70" fmla="*/ 400 w 509"/>
                <a:gd name="T71" fmla="*/ 325 h 1148"/>
                <a:gd name="T72" fmla="*/ 107 w 509"/>
                <a:gd name="T73" fmla="*/ 84 h 1148"/>
                <a:gd name="T74" fmla="*/ 96 w 509"/>
                <a:gd name="T75" fmla="*/ 46 h 1148"/>
                <a:gd name="T76" fmla="*/ 70 w 509"/>
                <a:gd name="T77" fmla="*/ 15 h 1148"/>
                <a:gd name="T78" fmla="*/ 45 w 509"/>
                <a:gd name="T79" fmla="*/ 1 h 1148"/>
                <a:gd name="T80" fmla="*/ 23 w 509"/>
                <a:gd name="T81" fmla="*/ 2 h 1148"/>
                <a:gd name="T82" fmla="*/ 6 w 509"/>
                <a:gd name="T83" fmla="*/ 17 h 1148"/>
                <a:gd name="T84" fmla="*/ 6 w 509"/>
                <a:gd name="T85" fmla="*/ 60 h 1148"/>
                <a:gd name="T86" fmla="*/ 26 w 509"/>
                <a:gd name="T87" fmla="*/ 80 h 1148"/>
                <a:gd name="T88" fmla="*/ 31 w 509"/>
                <a:gd name="T89" fmla="*/ 515 h 1148"/>
                <a:gd name="T90" fmla="*/ 176 w 509"/>
                <a:gd name="T91" fmla="*/ 496 h 1148"/>
                <a:gd name="T92" fmla="*/ 208 w 509"/>
                <a:gd name="T93" fmla="*/ 490 h 1148"/>
                <a:gd name="T94" fmla="*/ 227 w 509"/>
                <a:gd name="T95" fmla="*/ 519 h 1148"/>
                <a:gd name="T96" fmla="*/ 208 w 509"/>
                <a:gd name="T97" fmla="*/ 547 h 1148"/>
                <a:gd name="T98" fmla="*/ 174 w 509"/>
                <a:gd name="T99" fmla="*/ 540 h 1148"/>
                <a:gd name="T100" fmla="*/ 31 w 509"/>
                <a:gd name="T101" fmla="*/ 515 h 1148"/>
                <a:gd name="T102" fmla="*/ 36 w 509"/>
                <a:gd name="T103" fmla="*/ 968 h 1148"/>
                <a:gd name="T104" fmla="*/ 58 w 509"/>
                <a:gd name="T105" fmla="*/ 1029 h 1148"/>
                <a:gd name="T106" fmla="*/ 97 w 509"/>
                <a:gd name="T107" fmla="*/ 1082 h 1148"/>
                <a:gd name="T108" fmla="*/ 149 w 509"/>
                <a:gd name="T109" fmla="*/ 1122 h 1148"/>
                <a:gd name="T110" fmla="*/ 211 w 509"/>
                <a:gd name="T111" fmla="*/ 1143 h 1148"/>
                <a:gd name="T112" fmla="*/ 276 w 509"/>
                <a:gd name="T113" fmla="*/ 1147 h 1148"/>
                <a:gd name="T114" fmla="*/ 340 w 509"/>
                <a:gd name="T115" fmla="*/ 1131 h 1148"/>
                <a:gd name="T116" fmla="*/ 395 w 509"/>
                <a:gd name="T117" fmla="*/ 1097 h 1148"/>
                <a:gd name="T118" fmla="*/ 440 w 509"/>
                <a:gd name="T119" fmla="*/ 1048 h 1148"/>
                <a:gd name="T120" fmla="*/ 468 w 509"/>
                <a:gd name="T121" fmla="*/ 989 h 1148"/>
                <a:gd name="T122" fmla="*/ 477 w 509"/>
                <a:gd name="T123" fmla="*/ 925 h 1148"/>
                <a:gd name="T124" fmla="*/ 477 w 509"/>
                <a:gd name="T125" fmla="*/ 872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9" h="1148">
                  <a:moveTo>
                    <a:pt x="296" y="839"/>
                  </a:moveTo>
                  <a:lnTo>
                    <a:pt x="294" y="859"/>
                  </a:lnTo>
                  <a:lnTo>
                    <a:pt x="289" y="876"/>
                  </a:lnTo>
                  <a:lnTo>
                    <a:pt x="281" y="891"/>
                  </a:lnTo>
                  <a:lnTo>
                    <a:pt x="272" y="905"/>
                  </a:lnTo>
                  <a:lnTo>
                    <a:pt x="259" y="915"/>
                  </a:lnTo>
                  <a:lnTo>
                    <a:pt x="247" y="922"/>
                  </a:lnTo>
                  <a:lnTo>
                    <a:pt x="232" y="928"/>
                  </a:lnTo>
                  <a:lnTo>
                    <a:pt x="215" y="929"/>
                  </a:lnTo>
                  <a:lnTo>
                    <a:pt x="198" y="928"/>
                  </a:lnTo>
                  <a:lnTo>
                    <a:pt x="183" y="922"/>
                  </a:lnTo>
                  <a:lnTo>
                    <a:pt x="169" y="915"/>
                  </a:lnTo>
                  <a:lnTo>
                    <a:pt x="157" y="905"/>
                  </a:lnTo>
                  <a:lnTo>
                    <a:pt x="146" y="893"/>
                  </a:lnTo>
                  <a:lnTo>
                    <a:pt x="139" y="880"/>
                  </a:lnTo>
                  <a:lnTo>
                    <a:pt x="134" y="864"/>
                  </a:lnTo>
                  <a:lnTo>
                    <a:pt x="132" y="847"/>
                  </a:lnTo>
                  <a:lnTo>
                    <a:pt x="134" y="830"/>
                  </a:lnTo>
                  <a:lnTo>
                    <a:pt x="139" y="815"/>
                  </a:lnTo>
                  <a:lnTo>
                    <a:pt x="146" y="801"/>
                  </a:lnTo>
                  <a:lnTo>
                    <a:pt x="157" y="789"/>
                  </a:lnTo>
                  <a:lnTo>
                    <a:pt x="169" y="778"/>
                  </a:lnTo>
                  <a:lnTo>
                    <a:pt x="183" y="771"/>
                  </a:lnTo>
                  <a:lnTo>
                    <a:pt x="198" y="766"/>
                  </a:lnTo>
                  <a:lnTo>
                    <a:pt x="215" y="764"/>
                  </a:lnTo>
                  <a:lnTo>
                    <a:pt x="232" y="766"/>
                  </a:lnTo>
                  <a:lnTo>
                    <a:pt x="245" y="770"/>
                  </a:lnTo>
                  <a:lnTo>
                    <a:pt x="259" y="777"/>
                  </a:lnTo>
                  <a:lnTo>
                    <a:pt x="271" y="786"/>
                  </a:lnTo>
                  <a:lnTo>
                    <a:pt x="280" y="798"/>
                  </a:lnTo>
                  <a:lnTo>
                    <a:pt x="288" y="811"/>
                  </a:lnTo>
                  <a:lnTo>
                    <a:pt x="294" y="824"/>
                  </a:lnTo>
                  <a:lnTo>
                    <a:pt x="296" y="839"/>
                  </a:lnTo>
                  <a:lnTo>
                    <a:pt x="477" y="839"/>
                  </a:lnTo>
                  <a:lnTo>
                    <a:pt x="477" y="807"/>
                  </a:lnTo>
                  <a:lnTo>
                    <a:pt x="477" y="769"/>
                  </a:lnTo>
                  <a:lnTo>
                    <a:pt x="477" y="728"/>
                  </a:lnTo>
                  <a:lnTo>
                    <a:pt x="477" y="685"/>
                  </a:lnTo>
                  <a:lnTo>
                    <a:pt x="331" y="685"/>
                  </a:lnTo>
                  <a:lnTo>
                    <a:pt x="331" y="686"/>
                  </a:lnTo>
                  <a:lnTo>
                    <a:pt x="332" y="690"/>
                  </a:lnTo>
                  <a:lnTo>
                    <a:pt x="332" y="693"/>
                  </a:lnTo>
                  <a:lnTo>
                    <a:pt x="332" y="694"/>
                  </a:lnTo>
                  <a:lnTo>
                    <a:pt x="331" y="703"/>
                  </a:lnTo>
                  <a:lnTo>
                    <a:pt x="328" y="713"/>
                  </a:lnTo>
                  <a:lnTo>
                    <a:pt x="324" y="720"/>
                  </a:lnTo>
                  <a:lnTo>
                    <a:pt x="319" y="726"/>
                  </a:lnTo>
                  <a:lnTo>
                    <a:pt x="312" y="732"/>
                  </a:lnTo>
                  <a:lnTo>
                    <a:pt x="304" y="737"/>
                  </a:lnTo>
                  <a:lnTo>
                    <a:pt x="296" y="739"/>
                  </a:lnTo>
                  <a:lnTo>
                    <a:pt x="287" y="740"/>
                  </a:lnTo>
                  <a:lnTo>
                    <a:pt x="278" y="739"/>
                  </a:lnTo>
                  <a:lnTo>
                    <a:pt x="270" y="737"/>
                  </a:lnTo>
                  <a:lnTo>
                    <a:pt x="261" y="732"/>
                  </a:lnTo>
                  <a:lnTo>
                    <a:pt x="255" y="726"/>
                  </a:lnTo>
                  <a:lnTo>
                    <a:pt x="250" y="720"/>
                  </a:lnTo>
                  <a:lnTo>
                    <a:pt x="245" y="713"/>
                  </a:lnTo>
                  <a:lnTo>
                    <a:pt x="243" y="703"/>
                  </a:lnTo>
                  <a:lnTo>
                    <a:pt x="242" y="694"/>
                  </a:lnTo>
                  <a:lnTo>
                    <a:pt x="243" y="685"/>
                  </a:lnTo>
                  <a:lnTo>
                    <a:pt x="245" y="677"/>
                  </a:lnTo>
                  <a:lnTo>
                    <a:pt x="250" y="669"/>
                  </a:lnTo>
                  <a:lnTo>
                    <a:pt x="255" y="663"/>
                  </a:lnTo>
                  <a:lnTo>
                    <a:pt x="261" y="657"/>
                  </a:lnTo>
                  <a:lnTo>
                    <a:pt x="270" y="653"/>
                  </a:lnTo>
                  <a:lnTo>
                    <a:pt x="278" y="650"/>
                  </a:lnTo>
                  <a:lnTo>
                    <a:pt x="287" y="649"/>
                  </a:lnTo>
                  <a:lnTo>
                    <a:pt x="295" y="650"/>
                  </a:lnTo>
                  <a:lnTo>
                    <a:pt x="303" y="652"/>
                  </a:lnTo>
                  <a:lnTo>
                    <a:pt x="310" y="655"/>
                  </a:lnTo>
                  <a:lnTo>
                    <a:pt x="316" y="660"/>
                  </a:lnTo>
                  <a:lnTo>
                    <a:pt x="321" y="664"/>
                  </a:lnTo>
                  <a:lnTo>
                    <a:pt x="325" y="671"/>
                  </a:lnTo>
                  <a:lnTo>
                    <a:pt x="328" y="677"/>
                  </a:lnTo>
                  <a:lnTo>
                    <a:pt x="331" y="685"/>
                  </a:lnTo>
                  <a:lnTo>
                    <a:pt x="477" y="685"/>
                  </a:lnTo>
                  <a:lnTo>
                    <a:pt x="477" y="490"/>
                  </a:lnTo>
                  <a:lnTo>
                    <a:pt x="477" y="300"/>
                  </a:lnTo>
                  <a:lnTo>
                    <a:pt x="477" y="158"/>
                  </a:lnTo>
                  <a:lnTo>
                    <a:pt x="477" y="100"/>
                  </a:lnTo>
                  <a:lnTo>
                    <a:pt x="478" y="92"/>
                  </a:lnTo>
                  <a:lnTo>
                    <a:pt x="482" y="84"/>
                  </a:lnTo>
                  <a:lnTo>
                    <a:pt x="486" y="77"/>
                  </a:lnTo>
                  <a:lnTo>
                    <a:pt x="492" y="71"/>
                  </a:lnTo>
                  <a:lnTo>
                    <a:pt x="503" y="60"/>
                  </a:lnTo>
                  <a:lnTo>
                    <a:pt x="509" y="46"/>
                  </a:lnTo>
                  <a:lnTo>
                    <a:pt x="509" y="31"/>
                  </a:lnTo>
                  <a:lnTo>
                    <a:pt x="503" y="17"/>
                  </a:lnTo>
                  <a:lnTo>
                    <a:pt x="498" y="11"/>
                  </a:lnTo>
                  <a:lnTo>
                    <a:pt x="492" y="6"/>
                  </a:lnTo>
                  <a:lnTo>
                    <a:pt x="485" y="2"/>
                  </a:lnTo>
                  <a:lnTo>
                    <a:pt x="478" y="0"/>
                  </a:lnTo>
                  <a:lnTo>
                    <a:pt x="471" y="0"/>
                  </a:lnTo>
                  <a:lnTo>
                    <a:pt x="463" y="1"/>
                  </a:lnTo>
                  <a:lnTo>
                    <a:pt x="456" y="3"/>
                  </a:lnTo>
                  <a:lnTo>
                    <a:pt x="449" y="7"/>
                  </a:lnTo>
                  <a:lnTo>
                    <a:pt x="438" y="15"/>
                  </a:lnTo>
                  <a:lnTo>
                    <a:pt x="429" y="24"/>
                  </a:lnTo>
                  <a:lnTo>
                    <a:pt x="421" y="35"/>
                  </a:lnTo>
                  <a:lnTo>
                    <a:pt x="412" y="47"/>
                  </a:lnTo>
                  <a:lnTo>
                    <a:pt x="407" y="60"/>
                  </a:lnTo>
                  <a:lnTo>
                    <a:pt x="403" y="72"/>
                  </a:lnTo>
                  <a:lnTo>
                    <a:pt x="401" y="86"/>
                  </a:lnTo>
                  <a:lnTo>
                    <a:pt x="400" y="100"/>
                  </a:lnTo>
                  <a:lnTo>
                    <a:pt x="400" y="117"/>
                  </a:lnTo>
                  <a:lnTo>
                    <a:pt x="400" y="164"/>
                  </a:lnTo>
                  <a:lnTo>
                    <a:pt x="400" y="236"/>
                  </a:lnTo>
                  <a:lnTo>
                    <a:pt x="400" y="325"/>
                  </a:lnTo>
                  <a:lnTo>
                    <a:pt x="108" y="325"/>
                  </a:lnTo>
                  <a:lnTo>
                    <a:pt x="108" y="98"/>
                  </a:lnTo>
                  <a:lnTo>
                    <a:pt x="107" y="84"/>
                  </a:lnTo>
                  <a:lnTo>
                    <a:pt x="105" y="71"/>
                  </a:lnTo>
                  <a:lnTo>
                    <a:pt x="101" y="58"/>
                  </a:lnTo>
                  <a:lnTo>
                    <a:pt x="96" y="46"/>
                  </a:lnTo>
                  <a:lnTo>
                    <a:pt x="89" y="34"/>
                  </a:lnTo>
                  <a:lnTo>
                    <a:pt x="81" y="24"/>
                  </a:lnTo>
                  <a:lnTo>
                    <a:pt x="70" y="15"/>
                  </a:lnTo>
                  <a:lnTo>
                    <a:pt x="59" y="7"/>
                  </a:lnTo>
                  <a:lnTo>
                    <a:pt x="52" y="3"/>
                  </a:lnTo>
                  <a:lnTo>
                    <a:pt x="45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0" y="31"/>
                  </a:lnTo>
                  <a:lnTo>
                    <a:pt x="0" y="46"/>
                  </a:lnTo>
                  <a:lnTo>
                    <a:pt x="6" y="60"/>
                  </a:lnTo>
                  <a:lnTo>
                    <a:pt x="16" y="71"/>
                  </a:lnTo>
                  <a:lnTo>
                    <a:pt x="22" y="76"/>
                  </a:lnTo>
                  <a:lnTo>
                    <a:pt x="26" y="80"/>
                  </a:lnTo>
                  <a:lnTo>
                    <a:pt x="30" y="88"/>
                  </a:lnTo>
                  <a:lnTo>
                    <a:pt x="31" y="98"/>
                  </a:lnTo>
                  <a:lnTo>
                    <a:pt x="31" y="515"/>
                  </a:lnTo>
                  <a:lnTo>
                    <a:pt x="166" y="515"/>
                  </a:lnTo>
                  <a:lnTo>
                    <a:pt x="169" y="504"/>
                  </a:lnTo>
                  <a:lnTo>
                    <a:pt x="176" y="496"/>
                  </a:lnTo>
                  <a:lnTo>
                    <a:pt x="185" y="490"/>
                  </a:lnTo>
                  <a:lnTo>
                    <a:pt x="196" y="488"/>
                  </a:lnTo>
                  <a:lnTo>
                    <a:pt x="208" y="490"/>
                  </a:lnTo>
                  <a:lnTo>
                    <a:pt x="218" y="497"/>
                  </a:lnTo>
                  <a:lnTo>
                    <a:pt x="225" y="507"/>
                  </a:lnTo>
                  <a:lnTo>
                    <a:pt x="227" y="519"/>
                  </a:lnTo>
                  <a:lnTo>
                    <a:pt x="225" y="531"/>
                  </a:lnTo>
                  <a:lnTo>
                    <a:pt x="218" y="540"/>
                  </a:lnTo>
                  <a:lnTo>
                    <a:pt x="208" y="547"/>
                  </a:lnTo>
                  <a:lnTo>
                    <a:pt x="196" y="549"/>
                  </a:lnTo>
                  <a:lnTo>
                    <a:pt x="184" y="547"/>
                  </a:lnTo>
                  <a:lnTo>
                    <a:pt x="174" y="540"/>
                  </a:lnTo>
                  <a:lnTo>
                    <a:pt x="168" y="528"/>
                  </a:lnTo>
                  <a:lnTo>
                    <a:pt x="166" y="515"/>
                  </a:lnTo>
                  <a:lnTo>
                    <a:pt x="31" y="515"/>
                  </a:lnTo>
                  <a:lnTo>
                    <a:pt x="31" y="925"/>
                  </a:lnTo>
                  <a:lnTo>
                    <a:pt x="32" y="946"/>
                  </a:lnTo>
                  <a:lnTo>
                    <a:pt x="36" y="968"/>
                  </a:lnTo>
                  <a:lnTo>
                    <a:pt x="40" y="989"/>
                  </a:lnTo>
                  <a:lnTo>
                    <a:pt x="48" y="1010"/>
                  </a:lnTo>
                  <a:lnTo>
                    <a:pt x="58" y="1029"/>
                  </a:lnTo>
                  <a:lnTo>
                    <a:pt x="68" y="1048"/>
                  </a:lnTo>
                  <a:lnTo>
                    <a:pt x="82" y="1066"/>
                  </a:lnTo>
                  <a:lnTo>
                    <a:pt x="97" y="1082"/>
                  </a:lnTo>
                  <a:lnTo>
                    <a:pt x="113" y="1097"/>
                  </a:lnTo>
                  <a:lnTo>
                    <a:pt x="130" y="1110"/>
                  </a:lnTo>
                  <a:lnTo>
                    <a:pt x="149" y="1122"/>
                  </a:lnTo>
                  <a:lnTo>
                    <a:pt x="169" y="1131"/>
                  </a:lnTo>
                  <a:lnTo>
                    <a:pt x="189" y="1138"/>
                  </a:lnTo>
                  <a:lnTo>
                    <a:pt x="211" y="1143"/>
                  </a:lnTo>
                  <a:lnTo>
                    <a:pt x="233" y="1147"/>
                  </a:lnTo>
                  <a:lnTo>
                    <a:pt x="255" y="1148"/>
                  </a:lnTo>
                  <a:lnTo>
                    <a:pt x="276" y="1147"/>
                  </a:lnTo>
                  <a:lnTo>
                    <a:pt x="298" y="1143"/>
                  </a:lnTo>
                  <a:lnTo>
                    <a:pt x="319" y="1138"/>
                  </a:lnTo>
                  <a:lnTo>
                    <a:pt x="340" y="1131"/>
                  </a:lnTo>
                  <a:lnTo>
                    <a:pt x="359" y="1122"/>
                  </a:lnTo>
                  <a:lnTo>
                    <a:pt x="378" y="1110"/>
                  </a:lnTo>
                  <a:lnTo>
                    <a:pt x="395" y="1097"/>
                  </a:lnTo>
                  <a:lnTo>
                    <a:pt x="411" y="1082"/>
                  </a:lnTo>
                  <a:lnTo>
                    <a:pt x="426" y="1066"/>
                  </a:lnTo>
                  <a:lnTo>
                    <a:pt x="440" y="1048"/>
                  </a:lnTo>
                  <a:lnTo>
                    <a:pt x="450" y="1029"/>
                  </a:lnTo>
                  <a:lnTo>
                    <a:pt x="460" y="1010"/>
                  </a:lnTo>
                  <a:lnTo>
                    <a:pt x="468" y="989"/>
                  </a:lnTo>
                  <a:lnTo>
                    <a:pt x="472" y="968"/>
                  </a:lnTo>
                  <a:lnTo>
                    <a:pt x="476" y="946"/>
                  </a:lnTo>
                  <a:lnTo>
                    <a:pt x="477" y="925"/>
                  </a:lnTo>
                  <a:lnTo>
                    <a:pt x="477" y="918"/>
                  </a:lnTo>
                  <a:lnTo>
                    <a:pt x="477" y="899"/>
                  </a:lnTo>
                  <a:lnTo>
                    <a:pt x="477" y="872"/>
                  </a:lnTo>
                  <a:lnTo>
                    <a:pt x="477" y="839"/>
                  </a:lnTo>
                  <a:lnTo>
                    <a:pt x="296" y="83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07" name="Group 19"/>
          <p:cNvGrpSpPr>
            <a:grpSpLocks/>
          </p:cNvGrpSpPr>
          <p:nvPr/>
        </p:nvGrpSpPr>
        <p:grpSpPr bwMode="auto">
          <a:xfrm>
            <a:off x="6019800" y="3581400"/>
            <a:ext cx="304800" cy="457200"/>
            <a:chOff x="3312" y="1776"/>
            <a:chExt cx="192" cy="288"/>
          </a:xfrm>
        </p:grpSpPr>
        <p:sp>
          <p:nvSpPr>
            <p:cNvPr id="12308" name="Freeform 20"/>
            <p:cNvSpPr>
              <a:spLocks/>
            </p:cNvSpPr>
            <p:nvPr/>
          </p:nvSpPr>
          <p:spPr bwMode="auto">
            <a:xfrm>
              <a:off x="3312" y="1776"/>
              <a:ext cx="96" cy="288"/>
            </a:xfrm>
            <a:custGeom>
              <a:avLst/>
              <a:gdLst>
                <a:gd name="T0" fmla="*/ 289 w 509"/>
                <a:gd name="T1" fmla="*/ 876 h 1148"/>
                <a:gd name="T2" fmla="*/ 259 w 509"/>
                <a:gd name="T3" fmla="*/ 915 h 1148"/>
                <a:gd name="T4" fmla="*/ 215 w 509"/>
                <a:gd name="T5" fmla="*/ 929 h 1148"/>
                <a:gd name="T6" fmla="*/ 169 w 509"/>
                <a:gd name="T7" fmla="*/ 915 h 1148"/>
                <a:gd name="T8" fmla="*/ 139 w 509"/>
                <a:gd name="T9" fmla="*/ 880 h 1148"/>
                <a:gd name="T10" fmla="*/ 134 w 509"/>
                <a:gd name="T11" fmla="*/ 830 h 1148"/>
                <a:gd name="T12" fmla="*/ 157 w 509"/>
                <a:gd name="T13" fmla="*/ 789 h 1148"/>
                <a:gd name="T14" fmla="*/ 198 w 509"/>
                <a:gd name="T15" fmla="*/ 766 h 1148"/>
                <a:gd name="T16" fmla="*/ 245 w 509"/>
                <a:gd name="T17" fmla="*/ 770 h 1148"/>
                <a:gd name="T18" fmla="*/ 280 w 509"/>
                <a:gd name="T19" fmla="*/ 798 h 1148"/>
                <a:gd name="T20" fmla="*/ 296 w 509"/>
                <a:gd name="T21" fmla="*/ 839 h 1148"/>
                <a:gd name="T22" fmla="*/ 477 w 509"/>
                <a:gd name="T23" fmla="*/ 769 h 1148"/>
                <a:gd name="T24" fmla="*/ 331 w 509"/>
                <a:gd name="T25" fmla="*/ 685 h 1148"/>
                <a:gd name="T26" fmla="*/ 332 w 509"/>
                <a:gd name="T27" fmla="*/ 693 h 1148"/>
                <a:gd name="T28" fmla="*/ 328 w 509"/>
                <a:gd name="T29" fmla="*/ 713 h 1148"/>
                <a:gd name="T30" fmla="*/ 312 w 509"/>
                <a:gd name="T31" fmla="*/ 732 h 1148"/>
                <a:gd name="T32" fmla="*/ 287 w 509"/>
                <a:gd name="T33" fmla="*/ 740 h 1148"/>
                <a:gd name="T34" fmla="*/ 261 w 509"/>
                <a:gd name="T35" fmla="*/ 732 h 1148"/>
                <a:gd name="T36" fmla="*/ 245 w 509"/>
                <a:gd name="T37" fmla="*/ 713 h 1148"/>
                <a:gd name="T38" fmla="*/ 243 w 509"/>
                <a:gd name="T39" fmla="*/ 685 h 1148"/>
                <a:gd name="T40" fmla="*/ 255 w 509"/>
                <a:gd name="T41" fmla="*/ 663 h 1148"/>
                <a:gd name="T42" fmla="*/ 278 w 509"/>
                <a:gd name="T43" fmla="*/ 650 h 1148"/>
                <a:gd name="T44" fmla="*/ 303 w 509"/>
                <a:gd name="T45" fmla="*/ 652 h 1148"/>
                <a:gd name="T46" fmla="*/ 321 w 509"/>
                <a:gd name="T47" fmla="*/ 664 h 1148"/>
                <a:gd name="T48" fmla="*/ 331 w 509"/>
                <a:gd name="T49" fmla="*/ 685 h 1148"/>
                <a:gd name="T50" fmla="*/ 477 w 509"/>
                <a:gd name="T51" fmla="*/ 300 h 1148"/>
                <a:gd name="T52" fmla="*/ 478 w 509"/>
                <a:gd name="T53" fmla="*/ 92 h 1148"/>
                <a:gd name="T54" fmla="*/ 492 w 509"/>
                <a:gd name="T55" fmla="*/ 71 h 1148"/>
                <a:gd name="T56" fmla="*/ 509 w 509"/>
                <a:gd name="T57" fmla="*/ 31 h 1148"/>
                <a:gd name="T58" fmla="*/ 492 w 509"/>
                <a:gd name="T59" fmla="*/ 6 h 1148"/>
                <a:gd name="T60" fmla="*/ 471 w 509"/>
                <a:gd name="T61" fmla="*/ 0 h 1148"/>
                <a:gd name="T62" fmla="*/ 449 w 509"/>
                <a:gd name="T63" fmla="*/ 7 h 1148"/>
                <a:gd name="T64" fmla="*/ 421 w 509"/>
                <a:gd name="T65" fmla="*/ 35 h 1148"/>
                <a:gd name="T66" fmla="*/ 403 w 509"/>
                <a:gd name="T67" fmla="*/ 72 h 1148"/>
                <a:gd name="T68" fmla="*/ 400 w 509"/>
                <a:gd name="T69" fmla="*/ 117 h 1148"/>
                <a:gd name="T70" fmla="*/ 400 w 509"/>
                <a:gd name="T71" fmla="*/ 325 h 1148"/>
                <a:gd name="T72" fmla="*/ 107 w 509"/>
                <a:gd name="T73" fmla="*/ 84 h 1148"/>
                <a:gd name="T74" fmla="*/ 96 w 509"/>
                <a:gd name="T75" fmla="*/ 46 h 1148"/>
                <a:gd name="T76" fmla="*/ 70 w 509"/>
                <a:gd name="T77" fmla="*/ 15 h 1148"/>
                <a:gd name="T78" fmla="*/ 45 w 509"/>
                <a:gd name="T79" fmla="*/ 1 h 1148"/>
                <a:gd name="T80" fmla="*/ 23 w 509"/>
                <a:gd name="T81" fmla="*/ 2 h 1148"/>
                <a:gd name="T82" fmla="*/ 6 w 509"/>
                <a:gd name="T83" fmla="*/ 17 h 1148"/>
                <a:gd name="T84" fmla="*/ 6 w 509"/>
                <a:gd name="T85" fmla="*/ 60 h 1148"/>
                <a:gd name="T86" fmla="*/ 26 w 509"/>
                <a:gd name="T87" fmla="*/ 80 h 1148"/>
                <a:gd name="T88" fmla="*/ 31 w 509"/>
                <a:gd name="T89" fmla="*/ 515 h 1148"/>
                <a:gd name="T90" fmla="*/ 176 w 509"/>
                <a:gd name="T91" fmla="*/ 496 h 1148"/>
                <a:gd name="T92" fmla="*/ 208 w 509"/>
                <a:gd name="T93" fmla="*/ 490 h 1148"/>
                <a:gd name="T94" fmla="*/ 227 w 509"/>
                <a:gd name="T95" fmla="*/ 519 h 1148"/>
                <a:gd name="T96" fmla="*/ 208 w 509"/>
                <a:gd name="T97" fmla="*/ 547 h 1148"/>
                <a:gd name="T98" fmla="*/ 174 w 509"/>
                <a:gd name="T99" fmla="*/ 540 h 1148"/>
                <a:gd name="T100" fmla="*/ 31 w 509"/>
                <a:gd name="T101" fmla="*/ 515 h 1148"/>
                <a:gd name="T102" fmla="*/ 36 w 509"/>
                <a:gd name="T103" fmla="*/ 968 h 1148"/>
                <a:gd name="T104" fmla="*/ 58 w 509"/>
                <a:gd name="T105" fmla="*/ 1029 h 1148"/>
                <a:gd name="T106" fmla="*/ 97 w 509"/>
                <a:gd name="T107" fmla="*/ 1082 h 1148"/>
                <a:gd name="T108" fmla="*/ 149 w 509"/>
                <a:gd name="T109" fmla="*/ 1122 h 1148"/>
                <a:gd name="T110" fmla="*/ 211 w 509"/>
                <a:gd name="T111" fmla="*/ 1143 h 1148"/>
                <a:gd name="T112" fmla="*/ 276 w 509"/>
                <a:gd name="T113" fmla="*/ 1147 h 1148"/>
                <a:gd name="T114" fmla="*/ 340 w 509"/>
                <a:gd name="T115" fmla="*/ 1131 h 1148"/>
                <a:gd name="T116" fmla="*/ 395 w 509"/>
                <a:gd name="T117" fmla="*/ 1097 h 1148"/>
                <a:gd name="T118" fmla="*/ 440 w 509"/>
                <a:gd name="T119" fmla="*/ 1048 h 1148"/>
                <a:gd name="T120" fmla="*/ 468 w 509"/>
                <a:gd name="T121" fmla="*/ 989 h 1148"/>
                <a:gd name="T122" fmla="*/ 477 w 509"/>
                <a:gd name="T123" fmla="*/ 925 h 1148"/>
                <a:gd name="T124" fmla="*/ 477 w 509"/>
                <a:gd name="T125" fmla="*/ 872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9" h="1148">
                  <a:moveTo>
                    <a:pt x="296" y="839"/>
                  </a:moveTo>
                  <a:lnTo>
                    <a:pt x="294" y="859"/>
                  </a:lnTo>
                  <a:lnTo>
                    <a:pt x="289" y="876"/>
                  </a:lnTo>
                  <a:lnTo>
                    <a:pt x="281" y="891"/>
                  </a:lnTo>
                  <a:lnTo>
                    <a:pt x="272" y="905"/>
                  </a:lnTo>
                  <a:lnTo>
                    <a:pt x="259" y="915"/>
                  </a:lnTo>
                  <a:lnTo>
                    <a:pt x="247" y="922"/>
                  </a:lnTo>
                  <a:lnTo>
                    <a:pt x="232" y="928"/>
                  </a:lnTo>
                  <a:lnTo>
                    <a:pt x="215" y="929"/>
                  </a:lnTo>
                  <a:lnTo>
                    <a:pt x="198" y="928"/>
                  </a:lnTo>
                  <a:lnTo>
                    <a:pt x="183" y="922"/>
                  </a:lnTo>
                  <a:lnTo>
                    <a:pt x="169" y="915"/>
                  </a:lnTo>
                  <a:lnTo>
                    <a:pt x="157" y="905"/>
                  </a:lnTo>
                  <a:lnTo>
                    <a:pt x="146" y="893"/>
                  </a:lnTo>
                  <a:lnTo>
                    <a:pt x="139" y="880"/>
                  </a:lnTo>
                  <a:lnTo>
                    <a:pt x="134" y="864"/>
                  </a:lnTo>
                  <a:lnTo>
                    <a:pt x="132" y="847"/>
                  </a:lnTo>
                  <a:lnTo>
                    <a:pt x="134" y="830"/>
                  </a:lnTo>
                  <a:lnTo>
                    <a:pt x="139" y="815"/>
                  </a:lnTo>
                  <a:lnTo>
                    <a:pt x="146" y="801"/>
                  </a:lnTo>
                  <a:lnTo>
                    <a:pt x="157" y="789"/>
                  </a:lnTo>
                  <a:lnTo>
                    <a:pt x="169" y="778"/>
                  </a:lnTo>
                  <a:lnTo>
                    <a:pt x="183" y="771"/>
                  </a:lnTo>
                  <a:lnTo>
                    <a:pt x="198" y="766"/>
                  </a:lnTo>
                  <a:lnTo>
                    <a:pt x="215" y="764"/>
                  </a:lnTo>
                  <a:lnTo>
                    <a:pt x="232" y="766"/>
                  </a:lnTo>
                  <a:lnTo>
                    <a:pt x="245" y="770"/>
                  </a:lnTo>
                  <a:lnTo>
                    <a:pt x="259" y="777"/>
                  </a:lnTo>
                  <a:lnTo>
                    <a:pt x="271" y="786"/>
                  </a:lnTo>
                  <a:lnTo>
                    <a:pt x="280" y="798"/>
                  </a:lnTo>
                  <a:lnTo>
                    <a:pt x="288" y="811"/>
                  </a:lnTo>
                  <a:lnTo>
                    <a:pt x="294" y="824"/>
                  </a:lnTo>
                  <a:lnTo>
                    <a:pt x="296" y="839"/>
                  </a:lnTo>
                  <a:lnTo>
                    <a:pt x="477" y="839"/>
                  </a:lnTo>
                  <a:lnTo>
                    <a:pt x="477" y="807"/>
                  </a:lnTo>
                  <a:lnTo>
                    <a:pt x="477" y="769"/>
                  </a:lnTo>
                  <a:lnTo>
                    <a:pt x="477" y="728"/>
                  </a:lnTo>
                  <a:lnTo>
                    <a:pt x="477" y="685"/>
                  </a:lnTo>
                  <a:lnTo>
                    <a:pt x="331" y="685"/>
                  </a:lnTo>
                  <a:lnTo>
                    <a:pt x="331" y="686"/>
                  </a:lnTo>
                  <a:lnTo>
                    <a:pt x="332" y="690"/>
                  </a:lnTo>
                  <a:lnTo>
                    <a:pt x="332" y="693"/>
                  </a:lnTo>
                  <a:lnTo>
                    <a:pt x="332" y="694"/>
                  </a:lnTo>
                  <a:lnTo>
                    <a:pt x="331" y="703"/>
                  </a:lnTo>
                  <a:lnTo>
                    <a:pt x="328" y="713"/>
                  </a:lnTo>
                  <a:lnTo>
                    <a:pt x="324" y="720"/>
                  </a:lnTo>
                  <a:lnTo>
                    <a:pt x="319" y="726"/>
                  </a:lnTo>
                  <a:lnTo>
                    <a:pt x="312" y="732"/>
                  </a:lnTo>
                  <a:lnTo>
                    <a:pt x="304" y="737"/>
                  </a:lnTo>
                  <a:lnTo>
                    <a:pt x="296" y="739"/>
                  </a:lnTo>
                  <a:lnTo>
                    <a:pt x="287" y="740"/>
                  </a:lnTo>
                  <a:lnTo>
                    <a:pt x="278" y="739"/>
                  </a:lnTo>
                  <a:lnTo>
                    <a:pt x="270" y="737"/>
                  </a:lnTo>
                  <a:lnTo>
                    <a:pt x="261" y="732"/>
                  </a:lnTo>
                  <a:lnTo>
                    <a:pt x="255" y="726"/>
                  </a:lnTo>
                  <a:lnTo>
                    <a:pt x="250" y="720"/>
                  </a:lnTo>
                  <a:lnTo>
                    <a:pt x="245" y="713"/>
                  </a:lnTo>
                  <a:lnTo>
                    <a:pt x="243" y="703"/>
                  </a:lnTo>
                  <a:lnTo>
                    <a:pt x="242" y="694"/>
                  </a:lnTo>
                  <a:lnTo>
                    <a:pt x="243" y="685"/>
                  </a:lnTo>
                  <a:lnTo>
                    <a:pt x="245" y="677"/>
                  </a:lnTo>
                  <a:lnTo>
                    <a:pt x="250" y="669"/>
                  </a:lnTo>
                  <a:lnTo>
                    <a:pt x="255" y="663"/>
                  </a:lnTo>
                  <a:lnTo>
                    <a:pt x="261" y="657"/>
                  </a:lnTo>
                  <a:lnTo>
                    <a:pt x="270" y="653"/>
                  </a:lnTo>
                  <a:lnTo>
                    <a:pt x="278" y="650"/>
                  </a:lnTo>
                  <a:lnTo>
                    <a:pt x="287" y="649"/>
                  </a:lnTo>
                  <a:lnTo>
                    <a:pt x="295" y="650"/>
                  </a:lnTo>
                  <a:lnTo>
                    <a:pt x="303" y="652"/>
                  </a:lnTo>
                  <a:lnTo>
                    <a:pt x="310" y="655"/>
                  </a:lnTo>
                  <a:lnTo>
                    <a:pt x="316" y="660"/>
                  </a:lnTo>
                  <a:lnTo>
                    <a:pt x="321" y="664"/>
                  </a:lnTo>
                  <a:lnTo>
                    <a:pt x="325" y="671"/>
                  </a:lnTo>
                  <a:lnTo>
                    <a:pt x="328" y="677"/>
                  </a:lnTo>
                  <a:lnTo>
                    <a:pt x="331" y="685"/>
                  </a:lnTo>
                  <a:lnTo>
                    <a:pt x="477" y="685"/>
                  </a:lnTo>
                  <a:lnTo>
                    <a:pt x="477" y="490"/>
                  </a:lnTo>
                  <a:lnTo>
                    <a:pt x="477" y="300"/>
                  </a:lnTo>
                  <a:lnTo>
                    <a:pt x="477" y="158"/>
                  </a:lnTo>
                  <a:lnTo>
                    <a:pt x="477" y="100"/>
                  </a:lnTo>
                  <a:lnTo>
                    <a:pt x="478" y="92"/>
                  </a:lnTo>
                  <a:lnTo>
                    <a:pt x="482" y="84"/>
                  </a:lnTo>
                  <a:lnTo>
                    <a:pt x="486" y="77"/>
                  </a:lnTo>
                  <a:lnTo>
                    <a:pt x="492" y="71"/>
                  </a:lnTo>
                  <a:lnTo>
                    <a:pt x="503" y="60"/>
                  </a:lnTo>
                  <a:lnTo>
                    <a:pt x="509" y="46"/>
                  </a:lnTo>
                  <a:lnTo>
                    <a:pt x="509" y="31"/>
                  </a:lnTo>
                  <a:lnTo>
                    <a:pt x="503" y="17"/>
                  </a:lnTo>
                  <a:lnTo>
                    <a:pt x="498" y="11"/>
                  </a:lnTo>
                  <a:lnTo>
                    <a:pt x="492" y="6"/>
                  </a:lnTo>
                  <a:lnTo>
                    <a:pt x="485" y="2"/>
                  </a:lnTo>
                  <a:lnTo>
                    <a:pt x="478" y="0"/>
                  </a:lnTo>
                  <a:lnTo>
                    <a:pt x="471" y="0"/>
                  </a:lnTo>
                  <a:lnTo>
                    <a:pt x="463" y="1"/>
                  </a:lnTo>
                  <a:lnTo>
                    <a:pt x="456" y="3"/>
                  </a:lnTo>
                  <a:lnTo>
                    <a:pt x="449" y="7"/>
                  </a:lnTo>
                  <a:lnTo>
                    <a:pt x="438" y="15"/>
                  </a:lnTo>
                  <a:lnTo>
                    <a:pt x="429" y="24"/>
                  </a:lnTo>
                  <a:lnTo>
                    <a:pt x="421" y="35"/>
                  </a:lnTo>
                  <a:lnTo>
                    <a:pt x="412" y="47"/>
                  </a:lnTo>
                  <a:lnTo>
                    <a:pt x="407" y="60"/>
                  </a:lnTo>
                  <a:lnTo>
                    <a:pt x="403" y="72"/>
                  </a:lnTo>
                  <a:lnTo>
                    <a:pt x="401" y="86"/>
                  </a:lnTo>
                  <a:lnTo>
                    <a:pt x="400" y="100"/>
                  </a:lnTo>
                  <a:lnTo>
                    <a:pt x="400" y="117"/>
                  </a:lnTo>
                  <a:lnTo>
                    <a:pt x="400" y="164"/>
                  </a:lnTo>
                  <a:lnTo>
                    <a:pt x="400" y="236"/>
                  </a:lnTo>
                  <a:lnTo>
                    <a:pt x="400" y="325"/>
                  </a:lnTo>
                  <a:lnTo>
                    <a:pt x="108" y="325"/>
                  </a:lnTo>
                  <a:lnTo>
                    <a:pt x="108" y="98"/>
                  </a:lnTo>
                  <a:lnTo>
                    <a:pt x="107" y="84"/>
                  </a:lnTo>
                  <a:lnTo>
                    <a:pt x="105" y="71"/>
                  </a:lnTo>
                  <a:lnTo>
                    <a:pt x="101" y="58"/>
                  </a:lnTo>
                  <a:lnTo>
                    <a:pt x="96" y="46"/>
                  </a:lnTo>
                  <a:lnTo>
                    <a:pt x="89" y="34"/>
                  </a:lnTo>
                  <a:lnTo>
                    <a:pt x="81" y="24"/>
                  </a:lnTo>
                  <a:lnTo>
                    <a:pt x="70" y="15"/>
                  </a:lnTo>
                  <a:lnTo>
                    <a:pt x="59" y="7"/>
                  </a:lnTo>
                  <a:lnTo>
                    <a:pt x="52" y="3"/>
                  </a:lnTo>
                  <a:lnTo>
                    <a:pt x="45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0" y="31"/>
                  </a:lnTo>
                  <a:lnTo>
                    <a:pt x="0" y="46"/>
                  </a:lnTo>
                  <a:lnTo>
                    <a:pt x="6" y="60"/>
                  </a:lnTo>
                  <a:lnTo>
                    <a:pt x="16" y="71"/>
                  </a:lnTo>
                  <a:lnTo>
                    <a:pt x="22" y="76"/>
                  </a:lnTo>
                  <a:lnTo>
                    <a:pt x="26" y="80"/>
                  </a:lnTo>
                  <a:lnTo>
                    <a:pt x="30" y="88"/>
                  </a:lnTo>
                  <a:lnTo>
                    <a:pt x="31" y="98"/>
                  </a:lnTo>
                  <a:lnTo>
                    <a:pt x="31" y="515"/>
                  </a:lnTo>
                  <a:lnTo>
                    <a:pt x="166" y="515"/>
                  </a:lnTo>
                  <a:lnTo>
                    <a:pt x="169" y="504"/>
                  </a:lnTo>
                  <a:lnTo>
                    <a:pt x="176" y="496"/>
                  </a:lnTo>
                  <a:lnTo>
                    <a:pt x="185" y="490"/>
                  </a:lnTo>
                  <a:lnTo>
                    <a:pt x="196" y="488"/>
                  </a:lnTo>
                  <a:lnTo>
                    <a:pt x="208" y="490"/>
                  </a:lnTo>
                  <a:lnTo>
                    <a:pt x="218" y="497"/>
                  </a:lnTo>
                  <a:lnTo>
                    <a:pt x="225" y="507"/>
                  </a:lnTo>
                  <a:lnTo>
                    <a:pt x="227" y="519"/>
                  </a:lnTo>
                  <a:lnTo>
                    <a:pt x="225" y="531"/>
                  </a:lnTo>
                  <a:lnTo>
                    <a:pt x="218" y="540"/>
                  </a:lnTo>
                  <a:lnTo>
                    <a:pt x="208" y="547"/>
                  </a:lnTo>
                  <a:lnTo>
                    <a:pt x="196" y="549"/>
                  </a:lnTo>
                  <a:lnTo>
                    <a:pt x="184" y="547"/>
                  </a:lnTo>
                  <a:lnTo>
                    <a:pt x="174" y="540"/>
                  </a:lnTo>
                  <a:lnTo>
                    <a:pt x="168" y="528"/>
                  </a:lnTo>
                  <a:lnTo>
                    <a:pt x="166" y="515"/>
                  </a:lnTo>
                  <a:lnTo>
                    <a:pt x="31" y="515"/>
                  </a:lnTo>
                  <a:lnTo>
                    <a:pt x="31" y="925"/>
                  </a:lnTo>
                  <a:lnTo>
                    <a:pt x="32" y="946"/>
                  </a:lnTo>
                  <a:lnTo>
                    <a:pt x="36" y="968"/>
                  </a:lnTo>
                  <a:lnTo>
                    <a:pt x="40" y="989"/>
                  </a:lnTo>
                  <a:lnTo>
                    <a:pt x="48" y="1010"/>
                  </a:lnTo>
                  <a:lnTo>
                    <a:pt x="58" y="1029"/>
                  </a:lnTo>
                  <a:lnTo>
                    <a:pt x="68" y="1048"/>
                  </a:lnTo>
                  <a:lnTo>
                    <a:pt x="82" y="1066"/>
                  </a:lnTo>
                  <a:lnTo>
                    <a:pt x="97" y="1082"/>
                  </a:lnTo>
                  <a:lnTo>
                    <a:pt x="113" y="1097"/>
                  </a:lnTo>
                  <a:lnTo>
                    <a:pt x="130" y="1110"/>
                  </a:lnTo>
                  <a:lnTo>
                    <a:pt x="149" y="1122"/>
                  </a:lnTo>
                  <a:lnTo>
                    <a:pt x="169" y="1131"/>
                  </a:lnTo>
                  <a:lnTo>
                    <a:pt x="189" y="1138"/>
                  </a:lnTo>
                  <a:lnTo>
                    <a:pt x="211" y="1143"/>
                  </a:lnTo>
                  <a:lnTo>
                    <a:pt x="233" y="1147"/>
                  </a:lnTo>
                  <a:lnTo>
                    <a:pt x="255" y="1148"/>
                  </a:lnTo>
                  <a:lnTo>
                    <a:pt x="276" y="1147"/>
                  </a:lnTo>
                  <a:lnTo>
                    <a:pt x="298" y="1143"/>
                  </a:lnTo>
                  <a:lnTo>
                    <a:pt x="319" y="1138"/>
                  </a:lnTo>
                  <a:lnTo>
                    <a:pt x="340" y="1131"/>
                  </a:lnTo>
                  <a:lnTo>
                    <a:pt x="359" y="1122"/>
                  </a:lnTo>
                  <a:lnTo>
                    <a:pt x="378" y="1110"/>
                  </a:lnTo>
                  <a:lnTo>
                    <a:pt x="395" y="1097"/>
                  </a:lnTo>
                  <a:lnTo>
                    <a:pt x="411" y="1082"/>
                  </a:lnTo>
                  <a:lnTo>
                    <a:pt x="426" y="1066"/>
                  </a:lnTo>
                  <a:lnTo>
                    <a:pt x="440" y="1048"/>
                  </a:lnTo>
                  <a:lnTo>
                    <a:pt x="450" y="1029"/>
                  </a:lnTo>
                  <a:lnTo>
                    <a:pt x="460" y="1010"/>
                  </a:lnTo>
                  <a:lnTo>
                    <a:pt x="468" y="989"/>
                  </a:lnTo>
                  <a:lnTo>
                    <a:pt x="472" y="968"/>
                  </a:lnTo>
                  <a:lnTo>
                    <a:pt x="476" y="946"/>
                  </a:lnTo>
                  <a:lnTo>
                    <a:pt x="477" y="925"/>
                  </a:lnTo>
                  <a:lnTo>
                    <a:pt x="477" y="918"/>
                  </a:lnTo>
                  <a:lnTo>
                    <a:pt x="477" y="899"/>
                  </a:lnTo>
                  <a:lnTo>
                    <a:pt x="477" y="872"/>
                  </a:lnTo>
                  <a:lnTo>
                    <a:pt x="477" y="839"/>
                  </a:lnTo>
                  <a:lnTo>
                    <a:pt x="296" y="83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Freeform 21"/>
            <p:cNvSpPr>
              <a:spLocks/>
            </p:cNvSpPr>
            <p:nvPr/>
          </p:nvSpPr>
          <p:spPr bwMode="auto">
            <a:xfrm>
              <a:off x="3408" y="1776"/>
              <a:ext cx="96" cy="288"/>
            </a:xfrm>
            <a:custGeom>
              <a:avLst/>
              <a:gdLst>
                <a:gd name="T0" fmla="*/ 289 w 509"/>
                <a:gd name="T1" fmla="*/ 876 h 1148"/>
                <a:gd name="T2" fmla="*/ 259 w 509"/>
                <a:gd name="T3" fmla="*/ 915 h 1148"/>
                <a:gd name="T4" fmla="*/ 215 w 509"/>
                <a:gd name="T5" fmla="*/ 929 h 1148"/>
                <a:gd name="T6" fmla="*/ 169 w 509"/>
                <a:gd name="T7" fmla="*/ 915 h 1148"/>
                <a:gd name="T8" fmla="*/ 139 w 509"/>
                <a:gd name="T9" fmla="*/ 880 h 1148"/>
                <a:gd name="T10" fmla="*/ 134 w 509"/>
                <a:gd name="T11" fmla="*/ 830 h 1148"/>
                <a:gd name="T12" fmla="*/ 157 w 509"/>
                <a:gd name="T13" fmla="*/ 789 h 1148"/>
                <a:gd name="T14" fmla="*/ 198 w 509"/>
                <a:gd name="T15" fmla="*/ 766 h 1148"/>
                <a:gd name="T16" fmla="*/ 245 w 509"/>
                <a:gd name="T17" fmla="*/ 770 h 1148"/>
                <a:gd name="T18" fmla="*/ 280 w 509"/>
                <a:gd name="T19" fmla="*/ 798 h 1148"/>
                <a:gd name="T20" fmla="*/ 296 w 509"/>
                <a:gd name="T21" fmla="*/ 839 h 1148"/>
                <a:gd name="T22" fmla="*/ 477 w 509"/>
                <a:gd name="T23" fmla="*/ 769 h 1148"/>
                <a:gd name="T24" fmla="*/ 331 w 509"/>
                <a:gd name="T25" fmla="*/ 685 h 1148"/>
                <a:gd name="T26" fmla="*/ 332 w 509"/>
                <a:gd name="T27" fmla="*/ 693 h 1148"/>
                <a:gd name="T28" fmla="*/ 328 w 509"/>
                <a:gd name="T29" fmla="*/ 713 h 1148"/>
                <a:gd name="T30" fmla="*/ 312 w 509"/>
                <a:gd name="T31" fmla="*/ 732 h 1148"/>
                <a:gd name="T32" fmla="*/ 287 w 509"/>
                <a:gd name="T33" fmla="*/ 740 h 1148"/>
                <a:gd name="T34" fmla="*/ 261 w 509"/>
                <a:gd name="T35" fmla="*/ 732 h 1148"/>
                <a:gd name="T36" fmla="*/ 245 w 509"/>
                <a:gd name="T37" fmla="*/ 713 h 1148"/>
                <a:gd name="T38" fmla="*/ 243 w 509"/>
                <a:gd name="T39" fmla="*/ 685 h 1148"/>
                <a:gd name="T40" fmla="*/ 255 w 509"/>
                <a:gd name="T41" fmla="*/ 663 h 1148"/>
                <a:gd name="T42" fmla="*/ 278 w 509"/>
                <a:gd name="T43" fmla="*/ 650 h 1148"/>
                <a:gd name="T44" fmla="*/ 303 w 509"/>
                <a:gd name="T45" fmla="*/ 652 h 1148"/>
                <a:gd name="T46" fmla="*/ 321 w 509"/>
                <a:gd name="T47" fmla="*/ 664 h 1148"/>
                <a:gd name="T48" fmla="*/ 331 w 509"/>
                <a:gd name="T49" fmla="*/ 685 h 1148"/>
                <a:gd name="T50" fmla="*/ 477 w 509"/>
                <a:gd name="T51" fmla="*/ 300 h 1148"/>
                <a:gd name="T52" fmla="*/ 478 w 509"/>
                <a:gd name="T53" fmla="*/ 92 h 1148"/>
                <a:gd name="T54" fmla="*/ 492 w 509"/>
                <a:gd name="T55" fmla="*/ 71 h 1148"/>
                <a:gd name="T56" fmla="*/ 509 w 509"/>
                <a:gd name="T57" fmla="*/ 31 h 1148"/>
                <a:gd name="T58" fmla="*/ 492 w 509"/>
                <a:gd name="T59" fmla="*/ 6 h 1148"/>
                <a:gd name="T60" fmla="*/ 471 w 509"/>
                <a:gd name="T61" fmla="*/ 0 h 1148"/>
                <a:gd name="T62" fmla="*/ 449 w 509"/>
                <a:gd name="T63" fmla="*/ 7 h 1148"/>
                <a:gd name="T64" fmla="*/ 421 w 509"/>
                <a:gd name="T65" fmla="*/ 35 h 1148"/>
                <a:gd name="T66" fmla="*/ 403 w 509"/>
                <a:gd name="T67" fmla="*/ 72 h 1148"/>
                <a:gd name="T68" fmla="*/ 400 w 509"/>
                <a:gd name="T69" fmla="*/ 117 h 1148"/>
                <a:gd name="T70" fmla="*/ 400 w 509"/>
                <a:gd name="T71" fmla="*/ 325 h 1148"/>
                <a:gd name="T72" fmla="*/ 107 w 509"/>
                <a:gd name="T73" fmla="*/ 84 h 1148"/>
                <a:gd name="T74" fmla="*/ 96 w 509"/>
                <a:gd name="T75" fmla="*/ 46 h 1148"/>
                <a:gd name="T76" fmla="*/ 70 w 509"/>
                <a:gd name="T77" fmla="*/ 15 h 1148"/>
                <a:gd name="T78" fmla="*/ 45 w 509"/>
                <a:gd name="T79" fmla="*/ 1 h 1148"/>
                <a:gd name="T80" fmla="*/ 23 w 509"/>
                <a:gd name="T81" fmla="*/ 2 h 1148"/>
                <a:gd name="T82" fmla="*/ 6 w 509"/>
                <a:gd name="T83" fmla="*/ 17 h 1148"/>
                <a:gd name="T84" fmla="*/ 6 w 509"/>
                <a:gd name="T85" fmla="*/ 60 h 1148"/>
                <a:gd name="T86" fmla="*/ 26 w 509"/>
                <a:gd name="T87" fmla="*/ 80 h 1148"/>
                <a:gd name="T88" fmla="*/ 31 w 509"/>
                <a:gd name="T89" fmla="*/ 515 h 1148"/>
                <a:gd name="T90" fmla="*/ 176 w 509"/>
                <a:gd name="T91" fmla="*/ 496 h 1148"/>
                <a:gd name="T92" fmla="*/ 208 w 509"/>
                <a:gd name="T93" fmla="*/ 490 h 1148"/>
                <a:gd name="T94" fmla="*/ 227 w 509"/>
                <a:gd name="T95" fmla="*/ 519 h 1148"/>
                <a:gd name="T96" fmla="*/ 208 w 509"/>
                <a:gd name="T97" fmla="*/ 547 h 1148"/>
                <a:gd name="T98" fmla="*/ 174 w 509"/>
                <a:gd name="T99" fmla="*/ 540 h 1148"/>
                <a:gd name="T100" fmla="*/ 31 w 509"/>
                <a:gd name="T101" fmla="*/ 515 h 1148"/>
                <a:gd name="T102" fmla="*/ 36 w 509"/>
                <a:gd name="T103" fmla="*/ 968 h 1148"/>
                <a:gd name="T104" fmla="*/ 58 w 509"/>
                <a:gd name="T105" fmla="*/ 1029 h 1148"/>
                <a:gd name="T106" fmla="*/ 97 w 509"/>
                <a:gd name="T107" fmla="*/ 1082 h 1148"/>
                <a:gd name="T108" fmla="*/ 149 w 509"/>
                <a:gd name="T109" fmla="*/ 1122 h 1148"/>
                <a:gd name="T110" fmla="*/ 211 w 509"/>
                <a:gd name="T111" fmla="*/ 1143 h 1148"/>
                <a:gd name="T112" fmla="*/ 276 w 509"/>
                <a:gd name="T113" fmla="*/ 1147 h 1148"/>
                <a:gd name="T114" fmla="*/ 340 w 509"/>
                <a:gd name="T115" fmla="*/ 1131 h 1148"/>
                <a:gd name="T116" fmla="*/ 395 w 509"/>
                <a:gd name="T117" fmla="*/ 1097 h 1148"/>
                <a:gd name="T118" fmla="*/ 440 w 509"/>
                <a:gd name="T119" fmla="*/ 1048 h 1148"/>
                <a:gd name="T120" fmla="*/ 468 w 509"/>
                <a:gd name="T121" fmla="*/ 989 h 1148"/>
                <a:gd name="T122" fmla="*/ 477 w 509"/>
                <a:gd name="T123" fmla="*/ 925 h 1148"/>
                <a:gd name="T124" fmla="*/ 477 w 509"/>
                <a:gd name="T125" fmla="*/ 872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9" h="1148">
                  <a:moveTo>
                    <a:pt x="296" y="839"/>
                  </a:moveTo>
                  <a:lnTo>
                    <a:pt x="294" y="859"/>
                  </a:lnTo>
                  <a:lnTo>
                    <a:pt x="289" y="876"/>
                  </a:lnTo>
                  <a:lnTo>
                    <a:pt x="281" y="891"/>
                  </a:lnTo>
                  <a:lnTo>
                    <a:pt x="272" y="905"/>
                  </a:lnTo>
                  <a:lnTo>
                    <a:pt x="259" y="915"/>
                  </a:lnTo>
                  <a:lnTo>
                    <a:pt x="247" y="922"/>
                  </a:lnTo>
                  <a:lnTo>
                    <a:pt x="232" y="928"/>
                  </a:lnTo>
                  <a:lnTo>
                    <a:pt x="215" y="929"/>
                  </a:lnTo>
                  <a:lnTo>
                    <a:pt x="198" y="928"/>
                  </a:lnTo>
                  <a:lnTo>
                    <a:pt x="183" y="922"/>
                  </a:lnTo>
                  <a:lnTo>
                    <a:pt x="169" y="915"/>
                  </a:lnTo>
                  <a:lnTo>
                    <a:pt x="157" y="905"/>
                  </a:lnTo>
                  <a:lnTo>
                    <a:pt x="146" y="893"/>
                  </a:lnTo>
                  <a:lnTo>
                    <a:pt x="139" y="880"/>
                  </a:lnTo>
                  <a:lnTo>
                    <a:pt x="134" y="864"/>
                  </a:lnTo>
                  <a:lnTo>
                    <a:pt x="132" y="847"/>
                  </a:lnTo>
                  <a:lnTo>
                    <a:pt x="134" y="830"/>
                  </a:lnTo>
                  <a:lnTo>
                    <a:pt x="139" y="815"/>
                  </a:lnTo>
                  <a:lnTo>
                    <a:pt x="146" y="801"/>
                  </a:lnTo>
                  <a:lnTo>
                    <a:pt x="157" y="789"/>
                  </a:lnTo>
                  <a:lnTo>
                    <a:pt x="169" y="778"/>
                  </a:lnTo>
                  <a:lnTo>
                    <a:pt x="183" y="771"/>
                  </a:lnTo>
                  <a:lnTo>
                    <a:pt x="198" y="766"/>
                  </a:lnTo>
                  <a:lnTo>
                    <a:pt x="215" y="764"/>
                  </a:lnTo>
                  <a:lnTo>
                    <a:pt x="232" y="766"/>
                  </a:lnTo>
                  <a:lnTo>
                    <a:pt x="245" y="770"/>
                  </a:lnTo>
                  <a:lnTo>
                    <a:pt x="259" y="777"/>
                  </a:lnTo>
                  <a:lnTo>
                    <a:pt x="271" y="786"/>
                  </a:lnTo>
                  <a:lnTo>
                    <a:pt x="280" y="798"/>
                  </a:lnTo>
                  <a:lnTo>
                    <a:pt x="288" y="811"/>
                  </a:lnTo>
                  <a:lnTo>
                    <a:pt x="294" y="824"/>
                  </a:lnTo>
                  <a:lnTo>
                    <a:pt x="296" y="839"/>
                  </a:lnTo>
                  <a:lnTo>
                    <a:pt x="477" y="839"/>
                  </a:lnTo>
                  <a:lnTo>
                    <a:pt x="477" y="807"/>
                  </a:lnTo>
                  <a:lnTo>
                    <a:pt x="477" y="769"/>
                  </a:lnTo>
                  <a:lnTo>
                    <a:pt x="477" y="728"/>
                  </a:lnTo>
                  <a:lnTo>
                    <a:pt x="477" y="685"/>
                  </a:lnTo>
                  <a:lnTo>
                    <a:pt x="331" y="685"/>
                  </a:lnTo>
                  <a:lnTo>
                    <a:pt x="331" y="686"/>
                  </a:lnTo>
                  <a:lnTo>
                    <a:pt x="332" y="690"/>
                  </a:lnTo>
                  <a:lnTo>
                    <a:pt x="332" y="693"/>
                  </a:lnTo>
                  <a:lnTo>
                    <a:pt x="332" y="694"/>
                  </a:lnTo>
                  <a:lnTo>
                    <a:pt x="331" y="703"/>
                  </a:lnTo>
                  <a:lnTo>
                    <a:pt x="328" y="713"/>
                  </a:lnTo>
                  <a:lnTo>
                    <a:pt x="324" y="720"/>
                  </a:lnTo>
                  <a:lnTo>
                    <a:pt x="319" y="726"/>
                  </a:lnTo>
                  <a:lnTo>
                    <a:pt x="312" y="732"/>
                  </a:lnTo>
                  <a:lnTo>
                    <a:pt x="304" y="737"/>
                  </a:lnTo>
                  <a:lnTo>
                    <a:pt x="296" y="739"/>
                  </a:lnTo>
                  <a:lnTo>
                    <a:pt x="287" y="740"/>
                  </a:lnTo>
                  <a:lnTo>
                    <a:pt x="278" y="739"/>
                  </a:lnTo>
                  <a:lnTo>
                    <a:pt x="270" y="737"/>
                  </a:lnTo>
                  <a:lnTo>
                    <a:pt x="261" y="732"/>
                  </a:lnTo>
                  <a:lnTo>
                    <a:pt x="255" y="726"/>
                  </a:lnTo>
                  <a:lnTo>
                    <a:pt x="250" y="720"/>
                  </a:lnTo>
                  <a:lnTo>
                    <a:pt x="245" y="713"/>
                  </a:lnTo>
                  <a:lnTo>
                    <a:pt x="243" y="703"/>
                  </a:lnTo>
                  <a:lnTo>
                    <a:pt x="242" y="694"/>
                  </a:lnTo>
                  <a:lnTo>
                    <a:pt x="243" y="685"/>
                  </a:lnTo>
                  <a:lnTo>
                    <a:pt x="245" y="677"/>
                  </a:lnTo>
                  <a:lnTo>
                    <a:pt x="250" y="669"/>
                  </a:lnTo>
                  <a:lnTo>
                    <a:pt x="255" y="663"/>
                  </a:lnTo>
                  <a:lnTo>
                    <a:pt x="261" y="657"/>
                  </a:lnTo>
                  <a:lnTo>
                    <a:pt x="270" y="653"/>
                  </a:lnTo>
                  <a:lnTo>
                    <a:pt x="278" y="650"/>
                  </a:lnTo>
                  <a:lnTo>
                    <a:pt x="287" y="649"/>
                  </a:lnTo>
                  <a:lnTo>
                    <a:pt x="295" y="650"/>
                  </a:lnTo>
                  <a:lnTo>
                    <a:pt x="303" y="652"/>
                  </a:lnTo>
                  <a:lnTo>
                    <a:pt x="310" y="655"/>
                  </a:lnTo>
                  <a:lnTo>
                    <a:pt x="316" y="660"/>
                  </a:lnTo>
                  <a:lnTo>
                    <a:pt x="321" y="664"/>
                  </a:lnTo>
                  <a:lnTo>
                    <a:pt x="325" y="671"/>
                  </a:lnTo>
                  <a:lnTo>
                    <a:pt x="328" y="677"/>
                  </a:lnTo>
                  <a:lnTo>
                    <a:pt x="331" y="685"/>
                  </a:lnTo>
                  <a:lnTo>
                    <a:pt x="477" y="685"/>
                  </a:lnTo>
                  <a:lnTo>
                    <a:pt x="477" y="490"/>
                  </a:lnTo>
                  <a:lnTo>
                    <a:pt x="477" y="300"/>
                  </a:lnTo>
                  <a:lnTo>
                    <a:pt x="477" y="158"/>
                  </a:lnTo>
                  <a:lnTo>
                    <a:pt x="477" y="100"/>
                  </a:lnTo>
                  <a:lnTo>
                    <a:pt x="478" y="92"/>
                  </a:lnTo>
                  <a:lnTo>
                    <a:pt x="482" y="84"/>
                  </a:lnTo>
                  <a:lnTo>
                    <a:pt x="486" y="77"/>
                  </a:lnTo>
                  <a:lnTo>
                    <a:pt x="492" y="71"/>
                  </a:lnTo>
                  <a:lnTo>
                    <a:pt x="503" y="60"/>
                  </a:lnTo>
                  <a:lnTo>
                    <a:pt x="509" y="46"/>
                  </a:lnTo>
                  <a:lnTo>
                    <a:pt x="509" y="31"/>
                  </a:lnTo>
                  <a:lnTo>
                    <a:pt x="503" y="17"/>
                  </a:lnTo>
                  <a:lnTo>
                    <a:pt x="498" y="11"/>
                  </a:lnTo>
                  <a:lnTo>
                    <a:pt x="492" y="6"/>
                  </a:lnTo>
                  <a:lnTo>
                    <a:pt x="485" y="2"/>
                  </a:lnTo>
                  <a:lnTo>
                    <a:pt x="478" y="0"/>
                  </a:lnTo>
                  <a:lnTo>
                    <a:pt x="471" y="0"/>
                  </a:lnTo>
                  <a:lnTo>
                    <a:pt x="463" y="1"/>
                  </a:lnTo>
                  <a:lnTo>
                    <a:pt x="456" y="3"/>
                  </a:lnTo>
                  <a:lnTo>
                    <a:pt x="449" y="7"/>
                  </a:lnTo>
                  <a:lnTo>
                    <a:pt x="438" y="15"/>
                  </a:lnTo>
                  <a:lnTo>
                    <a:pt x="429" y="24"/>
                  </a:lnTo>
                  <a:lnTo>
                    <a:pt x="421" y="35"/>
                  </a:lnTo>
                  <a:lnTo>
                    <a:pt x="412" y="47"/>
                  </a:lnTo>
                  <a:lnTo>
                    <a:pt x="407" y="60"/>
                  </a:lnTo>
                  <a:lnTo>
                    <a:pt x="403" y="72"/>
                  </a:lnTo>
                  <a:lnTo>
                    <a:pt x="401" y="86"/>
                  </a:lnTo>
                  <a:lnTo>
                    <a:pt x="400" y="100"/>
                  </a:lnTo>
                  <a:lnTo>
                    <a:pt x="400" y="117"/>
                  </a:lnTo>
                  <a:lnTo>
                    <a:pt x="400" y="164"/>
                  </a:lnTo>
                  <a:lnTo>
                    <a:pt x="400" y="236"/>
                  </a:lnTo>
                  <a:lnTo>
                    <a:pt x="400" y="325"/>
                  </a:lnTo>
                  <a:lnTo>
                    <a:pt x="108" y="325"/>
                  </a:lnTo>
                  <a:lnTo>
                    <a:pt x="108" y="98"/>
                  </a:lnTo>
                  <a:lnTo>
                    <a:pt x="107" y="84"/>
                  </a:lnTo>
                  <a:lnTo>
                    <a:pt x="105" y="71"/>
                  </a:lnTo>
                  <a:lnTo>
                    <a:pt x="101" y="58"/>
                  </a:lnTo>
                  <a:lnTo>
                    <a:pt x="96" y="46"/>
                  </a:lnTo>
                  <a:lnTo>
                    <a:pt x="89" y="34"/>
                  </a:lnTo>
                  <a:lnTo>
                    <a:pt x="81" y="24"/>
                  </a:lnTo>
                  <a:lnTo>
                    <a:pt x="70" y="15"/>
                  </a:lnTo>
                  <a:lnTo>
                    <a:pt x="59" y="7"/>
                  </a:lnTo>
                  <a:lnTo>
                    <a:pt x="52" y="3"/>
                  </a:lnTo>
                  <a:lnTo>
                    <a:pt x="45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0" y="31"/>
                  </a:lnTo>
                  <a:lnTo>
                    <a:pt x="0" y="46"/>
                  </a:lnTo>
                  <a:lnTo>
                    <a:pt x="6" y="60"/>
                  </a:lnTo>
                  <a:lnTo>
                    <a:pt x="16" y="71"/>
                  </a:lnTo>
                  <a:lnTo>
                    <a:pt x="22" y="76"/>
                  </a:lnTo>
                  <a:lnTo>
                    <a:pt x="26" y="80"/>
                  </a:lnTo>
                  <a:lnTo>
                    <a:pt x="30" y="88"/>
                  </a:lnTo>
                  <a:lnTo>
                    <a:pt x="31" y="98"/>
                  </a:lnTo>
                  <a:lnTo>
                    <a:pt x="31" y="515"/>
                  </a:lnTo>
                  <a:lnTo>
                    <a:pt x="166" y="515"/>
                  </a:lnTo>
                  <a:lnTo>
                    <a:pt x="169" y="504"/>
                  </a:lnTo>
                  <a:lnTo>
                    <a:pt x="176" y="496"/>
                  </a:lnTo>
                  <a:lnTo>
                    <a:pt x="185" y="490"/>
                  </a:lnTo>
                  <a:lnTo>
                    <a:pt x="196" y="488"/>
                  </a:lnTo>
                  <a:lnTo>
                    <a:pt x="208" y="490"/>
                  </a:lnTo>
                  <a:lnTo>
                    <a:pt x="218" y="497"/>
                  </a:lnTo>
                  <a:lnTo>
                    <a:pt x="225" y="507"/>
                  </a:lnTo>
                  <a:lnTo>
                    <a:pt x="227" y="519"/>
                  </a:lnTo>
                  <a:lnTo>
                    <a:pt x="225" y="531"/>
                  </a:lnTo>
                  <a:lnTo>
                    <a:pt x="218" y="540"/>
                  </a:lnTo>
                  <a:lnTo>
                    <a:pt x="208" y="547"/>
                  </a:lnTo>
                  <a:lnTo>
                    <a:pt x="196" y="549"/>
                  </a:lnTo>
                  <a:lnTo>
                    <a:pt x="184" y="547"/>
                  </a:lnTo>
                  <a:lnTo>
                    <a:pt x="174" y="540"/>
                  </a:lnTo>
                  <a:lnTo>
                    <a:pt x="168" y="528"/>
                  </a:lnTo>
                  <a:lnTo>
                    <a:pt x="166" y="515"/>
                  </a:lnTo>
                  <a:lnTo>
                    <a:pt x="31" y="515"/>
                  </a:lnTo>
                  <a:lnTo>
                    <a:pt x="31" y="925"/>
                  </a:lnTo>
                  <a:lnTo>
                    <a:pt x="32" y="946"/>
                  </a:lnTo>
                  <a:lnTo>
                    <a:pt x="36" y="968"/>
                  </a:lnTo>
                  <a:lnTo>
                    <a:pt x="40" y="989"/>
                  </a:lnTo>
                  <a:lnTo>
                    <a:pt x="48" y="1010"/>
                  </a:lnTo>
                  <a:lnTo>
                    <a:pt x="58" y="1029"/>
                  </a:lnTo>
                  <a:lnTo>
                    <a:pt x="68" y="1048"/>
                  </a:lnTo>
                  <a:lnTo>
                    <a:pt x="82" y="1066"/>
                  </a:lnTo>
                  <a:lnTo>
                    <a:pt x="97" y="1082"/>
                  </a:lnTo>
                  <a:lnTo>
                    <a:pt x="113" y="1097"/>
                  </a:lnTo>
                  <a:lnTo>
                    <a:pt x="130" y="1110"/>
                  </a:lnTo>
                  <a:lnTo>
                    <a:pt x="149" y="1122"/>
                  </a:lnTo>
                  <a:lnTo>
                    <a:pt x="169" y="1131"/>
                  </a:lnTo>
                  <a:lnTo>
                    <a:pt x="189" y="1138"/>
                  </a:lnTo>
                  <a:lnTo>
                    <a:pt x="211" y="1143"/>
                  </a:lnTo>
                  <a:lnTo>
                    <a:pt x="233" y="1147"/>
                  </a:lnTo>
                  <a:lnTo>
                    <a:pt x="255" y="1148"/>
                  </a:lnTo>
                  <a:lnTo>
                    <a:pt x="276" y="1147"/>
                  </a:lnTo>
                  <a:lnTo>
                    <a:pt x="298" y="1143"/>
                  </a:lnTo>
                  <a:lnTo>
                    <a:pt x="319" y="1138"/>
                  </a:lnTo>
                  <a:lnTo>
                    <a:pt x="340" y="1131"/>
                  </a:lnTo>
                  <a:lnTo>
                    <a:pt x="359" y="1122"/>
                  </a:lnTo>
                  <a:lnTo>
                    <a:pt x="378" y="1110"/>
                  </a:lnTo>
                  <a:lnTo>
                    <a:pt x="395" y="1097"/>
                  </a:lnTo>
                  <a:lnTo>
                    <a:pt x="411" y="1082"/>
                  </a:lnTo>
                  <a:lnTo>
                    <a:pt x="426" y="1066"/>
                  </a:lnTo>
                  <a:lnTo>
                    <a:pt x="440" y="1048"/>
                  </a:lnTo>
                  <a:lnTo>
                    <a:pt x="450" y="1029"/>
                  </a:lnTo>
                  <a:lnTo>
                    <a:pt x="460" y="1010"/>
                  </a:lnTo>
                  <a:lnTo>
                    <a:pt x="468" y="989"/>
                  </a:lnTo>
                  <a:lnTo>
                    <a:pt x="472" y="968"/>
                  </a:lnTo>
                  <a:lnTo>
                    <a:pt x="476" y="946"/>
                  </a:lnTo>
                  <a:lnTo>
                    <a:pt x="477" y="925"/>
                  </a:lnTo>
                  <a:lnTo>
                    <a:pt x="477" y="918"/>
                  </a:lnTo>
                  <a:lnTo>
                    <a:pt x="477" y="899"/>
                  </a:lnTo>
                  <a:lnTo>
                    <a:pt x="477" y="872"/>
                  </a:lnTo>
                  <a:lnTo>
                    <a:pt x="477" y="839"/>
                  </a:lnTo>
                  <a:lnTo>
                    <a:pt x="296" y="83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10" name="Group 22"/>
          <p:cNvGrpSpPr>
            <a:grpSpLocks/>
          </p:cNvGrpSpPr>
          <p:nvPr/>
        </p:nvGrpSpPr>
        <p:grpSpPr bwMode="auto">
          <a:xfrm>
            <a:off x="6553200" y="3581400"/>
            <a:ext cx="304800" cy="457200"/>
            <a:chOff x="3312" y="1776"/>
            <a:chExt cx="192" cy="288"/>
          </a:xfrm>
        </p:grpSpPr>
        <p:sp>
          <p:nvSpPr>
            <p:cNvPr id="12311" name="Freeform 23"/>
            <p:cNvSpPr>
              <a:spLocks/>
            </p:cNvSpPr>
            <p:nvPr/>
          </p:nvSpPr>
          <p:spPr bwMode="auto">
            <a:xfrm>
              <a:off x="3312" y="1776"/>
              <a:ext cx="96" cy="288"/>
            </a:xfrm>
            <a:custGeom>
              <a:avLst/>
              <a:gdLst>
                <a:gd name="T0" fmla="*/ 289 w 509"/>
                <a:gd name="T1" fmla="*/ 876 h 1148"/>
                <a:gd name="T2" fmla="*/ 259 w 509"/>
                <a:gd name="T3" fmla="*/ 915 h 1148"/>
                <a:gd name="T4" fmla="*/ 215 w 509"/>
                <a:gd name="T5" fmla="*/ 929 h 1148"/>
                <a:gd name="T6" fmla="*/ 169 w 509"/>
                <a:gd name="T7" fmla="*/ 915 h 1148"/>
                <a:gd name="T8" fmla="*/ 139 w 509"/>
                <a:gd name="T9" fmla="*/ 880 h 1148"/>
                <a:gd name="T10" fmla="*/ 134 w 509"/>
                <a:gd name="T11" fmla="*/ 830 h 1148"/>
                <a:gd name="T12" fmla="*/ 157 w 509"/>
                <a:gd name="T13" fmla="*/ 789 h 1148"/>
                <a:gd name="T14" fmla="*/ 198 w 509"/>
                <a:gd name="T15" fmla="*/ 766 h 1148"/>
                <a:gd name="T16" fmla="*/ 245 w 509"/>
                <a:gd name="T17" fmla="*/ 770 h 1148"/>
                <a:gd name="T18" fmla="*/ 280 w 509"/>
                <a:gd name="T19" fmla="*/ 798 h 1148"/>
                <a:gd name="T20" fmla="*/ 296 w 509"/>
                <a:gd name="T21" fmla="*/ 839 h 1148"/>
                <a:gd name="T22" fmla="*/ 477 w 509"/>
                <a:gd name="T23" fmla="*/ 769 h 1148"/>
                <a:gd name="T24" fmla="*/ 331 w 509"/>
                <a:gd name="T25" fmla="*/ 685 h 1148"/>
                <a:gd name="T26" fmla="*/ 332 w 509"/>
                <a:gd name="T27" fmla="*/ 693 h 1148"/>
                <a:gd name="T28" fmla="*/ 328 w 509"/>
                <a:gd name="T29" fmla="*/ 713 h 1148"/>
                <a:gd name="T30" fmla="*/ 312 w 509"/>
                <a:gd name="T31" fmla="*/ 732 h 1148"/>
                <a:gd name="T32" fmla="*/ 287 w 509"/>
                <a:gd name="T33" fmla="*/ 740 h 1148"/>
                <a:gd name="T34" fmla="*/ 261 w 509"/>
                <a:gd name="T35" fmla="*/ 732 h 1148"/>
                <a:gd name="T36" fmla="*/ 245 w 509"/>
                <a:gd name="T37" fmla="*/ 713 h 1148"/>
                <a:gd name="T38" fmla="*/ 243 w 509"/>
                <a:gd name="T39" fmla="*/ 685 h 1148"/>
                <a:gd name="T40" fmla="*/ 255 w 509"/>
                <a:gd name="T41" fmla="*/ 663 h 1148"/>
                <a:gd name="T42" fmla="*/ 278 w 509"/>
                <a:gd name="T43" fmla="*/ 650 h 1148"/>
                <a:gd name="T44" fmla="*/ 303 w 509"/>
                <a:gd name="T45" fmla="*/ 652 h 1148"/>
                <a:gd name="T46" fmla="*/ 321 w 509"/>
                <a:gd name="T47" fmla="*/ 664 h 1148"/>
                <a:gd name="T48" fmla="*/ 331 w 509"/>
                <a:gd name="T49" fmla="*/ 685 h 1148"/>
                <a:gd name="T50" fmla="*/ 477 w 509"/>
                <a:gd name="T51" fmla="*/ 300 h 1148"/>
                <a:gd name="T52" fmla="*/ 478 w 509"/>
                <a:gd name="T53" fmla="*/ 92 h 1148"/>
                <a:gd name="T54" fmla="*/ 492 w 509"/>
                <a:gd name="T55" fmla="*/ 71 h 1148"/>
                <a:gd name="T56" fmla="*/ 509 w 509"/>
                <a:gd name="T57" fmla="*/ 31 h 1148"/>
                <a:gd name="T58" fmla="*/ 492 w 509"/>
                <a:gd name="T59" fmla="*/ 6 h 1148"/>
                <a:gd name="T60" fmla="*/ 471 w 509"/>
                <a:gd name="T61" fmla="*/ 0 h 1148"/>
                <a:gd name="T62" fmla="*/ 449 w 509"/>
                <a:gd name="T63" fmla="*/ 7 h 1148"/>
                <a:gd name="T64" fmla="*/ 421 w 509"/>
                <a:gd name="T65" fmla="*/ 35 h 1148"/>
                <a:gd name="T66" fmla="*/ 403 w 509"/>
                <a:gd name="T67" fmla="*/ 72 h 1148"/>
                <a:gd name="T68" fmla="*/ 400 w 509"/>
                <a:gd name="T69" fmla="*/ 117 h 1148"/>
                <a:gd name="T70" fmla="*/ 400 w 509"/>
                <a:gd name="T71" fmla="*/ 325 h 1148"/>
                <a:gd name="T72" fmla="*/ 107 w 509"/>
                <a:gd name="T73" fmla="*/ 84 h 1148"/>
                <a:gd name="T74" fmla="*/ 96 w 509"/>
                <a:gd name="T75" fmla="*/ 46 h 1148"/>
                <a:gd name="T76" fmla="*/ 70 w 509"/>
                <a:gd name="T77" fmla="*/ 15 h 1148"/>
                <a:gd name="T78" fmla="*/ 45 w 509"/>
                <a:gd name="T79" fmla="*/ 1 h 1148"/>
                <a:gd name="T80" fmla="*/ 23 w 509"/>
                <a:gd name="T81" fmla="*/ 2 h 1148"/>
                <a:gd name="T82" fmla="*/ 6 w 509"/>
                <a:gd name="T83" fmla="*/ 17 h 1148"/>
                <a:gd name="T84" fmla="*/ 6 w 509"/>
                <a:gd name="T85" fmla="*/ 60 h 1148"/>
                <a:gd name="T86" fmla="*/ 26 w 509"/>
                <a:gd name="T87" fmla="*/ 80 h 1148"/>
                <a:gd name="T88" fmla="*/ 31 w 509"/>
                <a:gd name="T89" fmla="*/ 515 h 1148"/>
                <a:gd name="T90" fmla="*/ 176 w 509"/>
                <a:gd name="T91" fmla="*/ 496 h 1148"/>
                <a:gd name="T92" fmla="*/ 208 w 509"/>
                <a:gd name="T93" fmla="*/ 490 h 1148"/>
                <a:gd name="T94" fmla="*/ 227 w 509"/>
                <a:gd name="T95" fmla="*/ 519 h 1148"/>
                <a:gd name="T96" fmla="*/ 208 w 509"/>
                <a:gd name="T97" fmla="*/ 547 h 1148"/>
                <a:gd name="T98" fmla="*/ 174 w 509"/>
                <a:gd name="T99" fmla="*/ 540 h 1148"/>
                <a:gd name="T100" fmla="*/ 31 w 509"/>
                <a:gd name="T101" fmla="*/ 515 h 1148"/>
                <a:gd name="T102" fmla="*/ 36 w 509"/>
                <a:gd name="T103" fmla="*/ 968 h 1148"/>
                <a:gd name="T104" fmla="*/ 58 w 509"/>
                <a:gd name="T105" fmla="*/ 1029 h 1148"/>
                <a:gd name="T106" fmla="*/ 97 w 509"/>
                <a:gd name="T107" fmla="*/ 1082 h 1148"/>
                <a:gd name="T108" fmla="*/ 149 w 509"/>
                <a:gd name="T109" fmla="*/ 1122 h 1148"/>
                <a:gd name="T110" fmla="*/ 211 w 509"/>
                <a:gd name="T111" fmla="*/ 1143 h 1148"/>
                <a:gd name="T112" fmla="*/ 276 w 509"/>
                <a:gd name="T113" fmla="*/ 1147 h 1148"/>
                <a:gd name="T114" fmla="*/ 340 w 509"/>
                <a:gd name="T115" fmla="*/ 1131 h 1148"/>
                <a:gd name="T116" fmla="*/ 395 w 509"/>
                <a:gd name="T117" fmla="*/ 1097 h 1148"/>
                <a:gd name="T118" fmla="*/ 440 w 509"/>
                <a:gd name="T119" fmla="*/ 1048 h 1148"/>
                <a:gd name="T120" fmla="*/ 468 w 509"/>
                <a:gd name="T121" fmla="*/ 989 h 1148"/>
                <a:gd name="T122" fmla="*/ 477 w 509"/>
                <a:gd name="T123" fmla="*/ 925 h 1148"/>
                <a:gd name="T124" fmla="*/ 477 w 509"/>
                <a:gd name="T125" fmla="*/ 872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9" h="1148">
                  <a:moveTo>
                    <a:pt x="296" y="839"/>
                  </a:moveTo>
                  <a:lnTo>
                    <a:pt x="294" y="859"/>
                  </a:lnTo>
                  <a:lnTo>
                    <a:pt x="289" y="876"/>
                  </a:lnTo>
                  <a:lnTo>
                    <a:pt x="281" y="891"/>
                  </a:lnTo>
                  <a:lnTo>
                    <a:pt x="272" y="905"/>
                  </a:lnTo>
                  <a:lnTo>
                    <a:pt x="259" y="915"/>
                  </a:lnTo>
                  <a:lnTo>
                    <a:pt x="247" y="922"/>
                  </a:lnTo>
                  <a:lnTo>
                    <a:pt x="232" y="928"/>
                  </a:lnTo>
                  <a:lnTo>
                    <a:pt x="215" y="929"/>
                  </a:lnTo>
                  <a:lnTo>
                    <a:pt x="198" y="928"/>
                  </a:lnTo>
                  <a:lnTo>
                    <a:pt x="183" y="922"/>
                  </a:lnTo>
                  <a:lnTo>
                    <a:pt x="169" y="915"/>
                  </a:lnTo>
                  <a:lnTo>
                    <a:pt x="157" y="905"/>
                  </a:lnTo>
                  <a:lnTo>
                    <a:pt x="146" y="893"/>
                  </a:lnTo>
                  <a:lnTo>
                    <a:pt x="139" y="880"/>
                  </a:lnTo>
                  <a:lnTo>
                    <a:pt x="134" y="864"/>
                  </a:lnTo>
                  <a:lnTo>
                    <a:pt x="132" y="847"/>
                  </a:lnTo>
                  <a:lnTo>
                    <a:pt x="134" y="830"/>
                  </a:lnTo>
                  <a:lnTo>
                    <a:pt x="139" y="815"/>
                  </a:lnTo>
                  <a:lnTo>
                    <a:pt x="146" y="801"/>
                  </a:lnTo>
                  <a:lnTo>
                    <a:pt x="157" y="789"/>
                  </a:lnTo>
                  <a:lnTo>
                    <a:pt x="169" y="778"/>
                  </a:lnTo>
                  <a:lnTo>
                    <a:pt x="183" y="771"/>
                  </a:lnTo>
                  <a:lnTo>
                    <a:pt x="198" y="766"/>
                  </a:lnTo>
                  <a:lnTo>
                    <a:pt x="215" y="764"/>
                  </a:lnTo>
                  <a:lnTo>
                    <a:pt x="232" y="766"/>
                  </a:lnTo>
                  <a:lnTo>
                    <a:pt x="245" y="770"/>
                  </a:lnTo>
                  <a:lnTo>
                    <a:pt x="259" y="777"/>
                  </a:lnTo>
                  <a:lnTo>
                    <a:pt x="271" y="786"/>
                  </a:lnTo>
                  <a:lnTo>
                    <a:pt x="280" y="798"/>
                  </a:lnTo>
                  <a:lnTo>
                    <a:pt x="288" y="811"/>
                  </a:lnTo>
                  <a:lnTo>
                    <a:pt x="294" y="824"/>
                  </a:lnTo>
                  <a:lnTo>
                    <a:pt x="296" y="839"/>
                  </a:lnTo>
                  <a:lnTo>
                    <a:pt x="477" y="839"/>
                  </a:lnTo>
                  <a:lnTo>
                    <a:pt x="477" y="807"/>
                  </a:lnTo>
                  <a:lnTo>
                    <a:pt x="477" y="769"/>
                  </a:lnTo>
                  <a:lnTo>
                    <a:pt x="477" y="728"/>
                  </a:lnTo>
                  <a:lnTo>
                    <a:pt x="477" y="685"/>
                  </a:lnTo>
                  <a:lnTo>
                    <a:pt x="331" y="685"/>
                  </a:lnTo>
                  <a:lnTo>
                    <a:pt x="331" y="686"/>
                  </a:lnTo>
                  <a:lnTo>
                    <a:pt x="332" y="690"/>
                  </a:lnTo>
                  <a:lnTo>
                    <a:pt x="332" y="693"/>
                  </a:lnTo>
                  <a:lnTo>
                    <a:pt x="332" y="694"/>
                  </a:lnTo>
                  <a:lnTo>
                    <a:pt x="331" y="703"/>
                  </a:lnTo>
                  <a:lnTo>
                    <a:pt x="328" y="713"/>
                  </a:lnTo>
                  <a:lnTo>
                    <a:pt x="324" y="720"/>
                  </a:lnTo>
                  <a:lnTo>
                    <a:pt x="319" y="726"/>
                  </a:lnTo>
                  <a:lnTo>
                    <a:pt x="312" y="732"/>
                  </a:lnTo>
                  <a:lnTo>
                    <a:pt x="304" y="737"/>
                  </a:lnTo>
                  <a:lnTo>
                    <a:pt x="296" y="739"/>
                  </a:lnTo>
                  <a:lnTo>
                    <a:pt x="287" y="740"/>
                  </a:lnTo>
                  <a:lnTo>
                    <a:pt x="278" y="739"/>
                  </a:lnTo>
                  <a:lnTo>
                    <a:pt x="270" y="737"/>
                  </a:lnTo>
                  <a:lnTo>
                    <a:pt x="261" y="732"/>
                  </a:lnTo>
                  <a:lnTo>
                    <a:pt x="255" y="726"/>
                  </a:lnTo>
                  <a:lnTo>
                    <a:pt x="250" y="720"/>
                  </a:lnTo>
                  <a:lnTo>
                    <a:pt x="245" y="713"/>
                  </a:lnTo>
                  <a:lnTo>
                    <a:pt x="243" y="703"/>
                  </a:lnTo>
                  <a:lnTo>
                    <a:pt x="242" y="694"/>
                  </a:lnTo>
                  <a:lnTo>
                    <a:pt x="243" y="685"/>
                  </a:lnTo>
                  <a:lnTo>
                    <a:pt x="245" y="677"/>
                  </a:lnTo>
                  <a:lnTo>
                    <a:pt x="250" y="669"/>
                  </a:lnTo>
                  <a:lnTo>
                    <a:pt x="255" y="663"/>
                  </a:lnTo>
                  <a:lnTo>
                    <a:pt x="261" y="657"/>
                  </a:lnTo>
                  <a:lnTo>
                    <a:pt x="270" y="653"/>
                  </a:lnTo>
                  <a:lnTo>
                    <a:pt x="278" y="650"/>
                  </a:lnTo>
                  <a:lnTo>
                    <a:pt x="287" y="649"/>
                  </a:lnTo>
                  <a:lnTo>
                    <a:pt x="295" y="650"/>
                  </a:lnTo>
                  <a:lnTo>
                    <a:pt x="303" y="652"/>
                  </a:lnTo>
                  <a:lnTo>
                    <a:pt x="310" y="655"/>
                  </a:lnTo>
                  <a:lnTo>
                    <a:pt x="316" y="660"/>
                  </a:lnTo>
                  <a:lnTo>
                    <a:pt x="321" y="664"/>
                  </a:lnTo>
                  <a:lnTo>
                    <a:pt x="325" y="671"/>
                  </a:lnTo>
                  <a:lnTo>
                    <a:pt x="328" y="677"/>
                  </a:lnTo>
                  <a:lnTo>
                    <a:pt x="331" y="685"/>
                  </a:lnTo>
                  <a:lnTo>
                    <a:pt x="477" y="685"/>
                  </a:lnTo>
                  <a:lnTo>
                    <a:pt x="477" y="490"/>
                  </a:lnTo>
                  <a:lnTo>
                    <a:pt x="477" y="300"/>
                  </a:lnTo>
                  <a:lnTo>
                    <a:pt x="477" y="158"/>
                  </a:lnTo>
                  <a:lnTo>
                    <a:pt x="477" y="100"/>
                  </a:lnTo>
                  <a:lnTo>
                    <a:pt x="478" y="92"/>
                  </a:lnTo>
                  <a:lnTo>
                    <a:pt x="482" y="84"/>
                  </a:lnTo>
                  <a:lnTo>
                    <a:pt x="486" y="77"/>
                  </a:lnTo>
                  <a:lnTo>
                    <a:pt x="492" y="71"/>
                  </a:lnTo>
                  <a:lnTo>
                    <a:pt x="503" y="60"/>
                  </a:lnTo>
                  <a:lnTo>
                    <a:pt x="509" y="46"/>
                  </a:lnTo>
                  <a:lnTo>
                    <a:pt x="509" y="31"/>
                  </a:lnTo>
                  <a:lnTo>
                    <a:pt x="503" y="17"/>
                  </a:lnTo>
                  <a:lnTo>
                    <a:pt x="498" y="11"/>
                  </a:lnTo>
                  <a:lnTo>
                    <a:pt x="492" y="6"/>
                  </a:lnTo>
                  <a:lnTo>
                    <a:pt x="485" y="2"/>
                  </a:lnTo>
                  <a:lnTo>
                    <a:pt x="478" y="0"/>
                  </a:lnTo>
                  <a:lnTo>
                    <a:pt x="471" y="0"/>
                  </a:lnTo>
                  <a:lnTo>
                    <a:pt x="463" y="1"/>
                  </a:lnTo>
                  <a:lnTo>
                    <a:pt x="456" y="3"/>
                  </a:lnTo>
                  <a:lnTo>
                    <a:pt x="449" y="7"/>
                  </a:lnTo>
                  <a:lnTo>
                    <a:pt x="438" y="15"/>
                  </a:lnTo>
                  <a:lnTo>
                    <a:pt x="429" y="24"/>
                  </a:lnTo>
                  <a:lnTo>
                    <a:pt x="421" y="35"/>
                  </a:lnTo>
                  <a:lnTo>
                    <a:pt x="412" y="47"/>
                  </a:lnTo>
                  <a:lnTo>
                    <a:pt x="407" y="60"/>
                  </a:lnTo>
                  <a:lnTo>
                    <a:pt x="403" y="72"/>
                  </a:lnTo>
                  <a:lnTo>
                    <a:pt x="401" y="86"/>
                  </a:lnTo>
                  <a:lnTo>
                    <a:pt x="400" y="100"/>
                  </a:lnTo>
                  <a:lnTo>
                    <a:pt x="400" y="117"/>
                  </a:lnTo>
                  <a:lnTo>
                    <a:pt x="400" y="164"/>
                  </a:lnTo>
                  <a:lnTo>
                    <a:pt x="400" y="236"/>
                  </a:lnTo>
                  <a:lnTo>
                    <a:pt x="400" y="325"/>
                  </a:lnTo>
                  <a:lnTo>
                    <a:pt x="108" y="325"/>
                  </a:lnTo>
                  <a:lnTo>
                    <a:pt x="108" y="98"/>
                  </a:lnTo>
                  <a:lnTo>
                    <a:pt x="107" y="84"/>
                  </a:lnTo>
                  <a:lnTo>
                    <a:pt x="105" y="71"/>
                  </a:lnTo>
                  <a:lnTo>
                    <a:pt x="101" y="58"/>
                  </a:lnTo>
                  <a:lnTo>
                    <a:pt x="96" y="46"/>
                  </a:lnTo>
                  <a:lnTo>
                    <a:pt x="89" y="34"/>
                  </a:lnTo>
                  <a:lnTo>
                    <a:pt x="81" y="24"/>
                  </a:lnTo>
                  <a:lnTo>
                    <a:pt x="70" y="15"/>
                  </a:lnTo>
                  <a:lnTo>
                    <a:pt x="59" y="7"/>
                  </a:lnTo>
                  <a:lnTo>
                    <a:pt x="52" y="3"/>
                  </a:lnTo>
                  <a:lnTo>
                    <a:pt x="45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0" y="31"/>
                  </a:lnTo>
                  <a:lnTo>
                    <a:pt x="0" y="46"/>
                  </a:lnTo>
                  <a:lnTo>
                    <a:pt x="6" y="60"/>
                  </a:lnTo>
                  <a:lnTo>
                    <a:pt x="16" y="71"/>
                  </a:lnTo>
                  <a:lnTo>
                    <a:pt x="22" y="76"/>
                  </a:lnTo>
                  <a:lnTo>
                    <a:pt x="26" y="80"/>
                  </a:lnTo>
                  <a:lnTo>
                    <a:pt x="30" y="88"/>
                  </a:lnTo>
                  <a:lnTo>
                    <a:pt x="31" y="98"/>
                  </a:lnTo>
                  <a:lnTo>
                    <a:pt x="31" y="515"/>
                  </a:lnTo>
                  <a:lnTo>
                    <a:pt x="166" y="515"/>
                  </a:lnTo>
                  <a:lnTo>
                    <a:pt x="169" y="504"/>
                  </a:lnTo>
                  <a:lnTo>
                    <a:pt x="176" y="496"/>
                  </a:lnTo>
                  <a:lnTo>
                    <a:pt x="185" y="490"/>
                  </a:lnTo>
                  <a:lnTo>
                    <a:pt x="196" y="488"/>
                  </a:lnTo>
                  <a:lnTo>
                    <a:pt x="208" y="490"/>
                  </a:lnTo>
                  <a:lnTo>
                    <a:pt x="218" y="497"/>
                  </a:lnTo>
                  <a:lnTo>
                    <a:pt x="225" y="507"/>
                  </a:lnTo>
                  <a:lnTo>
                    <a:pt x="227" y="519"/>
                  </a:lnTo>
                  <a:lnTo>
                    <a:pt x="225" y="531"/>
                  </a:lnTo>
                  <a:lnTo>
                    <a:pt x="218" y="540"/>
                  </a:lnTo>
                  <a:lnTo>
                    <a:pt x="208" y="547"/>
                  </a:lnTo>
                  <a:lnTo>
                    <a:pt x="196" y="549"/>
                  </a:lnTo>
                  <a:lnTo>
                    <a:pt x="184" y="547"/>
                  </a:lnTo>
                  <a:lnTo>
                    <a:pt x="174" y="540"/>
                  </a:lnTo>
                  <a:lnTo>
                    <a:pt x="168" y="528"/>
                  </a:lnTo>
                  <a:lnTo>
                    <a:pt x="166" y="515"/>
                  </a:lnTo>
                  <a:lnTo>
                    <a:pt x="31" y="515"/>
                  </a:lnTo>
                  <a:lnTo>
                    <a:pt x="31" y="925"/>
                  </a:lnTo>
                  <a:lnTo>
                    <a:pt x="32" y="946"/>
                  </a:lnTo>
                  <a:lnTo>
                    <a:pt x="36" y="968"/>
                  </a:lnTo>
                  <a:lnTo>
                    <a:pt x="40" y="989"/>
                  </a:lnTo>
                  <a:lnTo>
                    <a:pt x="48" y="1010"/>
                  </a:lnTo>
                  <a:lnTo>
                    <a:pt x="58" y="1029"/>
                  </a:lnTo>
                  <a:lnTo>
                    <a:pt x="68" y="1048"/>
                  </a:lnTo>
                  <a:lnTo>
                    <a:pt x="82" y="1066"/>
                  </a:lnTo>
                  <a:lnTo>
                    <a:pt x="97" y="1082"/>
                  </a:lnTo>
                  <a:lnTo>
                    <a:pt x="113" y="1097"/>
                  </a:lnTo>
                  <a:lnTo>
                    <a:pt x="130" y="1110"/>
                  </a:lnTo>
                  <a:lnTo>
                    <a:pt x="149" y="1122"/>
                  </a:lnTo>
                  <a:lnTo>
                    <a:pt x="169" y="1131"/>
                  </a:lnTo>
                  <a:lnTo>
                    <a:pt x="189" y="1138"/>
                  </a:lnTo>
                  <a:lnTo>
                    <a:pt x="211" y="1143"/>
                  </a:lnTo>
                  <a:lnTo>
                    <a:pt x="233" y="1147"/>
                  </a:lnTo>
                  <a:lnTo>
                    <a:pt x="255" y="1148"/>
                  </a:lnTo>
                  <a:lnTo>
                    <a:pt x="276" y="1147"/>
                  </a:lnTo>
                  <a:lnTo>
                    <a:pt x="298" y="1143"/>
                  </a:lnTo>
                  <a:lnTo>
                    <a:pt x="319" y="1138"/>
                  </a:lnTo>
                  <a:lnTo>
                    <a:pt x="340" y="1131"/>
                  </a:lnTo>
                  <a:lnTo>
                    <a:pt x="359" y="1122"/>
                  </a:lnTo>
                  <a:lnTo>
                    <a:pt x="378" y="1110"/>
                  </a:lnTo>
                  <a:lnTo>
                    <a:pt x="395" y="1097"/>
                  </a:lnTo>
                  <a:lnTo>
                    <a:pt x="411" y="1082"/>
                  </a:lnTo>
                  <a:lnTo>
                    <a:pt x="426" y="1066"/>
                  </a:lnTo>
                  <a:lnTo>
                    <a:pt x="440" y="1048"/>
                  </a:lnTo>
                  <a:lnTo>
                    <a:pt x="450" y="1029"/>
                  </a:lnTo>
                  <a:lnTo>
                    <a:pt x="460" y="1010"/>
                  </a:lnTo>
                  <a:lnTo>
                    <a:pt x="468" y="989"/>
                  </a:lnTo>
                  <a:lnTo>
                    <a:pt x="472" y="968"/>
                  </a:lnTo>
                  <a:lnTo>
                    <a:pt x="476" y="946"/>
                  </a:lnTo>
                  <a:lnTo>
                    <a:pt x="477" y="925"/>
                  </a:lnTo>
                  <a:lnTo>
                    <a:pt x="477" y="918"/>
                  </a:lnTo>
                  <a:lnTo>
                    <a:pt x="477" y="899"/>
                  </a:lnTo>
                  <a:lnTo>
                    <a:pt x="477" y="872"/>
                  </a:lnTo>
                  <a:lnTo>
                    <a:pt x="477" y="839"/>
                  </a:lnTo>
                  <a:lnTo>
                    <a:pt x="296" y="83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2" name="Freeform 24"/>
            <p:cNvSpPr>
              <a:spLocks/>
            </p:cNvSpPr>
            <p:nvPr/>
          </p:nvSpPr>
          <p:spPr bwMode="auto">
            <a:xfrm>
              <a:off x="3408" y="1776"/>
              <a:ext cx="96" cy="288"/>
            </a:xfrm>
            <a:custGeom>
              <a:avLst/>
              <a:gdLst>
                <a:gd name="T0" fmla="*/ 289 w 509"/>
                <a:gd name="T1" fmla="*/ 876 h 1148"/>
                <a:gd name="T2" fmla="*/ 259 w 509"/>
                <a:gd name="T3" fmla="*/ 915 h 1148"/>
                <a:gd name="T4" fmla="*/ 215 w 509"/>
                <a:gd name="T5" fmla="*/ 929 h 1148"/>
                <a:gd name="T6" fmla="*/ 169 w 509"/>
                <a:gd name="T7" fmla="*/ 915 h 1148"/>
                <a:gd name="T8" fmla="*/ 139 w 509"/>
                <a:gd name="T9" fmla="*/ 880 h 1148"/>
                <a:gd name="T10" fmla="*/ 134 w 509"/>
                <a:gd name="T11" fmla="*/ 830 h 1148"/>
                <a:gd name="T12" fmla="*/ 157 w 509"/>
                <a:gd name="T13" fmla="*/ 789 h 1148"/>
                <a:gd name="T14" fmla="*/ 198 w 509"/>
                <a:gd name="T15" fmla="*/ 766 h 1148"/>
                <a:gd name="T16" fmla="*/ 245 w 509"/>
                <a:gd name="T17" fmla="*/ 770 h 1148"/>
                <a:gd name="T18" fmla="*/ 280 w 509"/>
                <a:gd name="T19" fmla="*/ 798 h 1148"/>
                <a:gd name="T20" fmla="*/ 296 w 509"/>
                <a:gd name="T21" fmla="*/ 839 h 1148"/>
                <a:gd name="T22" fmla="*/ 477 w 509"/>
                <a:gd name="T23" fmla="*/ 769 h 1148"/>
                <a:gd name="T24" fmla="*/ 331 w 509"/>
                <a:gd name="T25" fmla="*/ 685 h 1148"/>
                <a:gd name="T26" fmla="*/ 332 w 509"/>
                <a:gd name="T27" fmla="*/ 693 h 1148"/>
                <a:gd name="T28" fmla="*/ 328 w 509"/>
                <a:gd name="T29" fmla="*/ 713 h 1148"/>
                <a:gd name="T30" fmla="*/ 312 w 509"/>
                <a:gd name="T31" fmla="*/ 732 h 1148"/>
                <a:gd name="T32" fmla="*/ 287 w 509"/>
                <a:gd name="T33" fmla="*/ 740 h 1148"/>
                <a:gd name="T34" fmla="*/ 261 w 509"/>
                <a:gd name="T35" fmla="*/ 732 h 1148"/>
                <a:gd name="T36" fmla="*/ 245 w 509"/>
                <a:gd name="T37" fmla="*/ 713 h 1148"/>
                <a:gd name="T38" fmla="*/ 243 w 509"/>
                <a:gd name="T39" fmla="*/ 685 h 1148"/>
                <a:gd name="T40" fmla="*/ 255 w 509"/>
                <a:gd name="T41" fmla="*/ 663 h 1148"/>
                <a:gd name="T42" fmla="*/ 278 w 509"/>
                <a:gd name="T43" fmla="*/ 650 h 1148"/>
                <a:gd name="T44" fmla="*/ 303 w 509"/>
                <a:gd name="T45" fmla="*/ 652 h 1148"/>
                <a:gd name="T46" fmla="*/ 321 w 509"/>
                <a:gd name="T47" fmla="*/ 664 h 1148"/>
                <a:gd name="T48" fmla="*/ 331 w 509"/>
                <a:gd name="T49" fmla="*/ 685 h 1148"/>
                <a:gd name="T50" fmla="*/ 477 w 509"/>
                <a:gd name="T51" fmla="*/ 300 h 1148"/>
                <a:gd name="T52" fmla="*/ 478 w 509"/>
                <a:gd name="T53" fmla="*/ 92 h 1148"/>
                <a:gd name="T54" fmla="*/ 492 w 509"/>
                <a:gd name="T55" fmla="*/ 71 h 1148"/>
                <a:gd name="T56" fmla="*/ 509 w 509"/>
                <a:gd name="T57" fmla="*/ 31 h 1148"/>
                <a:gd name="T58" fmla="*/ 492 w 509"/>
                <a:gd name="T59" fmla="*/ 6 h 1148"/>
                <a:gd name="T60" fmla="*/ 471 w 509"/>
                <a:gd name="T61" fmla="*/ 0 h 1148"/>
                <a:gd name="T62" fmla="*/ 449 w 509"/>
                <a:gd name="T63" fmla="*/ 7 h 1148"/>
                <a:gd name="T64" fmla="*/ 421 w 509"/>
                <a:gd name="T65" fmla="*/ 35 h 1148"/>
                <a:gd name="T66" fmla="*/ 403 w 509"/>
                <a:gd name="T67" fmla="*/ 72 h 1148"/>
                <a:gd name="T68" fmla="*/ 400 w 509"/>
                <a:gd name="T69" fmla="*/ 117 h 1148"/>
                <a:gd name="T70" fmla="*/ 400 w 509"/>
                <a:gd name="T71" fmla="*/ 325 h 1148"/>
                <a:gd name="T72" fmla="*/ 107 w 509"/>
                <a:gd name="T73" fmla="*/ 84 h 1148"/>
                <a:gd name="T74" fmla="*/ 96 w 509"/>
                <a:gd name="T75" fmla="*/ 46 h 1148"/>
                <a:gd name="T76" fmla="*/ 70 w 509"/>
                <a:gd name="T77" fmla="*/ 15 h 1148"/>
                <a:gd name="T78" fmla="*/ 45 w 509"/>
                <a:gd name="T79" fmla="*/ 1 h 1148"/>
                <a:gd name="T80" fmla="*/ 23 w 509"/>
                <a:gd name="T81" fmla="*/ 2 h 1148"/>
                <a:gd name="T82" fmla="*/ 6 w 509"/>
                <a:gd name="T83" fmla="*/ 17 h 1148"/>
                <a:gd name="T84" fmla="*/ 6 w 509"/>
                <a:gd name="T85" fmla="*/ 60 h 1148"/>
                <a:gd name="T86" fmla="*/ 26 w 509"/>
                <a:gd name="T87" fmla="*/ 80 h 1148"/>
                <a:gd name="T88" fmla="*/ 31 w 509"/>
                <a:gd name="T89" fmla="*/ 515 h 1148"/>
                <a:gd name="T90" fmla="*/ 176 w 509"/>
                <a:gd name="T91" fmla="*/ 496 h 1148"/>
                <a:gd name="T92" fmla="*/ 208 w 509"/>
                <a:gd name="T93" fmla="*/ 490 h 1148"/>
                <a:gd name="T94" fmla="*/ 227 w 509"/>
                <a:gd name="T95" fmla="*/ 519 h 1148"/>
                <a:gd name="T96" fmla="*/ 208 w 509"/>
                <a:gd name="T97" fmla="*/ 547 h 1148"/>
                <a:gd name="T98" fmla="*/ 174 w 509"/>
                <a:gd name="T99" fmla="*/ 540 h 1148"/>
                <a:gd name="T100" fmla="*/ 31 w 509"/>
                <a:gd name="T101" fmla="*/ 515 h 1148"/>
                <a:gd name="T102" fmla="*/ 36 w 509"/>
                <a:gd name="T103" fmla="*/ 968 h 1148"/>
                <a:gd name="T104" fmla="*/ 58 w 509"/>
                <a:gd name="T105" fmla="*/ 1029 h 1148"/>
                <a:gd name="T106" fmla="*/ 97 w 509"/>
                <a:gd name="T107" fmla="*/ 1082 h 1148"/>
                <a:gd name="T108" fmla="*/ 149 w 509"/>
                <a:gd name="T109" fmla="*/ 1122 h 1148"/>
                <a:gd name="T110" fmla="*/ 211 w 509"/>
                <a:gd name="T111" fmla="*/ 1143 h 1148"/>
                <a:gd name="T112" fmla="*/ 276 w 509"/>
                <a:gd name="T113" fmla="*/ 1147 h 1148"/>
                <a:gd name="T114" fmla="*/ 340 w 509"/>
                <a:gd name="T115" fmla="*/ 1131 h 1148"/>
                <a:gd name="T116" fmla="*/ 395 w 509"/>
                <a:gd name="T117" fmla="*/ 1097 h 1148"/>
                <a:gd name="T118" fmla="*/ 440 w 509"/>
                <a:gd name="T119" fmla="*/ 1048 h 1148"/>
                <a:gd name="T120" fmla="*/ 468 w 509"/>
                <a:gd name="T121" fmla="*/ 989 h 1148"/>
                <a:gd name="T122" fmla="*/ 477 w 509"/>
                <a:gd name="T123" fmla="*/ 925 h 1148"/>
                <a:gd name="T124" fmla="*/ 477 w 509"/>
                <a:gd name="T125" fmla="*/ 872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9" h="1148">
                  <a:moveTo>
                    <a:pt x="296" y="839"/>
                  </a:moveTo>
                  <a:lnTo>
                    <a:pt x="294" y="859"/>
                  </a:lnTo>
                  <a:lnTo>
                    <a:pt x="289" y="876"/>
                  </a:lnTo>
                  <a:lnTo>
                    <a:pt x="281" y="891"/>
                  </a:lnTo>
                  <a:lnTo>
                    <a:pt x="272" y="905"/>
                  </a:lnTo>
                  <a:lnTo>
                    <a:pt x="259" y="915"/>
                  </a:lnTo>
                  <a:lnTo>
                    <a:pt x="247" y="922"/>
                  </a:lnTo>
                  <a:lnTo>
                    <a:pt x="232" y="928"/>
                  </a:lnTo>
                  <a:lnTo>
                    <a:pt x="215" y="929"/>
                  </a:lnTo>
                  <a:lnTo>
                    <a:pt x="198" y="928"/>
                  </a:lnTo>
                  <a:lnTo>
                    <a:pt x="183" y="922"/>
                  </a:lnTo>
                  <a:lnTo>
                    <a:pt x="169" y="915"/>
                  </a:lnTo>
                  <a:lnTo>
                    <a:pt x="157" y="905"/>
                  </a:lnTo>
                  <a:lnTo>
                    <a:pt x="146" y="893"/>
                  </a:lnTo>
                  <a:lnTo>
                    <a:pt x="139" y="880"/>
                  </a:lnTo>
                  <a:lnTo>
                    <a:pt x="134" y="864"/>
                  </a:lnTo>
                  <a:lnTo>
                    <a:pt x="132" y="847"/>
                  </a:lnTo>
                  <a:lnTo>
                    <a:pt x="134" y="830"/>
                  </a:lnTo>
                  <a:lnTo>
                    <a:pt x="139" y="815"/>
                  </a:lnTo>
                  <a:lnTo>
                    <a:pt x="146" y="801"/>
                  </a:lnTo>
                  <a:lnTo>
                    <a:pt x="157" y="789"/>
                  </a:lnTo>
                  <a:lnTo>
                    <a:pt x="169" y="778"/>
                  </a:lnTo>
                  <a:lnTo>
                    <a:pt x="183" y="771"/>
                  </a:lnTo>
                  <a:lnTo>
                    <a:pt x="198" y="766"/>
                  </a:lnTo>
                  <a:lnTo>
                    <a:pt x="215" y="764"/>
                  </a:lnTo>
                  <a:lnTo>
                    <a:pt x="232" y="766"/>
                  </a:lnTo>
                  <a:lnTo>
                    <a:pt x="245" y="770"/>
                  </a:lnTo>
                  <a:lnTo>
                    <a:pt x="259" y="777"/>
                  </a:lnTo>
                  <a:lnTo>
                    <a:pt x="271" y="786"/>
                  </a:lnTo>
                  <a:lnTo>
                    <a:pt x="280" y="798"/>
                  </a:lnTo>
                  <a:lnTo>
                    <a:pt x="288" y="811"/>
                  </a:lnTo>
                  <a:lnTo>
                    <a:pt x="294" y="824"/>
                  </a:lnTo>
                  <a:lnTo>
                    <a:pt x="296" y="839"/>
                  </a:lnTo>
                  <a:lnTo>
                    <a:pt x="477" y="839"/>
                  </a:lnTo>
                  <a:lnTo>
                    <a:pt x="477" y="807"/>
                  </a:lnTo>
                  <a:lnTo>
                    <a:pt x="477" y="769"/>
                  </a:lnTo>
                  <a:lnTo>
                    <a:pt x="477" y="728"/>
                  </a:lnTo>
                  <a:lnTo>
                    <a:pt x="477" y="685"/>
                  </a:lnTo>
                  <a:lnTo>
                    <a:pt x="331" y="685"/>
                  </a:lnTo>
                  <a:lnTo>
                    <a:pt x="331" y="686"/>
                  </a:lnTo>
                  <a:lnTo>
                    <a:pt x="332" y="690"/>
                  </a:lnTo>
                  <a:lnTo>
                    <a:pt x="332" y="693"/>
                  </a:lnTo>
                  <a:lnTo>
                    <a:pt x="332" y="694"/>
                  </a:lnTo>
                  <a:lnTo>
                    <a:pt x="331" y="703"/>
                  </a:lnTo>
                  <a:lnTo>
                    <a:pt x="328" y="713"/>
                  </a:lnTo>
                  <a:lnTo>
                    <a:pt x="324" y="720"/>
                  </a:lnTo>
                  <a:lnTo>
                    <a:pt x="319" y="726"/>
                  </a:lnTo>
                  <a:lnTo>
                    <a:pt x="312" y="732"/>
                  </a:lnTo>
                  <a:lnTo>
                    <a:pt x="304" y="737"/>
                  </a:lnTo>
                  <a:lnTo>
                    <a:pt x="296" y="739"/>
                  </a:lnTo>
                  <a:lnTo>
                    <a:pt x="287" y="740"/>
                  </a:lnTo>
                  <a:lnTo>
                    <a:pt x="278" y="739"/>
                  </a:lnTo>
                  <a:lnTo>
                    <a:pt x="270" y="737"/>
                  </a:lnTo>
                  <a:lnTo>
                    <a:pt x="261" y="732"/>
                  </a:lnTo>
                  <a:lnTo>
                    <a:pt x="255" y="726"/>
                  </a:lnTo>
                  <a:lnTo>
                    <a:pt x="250" y="720"/>
                  </a:lnTo>
                  <a:lnTo>
                    <a:pt x="245" y="713"/>
                  </a:lnTo>
                  <a:lnTo>
                    <a:pt x="243" y="703"/>
                  </a:lnTo>
                  <a:lnTo>
                    <a:pt x="242" y="694"/>
                  </a:lnTo>
                  <a:lnTo>
                    <a:pt x="243" y="685"/>
                  </a:lnTo>
                  <a:lnTo>
                    <a:pt x="245" y="677"/>
                  </a:lnTo>
                  <a:lnTo>
                    <a:pt x="250" y="669"/>
                  </a:lnTo>
                  <a:lnTo>
                    <a:pt x="255" y="663"/>
                  </a:lnTo>
                  <a:lnTo>
                    <a:pt x="261" y="657"/>
                  </a:lnTo>
                  <a:lnTo>
                    <a:pt x="270" y="653"/>
                  </a:lnTo>
                  <a:lnTo>
                    <a:pt x="278" y="650"/>
                  </a:lnTo>
                  <a:lnTo>
                    <a:pt x="287" y="649"/>
                  </a:lnTo>
                  <a:lnTo>
                    <a:pt x="295" y="650"/>
                  </a:lnTo>
                  <a:lnTo>
                    <a:pt x="303" y="652"/>
                  </a:lnTo>
                  <a:lnTo>
                    <a:pt x="310" y="655"/>
                  </a:lnTo>
                  <a:lnTo>
                    <a:pt x="316" y="660"/>
                  </a:lnTo>
                  <a:lnTo>
                    <a:pt x="321" y="664"/>
                  </a:lnTo>
                  <a:lnTo>
                    <a:pt x="325" y="671"/>
                  </a:lnTo>
                  <a:lnTo>
                    <a:pt x="328" y="677"/>
                  </a:lnTo>
                  <a:lnTo>
                    <a:pt x="331" y="685"/>
                  </a:lnTo>
                  <a:lnTo>
                    <a:pt x="477" y="685"/>
                  </a:lnTo>
                  <a:lnTo>
                    <a:pt x="477" y="490"/>
                  </a:lnTo>
                  <a:lnTo>
                    <a:pt x="477" y="300"/>
                  </a:lnTo>
                  <a:lnTo>
                    <a:pt x="477" y="158"/>
                  </a:lnTo>
                  <a:lnTo>
                    <a:pt x="477" y="100"/>
                  </a:lnTo>
                  <a:lnTo>
                    <a:pt x="478" y="92"/>
                  </a:lnTo>
                  <a:lnTo>
                    <a:pt x="482" y="84"/>
                  </a:lnTo>
                  <a:lnTo>
                    <a:pt x="486" y="77"/>
                  </a:lnTo>
                  <a:lnTo>
                    <a:pt x="492" y="71"/>
                  </a:lnTo>
                  <a:lnTo>
                    <a:pt x="503" y="60"/>
                  </a:lnTo>
                  <a:lnTo>
                    <a:pt x="509" y="46"/>
                  </a:lnTo>
                  <a:lnTo>
                    <a:pt x="509" y="31"/>
                  </a:lnTo>
                  <a:lnTo>
                    <a:pt x="503" y="17"/>
                  </a:lnTo>
                  <a:lnTo>
                    <a:pt x="498" y="11"/>
                  </a:lnTo>
                  <a:lnTo>
                    <a:pt x="492" y="6"/>
                  </a:lnTo>
                  <a:lnTo>
                    <a:pt x="485" y="2"/>
                  </a:lnTo>
                  <a:lnTo>
                    <a:pt x="478" y="0"/>
                  </a:lnTo>
                  <a:lnTo>
                    <a:pt x="471" y="0"/>
                  </a:lnTo>
                  <a:lnTo>
                    <a:pt x="463" y="1"/>
                  </a:lnTo>
                  <a:lnTo>
                    <a:pt x="456" y="3"/>
                  </a:lnTo>
                  <a:lnTo>
                    <a:pt x="449" y="7"/>
                  </a:lnTo>
                  <a:lnTo>
                    <a:pt x="438" y="15"/>
                  </a:lnTo>
                  <a:lnTo>
                    <a:pt x="429" y="24"/>
                  </a:lnTo>
                  <a:lnTo>
                    <a:pt x="421" y="35"/>
                  </a:lnTo>
                  <a:lnTo>
                    <a:pt x="412" y="47"/>
                  </a:lnTo>
                  <a:lnTo>
                    <a:pt x="407" y="60"/>
                  </a:lnTo>
                  <a:lnTo>
                    <a:pt x="403" y="72"/>
                  </a:lnTo>
                  <a:lnTo>
                    <a:pt x="401" y="86"/>
                  </a:lnTo>
                  <a:lnTo>
                    <a:pt x="400" y="100"/>
                  </a:lnTo>
                  <a:lnTo>
                    <a:pt x="400" y="117"/>
                  </a:lnTo>
                  <a:lnTo>
                    <a:pt x="400" y="164"/>
                  </a:lnTo>
                  <a:lnTo>
                    <a:pt x="400" y="236"/>
                  </a:lnTo>
                  <a:lnTo>
                    <a:pt x="400" y="325"/>
                  </a:lnTo>
                  <a:lnTo>
                    <a:pt x="108" y="325"/>
                  </a:lnTo>
                  <a:lnTo>
                    <a:pt x="108" y="98"/>
                  </a:lnTo>
                  <a:lnTo>
                    <a:pt x="107" y="84"/>
                  </a:lnTo>
                  <a:lnTo>
                    <a:pt x="105" y="71"/>
                  </a:lnTo>
                  <a:lnTo>
                    <a:pt x="101" y="58"/>
                  </a:lnTo>
                  <a:lnTo>
                    <a:pt x="96" y="46"/>
                  </a:lnTo>
                  <a:lnTo>
                    <a:pt x="89" y="34"/>
                  </a:lnTo>
                  <a:lnTo>
                    <a:pt x="81" y="24"/>
                  </a:lnTo>
                  <a:lnTo>
                    <a:pt x="70" y="15"/>
                  </a:lnTo>
                  <a:lnTo>
                    <a:pt x="59" y="7"/>
                  </a:lnTo>
                  <a:lnTo>
                    <a:pt x="52" y="3"/>
                  </a:lnTo>
                  <a:lnTo>
                    <a:pt x="45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0" y="31"/>
                  </a:lnTo>
                  <a:lnTo>
                    <a:pt x="0" y="46"/>
                  </a:lnTo>
                  <a:lnTo>
                    <a:pt x="6" y="60"/>
                  </a:lnTo>
                  <a:lnTo>
                    <a:pt x="16" y="71"/>
                  </a:lnTo>
                  <a:lnTo>
                    <a:pt x="22" y="76"/>
                  </a:lnTo>
                  <a:lnTo>
                    <a:pt x="26" y="80"/>
                  </a:lnTo>
                  <a:lnTo>
                    <a:pt x="30" y="88"/>
                  </a:lnTo>
                  <a:lnTo>
                    <a:pt x="31" y="98"/>
                  </a:lnTo>
                  <a:lnTo>
                    <a:pt x="31" y="515"/>
                  </a:lnTo>
                  <a:lnTo>
                    <a:pt x="166" y="515"/>
                  </a:lnTo>
                  <a:lnTo>
                    <a:pt x="169" y="504"/>
                  </a:lnTo>
                  <a:lnTo>
                    <a:pt x="176" y="496"/>
                  </a:lnTo>
                  <a:lnTo>
                    <a:pt x="185" y="490"/>
                  </a:lnTo>
                  <a:lnTo>
                    <a:pt x="196" y="488"/>
                  </a:lnTo>
                  <a:lnTo>
                    <a:pt x="208" y="490"/>
                  </a:lnTo>
                  <a:lnTo>
                    <a:pt x="218" y="497"/>
                  </a:lnTo>
                  <a:lnTo>
                    <a:pt x="225" y="507"/>
                  </a:lnTo>
                  <a:lnTo>
                    <a:pt x="227" y="519"/>
                  </a:lnTo>
                  <a:lnTo>
                    <a:pt x="225" y="531"/>
                  </a:lnTo>
                  <a:lnTo>
                    <a:pt x="218" y="540"/>
                  </a:lnTo>
                  <a:lnTo>
                    <a:pt x="208" y="547"/>
                  </a:lnTo>
                  <a:lnTo>
                    <a:pt x="196" y="549"/>
                  </a:lnTo>
                  <a:lnTo>
                    <a:pt x="184" y="547"/>
                  </a:lnTo>
                  <a:lnTo>
                    <a:pt x="174" y="540"/>
                  </a:lnTo>
                  <a:lnTo>
                    <a:pt x="168" y="528"/>
                  </a:lnTo>
                  <a:lnTo>
                    <a:pt x="166" y="515"/>
                  </a:lnTo>
                  <a:lnTo>
                    <a:pt x="31" y="515"/>
                  </a:lnTo>
                  <a:lnTo>
                    <a:pt x="31" y="925"/>
                  </a:lnTo>
                  <a:lnTo>
                    <a:pt x="32" y="946"/>
                  </a:lnTo>
                  <a:lnTo>
                    <a:pt x="36" y="968"/>
                  </a:lnTo>
                  <a:lnTo>
                    <a:pt x="40" y="989"/>
                  </a:lnTo>
                  <a:lnTo>
                    <a:pt x="48" y="1010"/>
                  </a:lnTo>
                  <a:lnTo>
                    <a:pt x="58" y="1029"/>
                  </a:lnTo>
                  <a:lnTo>
                    <a:pt x="68" y="1048"/>
                  </a:lnTo>
                  <a:lnTo>
                    <a:pt x="82" y="1066"/>
                  </a:lnTo>
                  <a:lnTo>
                    <a:pt x="97" y="1082"/>
                  </a:lnTo>
                  <a:lnTo>
                    <a:pt x="113" y="1097"/>
                  </a:lnTo>
                  <a:lnTo>
                    <a:pt x="130" y="1110"/>
                  </a:lnTo>
                  <a:lnTo>
                    <a:pt x="149" y="1122"/>
                  </a:lnTo>
                  <a:lnTo>
                    <a:pt x="169" y="1131"/>
                  </a:lnTo>
                  <a:lnTo>
                    <a:pt x="189" y="1138"/>
                  </a:lnTo>
                  <a:lnTo>
                    <a:pt x="211" y="1143"/>
                  </a:lnTo>
                  <a:lnTo>
                    <a:pt x="233" y="1147"/>
                  </a:lnTo>
                  <a:lnTo>
                    <a:pt x="255" y="1148"/>
                  </a:lnTo>
                  <a:lnTo>
                    <a:pt x="276" y="1147"/>
                  </a:lnTo>
                  <a:lnTo>
                    <a:pt x="298" y="1143"/>
                  </a:lnTo>
                  <a:lnTo>
                    <a:pt x="319" y="1138"/>
                  </a:lnTo>
                  <a:lnTo>
                    <a:pt x="340" y="1131"/>
                  </a:lnTo>
                  <a:lnTo>
                    <a:pt x="359" y="1122"/>
                  </a:lnTo>
                  <a:lnTo>
                    <a:pt x="378" y="1110"/>
                  </a:lnTo>
                  <a:lnTo>
                    <a:pt x="395" y="1097"/>
                  </a:lnTo>
                  <a:lnTo>
                    <a:pt x="411" y="1082"/>
                  </a:lnTo>
                  <a:lnTo>
                    <a:pt x="426" y="1066"/>
                  </a:lnTo>
                  <a:lnTo>
                    <a:pt x="440" y="1048"/>
                  </a:lnTo>
                  <a:lnTo>
                    <a:pt x="450" y="1029"/>
                  </a:lnTo>
                  <a:lnTo>
                    <a:pt x="460" y="1010"/>
                  </a:lnTo>
                  <a:lnTo>
                    <a:pt x="468" y="989"/>
                  </a:lnTo>
                  <a:lnTo>
                    <a:pt x="472" y="968"/>
                  </a:lnTo>
                  <a:lnTo>
                    <a:pt x="476" y="946"/>
                  </a:lnTo>
                  <a:lnTo>
                    <a:pt x="477" y="925"/>
                  </a:lnTo>
                  <a:lnTo>
                    <a:pt x="477" y="918"/>
                  </a:lnTo>
                  <a:lnTo>
                    <a:pt x="477" y="899"/>
                  </a:lnTo>
                  <a:lnTo>
                    <a:pt x="477" y="872"/>
                  </a:lnTo>
                  <a:lnTo>
                    <a:pt x="477" y="839"/>
                  </a:lnTo>
                  <a:lnTo>
                    <a:pt x="296" y="83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13" name="Group 25"/>
          <p:cNvGrpSpPr>
            <a:grpSpLocks/>
          </p:cNvGrpSpPr>
          <p:nvPr/>
        </p:nvGrpSpPr>
        <p:grpSpPr bwMode="auto">
          <a:xfrm>
            <a:off x="7543800" y="3581400"/>
            <a:ext cx="304800" cy="457200"/>
            <a:chOff x="3312" y="1776"/>
            <a:chExt cx="192" cy="288"/>
          </a:xfrm>
        </p:grpSpPr>
        <p:sp>
          <p:nvSpPr>
            <p:cNvPr id="12314" name="Freeform 26"/>
            <p:cNvSpPr>
              <a:spLocks/>
            </p:cNvSpPr>
            <p:nvPr/>
          </p:nvSpPr>
          <p:spPr bwMode="auto">
            <a:xfrm>
              <a:off x="3312" y="1776"/>
              <a:ext cx="96" cy="288"/>
            </a:xfrm>
            <a:custGeom>
              <a:avLst/>
              <a:gdLst>
                <a:gd name="T0" fmla="*/ 289 w 509"/>
                <a:gd name="T1" fmla="*/ 876 h 1148"/>
                <a:gd name="T2" fmla="*/ 259 w 509"/>
                <a:gd name="T3" fmla="*/ 915 h 1148"/>
                <a:gd name="T4" fmla="*/ 215 w 509"/>
                <a:gd name="T5" fmla="*/ 929 h 1148"/>
                <a:gd name="T6" fmla="*/ 169 w 509"/>
                <a:gd name="T7" fmla="*/ 915 h 1148"/>
                <a:gd name="T8" fmla="*/ 139 w 509"/>
                <a:gd name="T9" fmla="*/ 880 h 1148"/>
                <a:gd name="T10" fmla="*/ 134 w 509"/>
                <a:gd name="T11" fmla="*/ 830 h 1148"/>
                <a:gd name="T12" fmla="*/ 157 w 509"/>
                <a:gd name="T13" fmla="*/ 789 h 1148"/>
                <a:gd name="T14" fmla="*/ 198 w 509"/>
                <a:gd name="T15" fmla="*/ 766 h 1148"/>
                <a:gd name="T16" fmla="*/ 245 w 509"/>
                <a:gd name="T17" fmla="*/ 770 h 1148"/>
                <a:gd name="T18" fmla="*/ 280 w 509"/>
                <a:gd name="T19" fmla="*/ 798 h 1148"/>
                <a:gd name="T20" fmla="*/ 296 w 509"/>
                <a:gd name="T21" fmla="*/ 839 h 1148"/>
                <a:gd name="T22" fmla="*/ 477 w 509"/>
                <a:gd name="T23" fmla="*/ 769 h 1148"/>
                <a:gd name="T24" fmla="*/ 331 w 509"/>
                <a:gd name="T25" fmla="*/ 685 h 1148"/>
                <a:gd name="T26" fmla="*/ 332 w 509"/>
                <a:gd name="T27" fmla="*/ 693 h 1148"/>
                <a:gd name="T28" fmla="*/ 328 w 509"/>
                <a:gd name="T29" fmla="*/ 713 h 1148"/>
                <a:gd name="T30" fmla="*/ 312 w 509"/>
                <a:gd name="T31" fmla="*/ 732 h 1148"/>
                <a:gd name="T32" fmla="*/ 287 w 509"/>
                <a:gd name="T33" fmla="*/ 740 h 1148"/>
                <a:gd name="T34" fmla="*/ 261 w 509"/>
                <a:gd name="T35" fmla="*/ 732 h 1148"/>
                <a:gd name="T36" fmla="*/ 245 w 509"/>
                <a:gd name="T37" fmla="*/ 713 h 1148"/>
                <a:gd name="T38" fmla="*/ 243 w 509"/>
                <a:gd name="T39" fmla="*/ 685 h 1148"/>
                <a:gd name="T40" fmla="*/ 255 w 509"/>
                <a:gd name="T41" fmla="*/ 663 h 1148"/>
                <a:gd name="T42" fmla="*/ 278 w 509"/>
                <a:gd name="T43" fmla="*/ 650 h 1148"/>
                <a:gd name="T44" fmla="*/ 303 w 509"/>
                <a:gd name="T45" fmla="*/ 652 h 1148"/>
                <a:gd name="T46" fmla="*/ 321 w 509"/>
                <a:gd name="T47" fmla="*/ 664 h 1148"/>
                <a:gd name="T48" fmla="*/ 331 w 509"/>
                <a:gd name="T49" fmla="*/ 685 h 1148"/>
                <a:gd name="T50" fmla="*/ 477 w 509"/>
                <a:gd name="T51" fmla="*/ 300 h 1148"/>
                <a:gd name="T52" fmla="*/ 478 w 509"/>
                <a:gd name="T53" fmla="*/ 92 h 1148"/>
                <a:gd name="T54" fmla="*/ 492 w 509"/>
                <a:gd name="T55" fmla="*/ 71 h 1148"/>
                <a:gd name="T56" fmla="*/ 509 w 509"/>
                <a:gd name="T57" fmla="*/ 31 h 1148"/>
                <a:gd name="T58" fmla="*/ 492 w 509"/>
                <a:gd name="T59" fmla="*/ 6 h 1148"/>
                <a:gd name="T60" fmla="*/ 471 w 509"/>
                <a:gd name="T61" fmla="*/ 0 h 1148"/>
                <a:gd name="T62" fmla="*/ 449 w 509"/>
                <a:gd name="T63" fmla="*/ 7 h 1148"/>
                <a:gd name="T64" fmla="*/ 421 w 509"/>
                <a:gd name="T65" fmla="*/ 35 h 1148"/>
                <a:gd name="T66" fmla="*/ 403 w 509"/>
                <a:gd name="T67" fmla="*/ 72 h 1148"/>
                <a:gd name="T68" fmla="*/ 400 w 509"/>
                <a:gd name="T69" fmla="*/ 117 h 1148"/>
                <a:gd name="T70" fmla="*/ 400 w 509"/>
                <a:gd name="T71" fmla="*/ 325 h 1148"/>
                <a:gd name="T72" fmla="*/ 107 w 509"/>
                <a:gd name="T73" fmla="*/ 84 h 1148"/>
                <a:gd name="T74" fmla="*/ 96 w 509"/>
                <a:gd name="T75" fmla="*/ 46 h 1148"/>
                <a:gd name="T76" fmla="*/ 70 w 509"/>
                <a:gd name="T77" fmla="*/ 15 h 1148"/>
                <a:gd name="T78" fmla="*/ 45 w 509"/>
                <a:gd name="T79" fmla="*/ 1 h 1148"/>
                <a:gd name="T80" fmla="*/ 23 w 509"/>
                <a:gd name="T81" fmla="*/ 2 h 1148"/>
                <a:gd name="T82" fmla="*/ 6 w 509"/>
                <a:gd name="T83" fmla="*/ 17 h 1148"/>
                <a:gd name="T84" fmla="*/ 6 w 509"/>
                <a:gd name="T85" fmla="*/ 60 h 1148"/>
                <a:gd name="T86" fmla="*/ 26 w 509"/>
                <a:gd name="T87" fmla="*/ 80 h 1148"/>
                <a:gd name="T88" fmla="*/ 31 w 509"/>
                <a:gd name="T89" fmla="*/ 515 h 1148"/>
                <a:gd name="T90" fmla="*/ 176 w 509"/>
                <a:gd name="T91" fmla="*/ 496 h 1148"/>
                <a:gd name="T92" fmla="*/ 208 w 509"/>
                <a:gd name="T93" fmla="*/ 490 h 1148"/>
                <a:gd name="T94" fmla="*/ 227 w 509"/>
                <a:gd name="T95" fmla="*/ 519 h 1148"/>
                <a:gd name="T96" fmla="*/ 208 w 509"/>
                <a:gd name="T97" fmla="*/ 547 h 1148"/>
                <a:gd name="T98" fmla="*/ 174 w 509"/>
                <a:gd name="T99" fmla="*/ 540 h 1148"/>
                <a:gd name="T100" fmla="*/ 31 w 509"/>
                <a:gd name="T101" fmla="*/ 515 h 1148"/>
                <a:gd name="T102" fmla="*/ 36 w 509"/>
                <a:gd name="T103" fmla="*/ 968 h 1148"/>
                <a:gd name="T104" fmla="*/ 58 w 509"/>
                <a:gd name="T105" fmla="*/ 1029 h 1148"/>
                <a:gd name="T106" fmla="*/ 97 w 509"/>
                <a:gd name="T107" fmla="*/ 1082 h 1148"/>
                <a:gd name="T108" fmla="*/ 149 w 509"/>
                <a:gd name="T109" fmla="*/ 1122 h 1148"/>
                <a:gd name="T110" fmla="*/ 211 w 509"/>
                <a:gd name="T111" fmla="*/ 1143 h 1148"/>
                <a:gd name="T112" fmla="*/ 276 w 509"/>
                <a:gd name="T113" fmla="*/ 1147 h 1148"/>
                <a:gd name="T114" fmla="*/ 340 w 509"/>
                <a:gd name="T115" fmla="*/ 1131 h 1148"/>
                <a:gd name="T116" fmla="*/ 395 w 509"/>
                <a:gd name="T117" fmla="*/ 1097 h 1148"/>
                <a:gd name="T118" fmla="*/ 440 w 509"/>
                <a:gd name="T119" fmla="*/ 1048 h 1148"/>
                <a:gd name="T120" fmla="*/ 468 w 509"/>
                <a:gd name="T121" fmla="*/ 989 h 1148"/>
                <a:gd name="T122" fmla="*/ 477 w 509"/>
                <a:gd name="T123" fmla="*/ 925 h 1148"/>
                <a:gd name="T124" fmla="*/ 477 w 509"/>
                <a:gd name="T125" fmla="*/ 872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9" h="1148">
                  <a:moveTo>
                    <a:pt x="296" y="839"/>
                  </a:moveTo>
                  <a:lnTo>
                    <a:pt x="294" y="859"/>
                  </a:lnTo>
                  <a:lnTo>
                    <a:pt x="289" y="876"/>
                  </a:lnTo>
                  <a:lnTo>
                    <a:pt x="281" y="891"/>
                  </a:lnTo>
                  <a:lnTo>
                    <a:pt x="272" y="905"/>
                  </a:lnTo>
                  <a:lnTo>
                    <a:pt x="259" y="915"/>
                  </a:lnTo>
                  <a:lnTo>
                    <a:pt x="247" y="922"/>
                  </a:lnTo>
                  <a:lnTo>
                    <a:pt x="232" y="928"/>
                  </a:lnTo>
                  <a:lnTo>
                    <a:pt x="215" y="929"/>
                  </a:lnTo>
                  <a:lnTo>
                    <a:pt x="198" y="928"/>
                  </a:lnTo>
                  <a:lnTo>
                    <a:pt x="183" y="922"/>
                  </a:lnTo>
                  <a:lnTo>
                    <a:pt x="169" y="915"/>
                  </a:lnTo>
                  <a:lnTo>
                    <a:pt x="157" y="905"/>
                  </a:lnTo>
                  <a:lnTo>
                    <a:pt x="146" y="893"/>
                  </a:lnTo>
                  <a:lnTo>
                    <a:pt x="139" y="880"/>
                  </a:lnTo>
                  <a:lnTo>
                    <a:pt x="134" y="864"/>
                  </a:lnTo>
                  <a:lnTo>
                    <a:pt x="132" y="847"/>
                  </a:lnTo>
                  <a:lnTo>
                    <a:pt x="134" y="830"/>
                  </a:lnTo>
                  <a:lnTo>
                    <a:pt x="139" y="815"/>
                  </a:lnTo>
                  <a:lnTo>
                    <a:pt x="146" y="801"/>
                  </a:lnTo>
                  <a:lnTo>
                    <a:pt x="157" y="789"/>
                  </a:lnTo>
                  <a:lnTo>
                    <a:pt x="169" y="778"/>
                  </a:lnTo>
                  <a:lnTo>
                    <a:pt x="183" y="771"/>
                  </a:lnTo>
                  <a:lnTo>
                    <a:pt x="198" y="766"/>
                  </a:lnTo>
                  <a:lnTo>
                    <a:pt x="215" y="764"/>
                  </a:lnTo>
                  <a:lnTo>
                    <a:pt x="232" y="766"/>
                  </a:lnTo>
                  <a:lnTo>
                    <a:pt x="245" y="770"/>
                  </a:lnTo>
                  <a:lnTo>
                    <a:pt x="259" y="777"/>
                  </a:lnTo>
                  <a:lnTo>
                    <a:pt x="271" y="786"/>
                  </a:lnTo>
                  <a:lnTo>
                    <a:pt x="280" y="798"/>
                  </a:lnTo>
                  <a:lnTo>
                    <a:pt x="288" y="811"/>
                  </a:lnTo>
                  <a:lnTo>
                    <a:pt x="294" y="824"/>
                  </a:lnTo>
                  <a:lnTo>
                    <a:pt x="296" y="839"/>
                  </a:lnTo>
                  <a:lnTo>
                    <a:pt x="477" y="839"/>
                  </a:lnTo>
                  <a:lnTo>
                    <a:pt x="477" y="807"/>
                  </a:lnTo>
                  <a:lnTo>
                    <a:pt x="477" y="769"/>
                  </a:lnTo>
                  <a:lnTo>
                    <a:pt x="477" y="728"/>
                  </a:lnTo>
                  <a:lnTo>
                    <a:pt x="477" y="685"/>
                  </a:lnTo>
                  <a:lnTo>
                    <a:pt x="331" y="685"/>
                  </a:lnTo>
                  <a:lnTo>
                    <a:pt x="331" y="686"/>
                  </a:lnTo>
                  <a:lnTo>
                    <a:pt x="332" y="690"/>
                  </a:lnTo>
                  <a:lnTo>
                    <a:pt x="332" y="693"/>
                  </a:lnTo>
                  <a:lnTo>
                    <a:pt x="332" y="694"/>
                  </a:lnTo>
                  <a:lnTo>
                    <a:pt x="331" y="703"/>
                  </a:lnTo>
                  <a:lnTo>
                    <a:pt x="328" y="713"/>
                  </a:lnTo>
                  <a:lnTo>
                    <a:pt x="324" y="720"/>
                  </a:lnTo>
                  <a:lnTo>
                    <a:pt x="319" y="726"/>
                  </a:lnTo>
                  <a:lnTo>
                    <a:pt x="312" y="732"/>
                  </a:lnTo>
                  <a:lnTo>
                    <a:pt x="304" y="737"/>
                  </a:lnTo>
                  <a:lnTo>
                    <a:pt x="296" y="739"/>
                  </a:lnTo>
                  <a:lnTo>
                    <a:pt x="287" y="740"/>
                  </a:lnTo>
                  <a:lnTo>
                    <a:pt x="278" y="739"/>
                  </a:lnTo>
                  <a:lnTo>
                    <a:pt x="270" y="737"/>
                  </a:lnTo>
                  <a:lnTo>
                    <a:pt x="261" y="732"/>
                  </a:lnTo>
                  <a:lnTo>
                    <a:pt x="255" y="726"/>
                  </a:lnTo>
                  <a:lnTo>
                    <a:pt x="250" y="720"/>
                  </a:lnTo>
                  <a:lnTo>
                    <a:pt x="245" y="713"/>
                  </a:lnTo>
                  <a:lnTo>
                    <a:pt x="243" y="703"/>
                  </a:lnTo>
                  <a:lnTo>
                    <a:pt x="242" y="694"/>
                  </a:lnTo>
                  <a:lnTo>
                    <a:pt x="243" y="685"/>
                  </a:lnTo>
                  <a:lnTo>
                    <a:pt x="245" y="677"/>
                  </a:lnTo>
                  <a:lnTo>
                    <a:pt x="250" y="669"/>
                  </a:lnTo>
                  <a:lnTo>
                    <a:pt x="255" y="663"/>
                  </a:lnTo>
                  <a:lnTo>
                    <a:pt x="261" y="657"/>
                  </a:lnTo>
                  <a:lnTo>
                    <a:pt x="270" y="653"/>
                  </a:lnTo>
                  <a:lnTo>
                    <a:pt x="278" y="650"/>
                  </a:lnTo>
                  <a:lnTo>
                    <a:pt x="287" y="649"/>
                  </a:lnTo>
                  <a:lnTo>
                    <a:pt x="295" y="650"/>
                  </a:lnTo>
                  <a:lnTo>
                    <a:pt x="303" y="652"/>
                  </a:lnTo>
                  <a:lnTo>
                    <a:pt x="310" y="655"/>
                  </a:lnTo>
                  <a:lnTo>
                    <a:pt x="316" y="660"/>
                  </a:lnTo>
                  <a:lnTo>
                    <a:pt x="321" y="664"/>
                  </a:lnTo>
                  <a:lnTo>
                    <a:pt x="325" y="671"/>
                  </a:lnTo>
                  <a:lnTo>
                    <a:pt x="328" y="677"/>
                  </a:lnTo>
                  <a:lnTo>
                    <a:pt x="331" y="685"/>
                  </a:lnTo>
                  <a:lnTo>
                    <a:pt x="477" y="685"/>
                  </a:lnTo>
                  <a:lnTo>
                    <a:pt x="477" y="490"/>
                  </a:lnTo>
                  <a:lnTo>
                    <a:pt x="477" y="300"/>
                  </a:lnTo>
                  <a:lnTo>
                    <a:pt x="477" y="158"/>
                  </a:lnTo>
                  <a:lnTo>
                    <a:pt x="477" y="100"/>
                  </a:lnTo>
                  <a:lnTo>
                    <a:pt x="478" y="92"/>
                  </a:lnTo>
                  <a:lnTo>
                    <a:pt x="482" y="84"/>
                  </a:lnTo>
                  <a:lnTo>
                    <a:pt x="486" y="77"/>
                  </a:lnTo>
                  <a:lnTo>
                    <a:pt x="492" y="71"/>
                  </a:lnTo>
                  <a:lnTo>
                    <a:pt x="503" y="60"/>
                  </a:lnTo>
                  <a:lnTo>
                    <a:pt x="509" y="46"/>
                  </a:lnTo>
                  <a:lnTo>
                    <a:pt x="509" y="31"/>
                  </a:lnTo>
                  <a:lnTo>
                    <a:pt x="503" y="17"/>
                  </a:lnTo>
                  <a:lnTo>
                    <a:pt x="498" y="11"/>
                  </a:lnTo>
                  <a:lnTo>
                    <a:pt x="492" y="6"/>
                  </a:lnTo>
                  <a:lnTo>
                    <a:pt x="485" y="2"/>
                  </a:lnTo>
                  <a:lnTo>
                    <a:pt x="478" y="0"/>
                  </a:lnTo>
                  <a:lnTo>
                    <a:pt x="471" y="0"/>
                  </a:lnTo>
                  <a:lnTo>
                    <a:pt x="463" y="1"/>
                  </a:lnTo>
                  <a:lnTo>
                    <a:pt x="456" y="3"/>
                  </a:lnTo>
                  <a:lnTo>
                    <a:pt x="449" y="7"/>
                  </a:lnTo>
                  <a:lnTo>
                    <a:pt x="438" y="15"/>
                  </a:lnTo>
                  <a:lnTo>
                    <a:pt x="429" y="24"/>
                  </a:lnTo>
                  <a:lnTo>
                    <a:pt x="421" y="35"/>
                  </a:lnTo>
                  <a:lnTo>
                    <a:pt x="412" y="47"/>
                  </a:lnTo>
                  <a:lnTo>
                    <a:pt x="407" y="60"/>
                  </a:lnTo>
                  <a:lnTo>
                    <a:pt x="403" y="72"/>
                  </a:lnTo>
                  <a:lnTo>
                    <a:pt x="401" y="86"/>
                  </a:lnTo>
                  <a:lnTo>
                    <a:pt x="400" y="100"/>
                  </a:lnTo>
                  <a:lnTo>
                    <a:pt x="400" y="117"/>
                  </a:lnTo>
                  <a:lnTo>
                    <a:pt x="400" y="164"/>
                  </a:lnTo>
                  <a:lnTo>
                    <a:pt x="400" y="236"/>
                  </a:lnTo>
                  <a:lnTo>
                    <a:pt x="400" y="325"/>
                  </a:lnTo>
                  <a:lnTo>
                    <a:pt x="108" y="325"/>
                  </a:lnTo>
                  <a:lnTo>
                    <a:pt x="108" y="98"/>
                  </a:lnTo>
                  <a:lnTo>
                    <a:pt x="107" y="84"/>
                  </a:lnTo>
                  <a:lnTo>
                    <a:pt x="105" y="71"/>
                  </a:lnTo>
                  <a:lnTo>
                    <a:pt x="101" y="58"/>
                  </a:lnTo>
                  <a:lnTo>
                    <a:pt x="96" y="46"/>
                  </a:lnTo>
                  <a:lnTo>
                    <a:pt x="89" y="34"/>
                  </a:lnTo>
                  <a:lnTo>
                    <a:pt x="81" y="24"/>
                  </a:lnTo>
                  <a:lnTo>
                    <a:pt x="70" y="15"/>
                  </a:lnTo>
                  <a:lnTo>
                    <a:pt x="59" y="7"/>
                  </a:lnTo>
                  <a:lnTo>
                    <a:pt x="52" y="3"/>
                  </a:lnTo>
                  <a:lnTo>
                    <a:pt x="45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0" y="31"/>
                  </a:lnTo>
                  <a:lnTo>
                    <a:pt x="0" y="46"/>
                  </a:lnTo>
                  <a:lnTo>
                    <a:pt x="6" y="60"/>
                  </a:lnTo>
                  <a:lnTo>
                    <a:pt x="16" y="71"/>
                  </a:lnTo>
                  <a:lnTo>
                    <a:pt x="22" y="76"/>
                  </a:lnTo>
                  <a:lnTo>
                    <a:pt x="26" y="80"/>
                  </a:lnTo>
                  <a:lnTo>
                    <a:pt x="30" y="88"/>
                  </a:lnTo>
                  <a:lnTo>
                    <a:pt x="31" y="98"/>
                  </a:lnTo>
                  <a:lnTo>
                    <a:pt x="31" y="515"/>
                  </a:lnTo>
                  <a:lnTo>
                    <a:pt x="166" y="515"/>
                  </a:lnTo>
                  <a:lnTo>
                    <a:pt x="169" y="504"/>
                  </a:lnTo>
                  <a:lnTo>
                    <a:pt x="176" y="496"/>
                  </a:lnTo>
                  <a:lnTo>
                    <a:pt x="185" y="490"/>
                  </a:lnTo>
                  <a:lnTo>
                    <a:pt x="196" y="488"/>
                  </a:lnTo>
                  <a:lnTo>
                    <a:pt x="208" y="490"/>
                  </a:lnTo>
                  <a:lnTo>
                    <a:pt x="218" y="497"/>
                  </a:lnTo>
                  <a:lnTo>
                    <a:pt x="225" y="507"/>
                  </a:lnTo>
                  <a:lnTo>
                    <a:pt x="227" y="519"/>
                  </a:lnTo>
                  <a:lnTo>
                    <a:pt x="225" y="531"/>
                  </a:lnTo>
                  <a:lnTo>
                    <a:pt x="218" y="540"/>
                  </a:lnTo>
                  <a:lnTo>
                    <a:pt x="208" y="547"/>
                  </a:lnTo>
                  <a:lnTo>
                    <a:pt x="196" y="549"/>
                  </a:lnTo>
                  <a:lnTo>
                    <a:pt x="184" y="547"/>
                  </a:lnTo>
                  <a:lnTo>
                    <a:pt x="174" y="540"/>
                  </a:lnTo>
                  <a:lnTo>
                    <a:pt x="168" y="528"/>
                  </a:lnTo>
                  <a:lnTo>
                    <a:pt x="166" y="515"/>
                  </a:lnTo>
                  <a:lnTo>
                    <a:pt x="31" y="515"/>
                  </a:lnTo>
                  <a:lnTo>
                    <a:pt x="31" y="925"/>
                  </a:lnTo>
                  <a:lnTo>
                    <a:pt x="32" y="946"/>
                  </a:lnTo>
                  <a:lnTo>
                    <a:pt x="36" y="968"/>
                  </a:lnTo>
                  <a:lnTo>
                    <a:pt x="40" y="989"/>
                  </a:lnTo>
                  <a:lnTo>
                    <a:pt x="48" y="1010"/>
                  </a:lnTo>
                  <a:lnTo>
                    <a:pt x="58" y="1029"/>
                  </a:lnTo>
                  <a:lnTo>
                    <a:pt x="68" y="1048"/>
                  </a:lnTo>
                  <a:lnTo>
                    <a:pt x="82" y="1066"/>
                  </a:lnTo>
                  <a:lnTo>
                    <a:pt x="97" y="1082"/>
                  </a:lnTo>
                  <a:lnTo>
                    <a:pt x="113" y="1097"/>
                  </a:lnTo>
                  <a:lnTo>
                    <a:pt x="130" y="1110"/>
                  </a:lnTo>
                  <a:lnTo>
                    <a:pt x="149" y="1122"/>
                  </a:lnTo>
                  <a:lnTo>
                    <a:pt x="169" y="1131"/>
                  </a:lnTo>
                  <a:lnTo>
                    <a:pt x="189" y="1138"/>
                  </a:lnTo>
                  <a:lnTo>
                    <a:pt x="211" y="1143"/>
                  </a:lnTo>
                  <a:lnTo>
                    <a:pt x="233" y="1147"/>
                  </a:lnTo>
                  <a:lnTo>
                    <a:pt x="255" y="1148"/>
                  </a:lnTo>
                  <a:lnTo>
                    <a:pt x="276" y="1147"/>
                  </a:lnTo>
                  <a:lnTo>
                    <a:pt x="298" y="1143"/>
                  </a:lnTo>
                  <a:lnTo>
                    <a:pt x="319" y="1138"/>
                  </a:lnTo>
                  <a:lnTo>
                    <a:pt x="340" y="1131"/>
                  </a:lnTo>
                  <a:lnTo>
                    <a:pt x="359" y="1122"/>
                  </a:lnTo>
                  <a:lnTo>
                    <a:pt x="378" y="1110"/>
                  </a:lnTo>
                  <a:lnTo>
                    <a:pt x="395" y="1097"/>
                  </a:lnTo>
                  <a:lnTo>
                    <a:pt x="411" y="1082"/>
                  </a:lnTo>
                  <a:lnTo>
                    <a:pt x="426" y="1066"/>
                  </a:lnTo>
                  <a:lnTo>
                    <a:pt x="440" y="1048"/>
                  </a:lnTo>
                  <a:lnTo>
                    <a:pt x="450" y="1029"/>
                  </a:lnTo>
                  <a:lnTo>
                    <a:pt x="460" y="1010"/>
                  </a:lnTo>
                  <a:lnTo>
                    <a:pt x="468" y="989"/>
                  </a:lnTo>
                  <a:lnTo>
                    <a:pt x="472" y="968"/>
                  </a:lnTo>
                  <a:lnTo>
                    <a:pt x="476" y="946"/>
                  </a:lnTo>
                  <a:lnTo>
                    <a:pt x="477" y="925"/>
                  </a:lnTo>
                  <a:lnTo>
                    <a:pt x="477" y="918"/>
                  </a:lnTo>
                  <a:lnTo>
                    <a:pt x="477" y="899"/>
                  </a:lnTo>
                  <a:lnTo>
                    <a:pt x="477" y="872"/>
                  </a:lnTo>
                  <a:lnTo>
                    <a:pt x="477" y="839"/>
                  </a:lnTo>
                  <a:lnTo>
                    <a:pt x="296" y="839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5" name="Freeform 27"/>
            <p:cNvSpPr>
              <a:spLocks/>
            </p:cNvSpPr>
            <p:nvPr/>
          </p:nvSpPr>
          <p:spPr bwMode="auto">
            <a:xfrm>
              <a:off x="3408" y="1776"/>
              <a:ext cx="96" cy="288"/>
            </a:xfrm>
            <a:custGeom>
              <a:avLst/>
              <a:gdLst>
                <a:gd name="T0" fmla="*/ 289 w 509"/>
                <a:gd name="T1" fmla="*/ 876 h 1148"/>
                <a:gd name="T2" fmla="*/ 259 w 509"/>
                <a:gd name="T3" fmla="*/ 915 h 1148"/>
                <a:gd name="T4" fmla="*/ 215 w 509"/>
                <a:gd name="T5" fmla="*/ 929 h 1148"/>
                <a:gd name="T6" fmla="*/ 169 w 509"/>
                <a:gd name="T7" fmla="*/ 915 h 1148"/>
                <a:gd name="T8" fmla="*/ 139 w 509"/>
                <a:gd name="T9" fmla="*/ 880 h 1148"/>
                <a:gd name="T10" fmla="*/ 134 w 509"/>
                <a:gd name="T11" fmla="*/ 830 h 1148"/>
                <a:gd name="T12" fmla="*/ 157 w 509"/>
                <a:gd name="T13" fmla="*/ 789 h 1148"/>
                <a:gd name="T14" fmla="*/ 198 w 509"/>
                <a:gd name="T15" fmla="*/ 766 h 1148"/>
                <a:gd name="T16" fmla="*/ 245 w 509"/>
                <a:gd name="T17" fmla="*/ 770 h 1148"/>
                <a:gd name="T18" fmla="*/ 280 w 509"/>
                <a:gd name="T19" fmla="*/ 798 h 1148"/>
                <a:gd name="T20" fmla="*/ 296 w 509"/>
                <a:gd name="T21" fmla="*/ 839 h 1148"/>
                <a:gd name="T22" fmla="*/ 477 w 509"/>
                <a:gd name="T23" fmla="*/ 769 h 1148"/>
                <a:gd name="T24" fmla="*/ 331 w 509"/>
                <a:gd name="T25" fmla="*/ 685 h 1148"/>
                <a:gd name="T26" fmla="*/ 332 w 509"/>
                <a:gd name="T27" fmla="*/ 693 h 1148"/>
                <a:gd name="T28" fmla="*/ 328 w 509"/>
                <a:gd name="T29" fmla="*/ 713 h 1148"/>
                <a:gd name="T30" fmla="*/ 312 w 509"/>
                <a:gd name="T31" fmla="*/ 732 h 1148"/>
                <a:gd name="T32" fmla="*/ 287 w 509"/>
                <a:gd name="T33" fmla="*/ 740 h 1148"/>
                <a:gd name="T34" fmla="*/ 261 w 509"/>
                <a:gd name="T35" fmla="*/ 732 h 1148"/>
                <a:gd name="T36" fmla="*/ 245 w 509"/>
                <a:gd name="T37" fmla="*/ 713 h 1148"/>
                <a:gd name="T38" fmla="*/ 243 w 509"/>
                <a:gd name="T39" fmla="*/ 685 h 1148"/>
                <a:gd name="T40" fmla="*/ 255 w 509"/>
                <a:gd name="T41" fmla="*/ 663 h 1148"/>
                <a:gd name="T42" fmla="*/ 278 w 509"/>
                <a:gd name="T43" fmla="*/ 650 h 1148"/>
                <a:gd name="T44" fmla="*/ 303 w 509"/>
                <a:gd name="T45" fmla="*/ 652 h 1148"/>
                <a:gd name="T46" fmla="*/ 321 w 509"/>
                <a:gd name="T47" fmla="*/ 664 h 1148"/>
                <a:gd name="T48" fmla="*/ 331 w 509"/>
                <a:gd name="T49" fmla="*/ 685 h 1148"/>
                <a:gd name="T50" fmla="*/ 477 w 509"/>
                <a:gd name="T51" fmla="*/ 300 h 1148"/>
                <a:gd name="T52" fmla="*/ 478 w 509"/>
                <a:gd name="T53" fmla="*/ 92 h 1148"/>
                <a:gd name="T54" fmla="*/ 492 w 509"/>
                <a:gd name="T55" fmla="*/ 71 h 1148"/>
                <a:gd name="T56" fmla="*/ 509 w 509"/>
                <a:gd name="T57" fmla="*/ 31 h 1148"/>
                <a:gd name="T58" fmla="*/ 492 w 509"/>
                <a:gd name="T59" fmla="*/ 6 h 1148"/>
                <a:gd name="T60" fmla="*/ 471 w 509"/>
                <a:gd name="T61" fmla="*/ 0 h 1148"/>
                <a:gd name="T62" fmla="*/ 449 w 509"/>
                <a:gd name="T63" fmla="*/ 7 h 1148"/>
                <a:gd name="T64" fmla="*/ 421 w 509"/>
                <a:gd name="T65" fmla="*/ 35 h 1148"/>
                <a:gd name="T66" fmla="*/ 403 w 509"/>
                <a:gd name="T67" fmla="*/ 72 h 1148"/>
                <a:gd name="T68" fmla="*/ 400 w 509"/>
                <a:gd name="T69" fmla="*/ 117 h 1148"/>
                <a:gd name="T70" fmla="*/ 400 w 509"/>
                <a:gd name="T71" fmla="*/ 325 h 1148"/>
                <a:gd name="T72" fmla="*/ 107 w 509"/>
                <a:gd name="T73" fmla="*/ 84 h 1148"/>
                <a:gd name="T74" fmla="*/ 96 w 509"/>
                <a:gd name="T75" fmla="*/ 46 h 1148"/>
                <a:gd name="T76" fmla="*/ 70 w 509"/>
                <a:gd name="T77" fmla="*/ 15 h 1148"/>
                <a:gd name="T78" fmla="*/ 45 w 509"/>
                <a:gd name="T79" fmla="*/ 1 h 1148"/>
                <a:gd name="T80" fmla="*/ 23 w 509"/>
                <a:gd name="T81" fmla="*/ 2 h 1148"/>
                <a:gd name="T82" fmla="*/ 6 w 509"/>
                <a:gd name="T83" fmla="*/ 17 h 1148"/>
                <a:gd name="T84" fmla="*/ 6 w 509"/>
                <a:gd name="T85" fmla="*/ 60 h 1148"/>
                <a:gd name="T86" fmla="*/ 26 w 509"/>
                <a:gd name="T87" fmla="*/ 80 h 1148"/>
                <a:gd name="T88" fmla="*/ 31 w 509"/>
                <a:gd name="T89" fmla="*/ 515 h 1148"/>
                <a:gd name="T90" fmla="*/ 176 w 509"/>
                <a:gd name="T91" fmla="*/ 496 h 1148"/>
                <a:gd name="T92" fmla="*/ 208 w 509"/>
                <a:gd name="T93" fmla="*/ 490 h 1148"/>
                <a:gd name="T94" fmla="*/ 227 w 509"/>
                <a:gd name="T95" fmla="*/ 519 h 1148"/>
                <a:gd name="T96" fmla="*/ 208 w 509"/>
                <a:gd name="T97" fmla="*/ 547 h 1148"/>
                <a:gd name="T98" fmla="*/ 174 w 509"/>
                <a:gd name="T99" fmla="*/ 540 h 1148"/>
                <a:gd name="T100" fmla="*/ 31 w 509"/>
                <a:gd name="T101" fmla="*/ 515 h 1148"/>
                <a:gd name="T102" fmla="*/ 36 w 509"/>
                <a:gd name="T103" fmla="*/ 968 h 1148"/>
                <a:gd name="T104" fmla="*/ 58 w 509"/>
                <a:gd name="T105" fmla="*/ 1029 h 1148"/>
                <a:gd name="T106" fmla="*/ 97 w 509"/>
                <a:gd name="T107" fmla="*/ 1082 h 1148"/>
                <a:gd name="T108" fmla="*/ 149 w 509"/>
                <a:gd name="T109" fmla="*/ 1122 h 1148"/>
                <a:gd name="T110" fmla="*/ 211 w 509"/>
                <a:gd name="T111" fmla="*/ 1143 h 1148"/>
                <a:gd name="T112" fmla="*/ 276 w 509"/>
                <a:gd name="T113" fmla="*/ 1147 h 1148"/>
                <a:gd name="T114" fmla="*/ 340 w 509"/>
                <a:gd name="T115" fmla="*/ 1131 h 1148"/>
                <a:gd name="T116" fmla="*/ 395 w 509"/>
                <a:gd name="T117" fmla="*/ 1097 h 1148"/>
                <a:gd name="T118" fmla="*/ 440 w 509"/>
                <a:gd name="T119" fmla="*/ 1048 h 1148"/>
                <a:gd name="T120" fmla="*/ 468 w 509"/>
                <a:gd name="T121" fmla="*/ 989 h 1148"/>
                <a:gd name="T122" fmla="*/ 477 w 509"/>
                <a:gd name="T123" fmla="*/ 925 h 1148"/>
                <a:gd name="T124" fmla="*/ 477 w 509"/>
                <a:gd name="T125" fmla="*/ 872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9" h="1148">
                  <a:moveTo>
                    <a:pt x="296" y="839"/>
                  </a:moveTo>
                  <a:lnTo>
                    <a:pt x="294" y="859"/>
                  </a:lnTo>
                  <a:lnTo>
                    <a:pt x="289" y="876"/>
                  </a:lnTo>
                  <a:lnTo>
                    <a:pt x="281" y="891"/>
                  </a:lnTo>
                  <a:lnTo>
                    <a:pt x="272" y="905"/>
                  </a:lnTo>
                  <a:lnTo>
                    <a:pt x="259" y="915"/>
                  </a:lnTo>
                  <a:lnTo>
                    <a:pt x="247" y="922"/>
                  </a:lnTo>
                  <a:lnTo>
                    <a:pt x="232" y="928"/>
                  </a:lnTo>
                  <a:lnTo>
                    <a:pt x="215" y="929"/>
                  </a:lnTo>
                  <a:lnTo>
                    <a:pt x="198" y="928"/>
                  </a:lnTo>
                  <a:lnTo>
                    <a:pt x="183" y="922"/>
                  </a:lnTo>
                  <a:lnTo>
                    <a:pt x="169" y="915"/>
                  </a:lnTo>
                  <a:lnTo>
                    <a:pt x="157" y="905"/>
                  </a:lnTo>
                  <a:lnTo>
                    <a:pt x="146" y="893"/>
                  </a:lnTo>
                  <a:lnTo>
                    <a:pt x="139" y="880"/>
                  </a:lnTo>
                  <a:lnTo>
                    <a:pt x="134" y="864"/>
                  </a:lnTo>
                  <a:lnTo>
                    <a:pt x="132" y="847"/>
                  </a:lnTo>
                  <a:lnTo>
                    <a:pt x="134" y="830"/>
                  </a:lnTo>
                  <a:lnTo>
                    <a:pt x="139" y="815"/>
                  </a:lnTo>
                  <a:lnTo>
                    <a:pt x="146" y="801"/>
                  </a:lnTo>
                  <a:lnTo>
                    <a:pt x="157" y="789"/>
                  </a:lnTo>
                  <a:lnTo>
                    <a:pt x="169" y="778"/>
                  </a:lnTo>
                  <a:lnTo>
                    <a:pt x="183" y="771"/>
                  </a:lnTo>
                  <a:lnTo>
                    <a:pt x="198" y="766"/>
                  </a:lnTo>
                  <a:lnTo>
                    <a:pt x="215" y="764"/>
                  </a:lnTo>
                  <a:lnTo>
                    <a:pt x="232" y="766"/>
                  </a:lnTo>
                  <a:lnTo>
                    <a:pt x="245" y="770"/>
                  </a:lnTo>
                  <a:lnTo>
                    <a:pt x="259" y="777"/>
                  </a:lnTo>
                  <a:lnTo>
                    <a:pt x="271" y="786"/>
                  </a:lnTo>
                  <a:lnTo>
                    <a:pt x="280" y="798"/>
                  </a:lnTo>
                  <a:lnTo>
                    <a:pt x="288" y="811"/>
                  </a:lnTo>
                  <a:lnTo>
                    <a:pt x="294" y="824"/>
                  </a:lnTo>
                  <a:lnTo>
                    <a:pt x="296" y="839"/>
                  </a:lnTo>
                  <a:lnTo>
                    <a:pt x="477" y="839"/>
                  </a:lnTo>
                  <a:lnTo>
                    <a:pt x="477" y="807"/>
                  </a:lnTo>
                  <a:lnTo>
                    <a:pt x="477" y="769"/>
                  </a:lnTo>
                  <a:lnTo>
                    <a:pt x="477" y="728"/>
                  </a:lnTo>
                  <a:lnTo>
                    <a:pt x="477" y="685"/>
                  </a:lnTo>
                  <a:lnTo>
                    <a:pt x="331" y="685"/>
                  </a:lnTo>
                  <a:lnTo>
                    <a:pt x="331" y="686"/>
                  </a:lnTo>
                  <a:lnTo>
                    <a:pt x="332" y="690"/>
                  </a:lnTo>
                  <a:lnTo>
                    <a:pt x="332" y="693"/>
                  </a:lnTo>
                  <a:lnTo>
                    <a:pt x="332" y="694"/>
                  </a:lnTo>
                  <a:lnTo>
                    <a:pt x="331" y="703"/>
                  </a:lnTo>
                  <a:lnTo>
                    <a:pt x="328" y="713"/>
                  </a:lnTo>
                  <a:lnTo>
                    <a:pt x="324" y="720"/>
                  </a:lnTo>
                  <a:lnTo>
                    <a:pt x="319" y="726"/>
                  </a:lnTo>
                  <a:lnTo>
                    <a:pt x="312" y="732"/>
                  </a:lnTo>
                  <a:lnTo>
                    <a:pt x="304" y="737"/>
                  </a:lnTo>
                  <a:lnTo>
                    <a:pt x="296" y="739"/>
                  </a:lnTo>
                  <a:lnTo>
                    <a:pt x="287" y="740"/>
                  </a:lnTo>
                  <a:lnTo>
                    <a:pt x="278" y="739"/>
                  </a:lnTo>
                  <a:lnTo>
                    <a:pt x="270" y="737"/>
                  </a:lnTo>
                  <a:lnTo>
                    <a:pt x="261" y="732"/>
                  </a:lnTo>
                  <a:lnTo>
                    <a:pt x="255" y="726"/>
                  </a:lnTo>
                  <a:lnTo>
                    <a:pt x="250" y="720"/>
                  </a:lnTo>
                  <a:lnTo>
                    <a:pt x="245" y="713"/>
                  </a:lnTo>
                  <a:lnTo>
                    <a:pt x="243" y="703"/>
                  </a:lnTo>
                  <a:lnTo>
                    <a:pt x="242" y="694"/>
                  </a:lnTo>
                  <a:lnTo>
                    <a:pt x="243" y="685"/>
                  </a:lnTo>
                  <a:lnTo>
                    <a:pt x="245" y="677"/>
                  </a:lnTo>
                  <a:lnTo>
                    <a:pt x="250" y="669"/>
                  </a:lnTo>
                  <a:lnTo>
                    <a:pt x="255" y="663"/>
                  </a:lnTo>
                  <a:lnTo>
                    <a:pt x="261" y="657"/>
                  </a:lnTo>
                  <a:lnTo>
                    <a:pt x="270" y="653"/>
                  </a:lnTo>
                  <a:lnTo>
                    <a:pt x="278" y="650"/>
                  </a:lnTo>
                  <a:lnTo>
                    <a:pt x="287" y="649"/>
                  </a:lnTo>
                  <a:lnTo>
                    <a:pt x="295" y="650"/>
                  </a:lnTo>
                  <a:lnTo>
                    <a:pt x="303" y="652"/>
                  </a:lnTo>
                  <a:lnTo>
                    <a:pt x="310" y="655"/>
                  </a:lnTo>
                  <a:lnTo>
                    <a:pt x="316" y="660"/>
                  </a:lnTo>
                  <a:lnTo>
                    <a:pt x="321" y="664"/>
                  </a:lnTo>
                  <a:lnTo>
                    <a:pt x="325" y="671"/>
                  </a:lnTo>
                  <a:lnTo>
                    <a:pt x="328" y="677"/>
                  </a:lnTo>
                  <a:lnTo>
                    <a:pt x="331" y="685"/>
                  </a:lnTo>
                  <a:lnTo>
                    <a:pt x="477" y="685"/>
                  </a:lnTo>
                  <a:lnTo>
                    <a:pt x="477" y="490"/>
                  </a:lnTo>
                  <a:lnTo>
                    <a:pt x="477" y="300"/>
                  </a:lnTo>
                  <a:lnTo>
                    <a:pt x="477" y="158"/>
                  </a:lnTo>
                  <a:lnTo>
                    <a:pt x="477" y="100"/>
                  </a:lnTo>
                  <a:lnTo>
                    <a:pt x="478" y="92"/>
                  </a:lnTo>
                  <a:lnTo>
                    <a:pt x="482" y="84"/>
                  </a:lnTo>
                  <a:lnTo>
                    <a:pt x="486" y="77"/>
                  </a:lnTo>
                  <a:lnTo>
                    <a:pt x="492" y="71"/>
                  </a:lnTo>
                  <a:lnTo>
                    <a:pt x="503" y="60"/>
                  </a:lnTo>
                  <a:lnTo>
                    <a:pt x="509" y="46"/>
                  </a:lnTo>
                  <a:lnTo>
                    <a:pt x="509" y="31"/>
                  </a:lnTo>
                  <a:lnTo>
                    <a:pt x="503" y="17"/>
                  </a:lnTo>
                  <a:lnTo>
                    <a:pt x="498" y="11"/>
                  </a:lnTo>
                  <a:lnTo>
                    <a:pt x="492" y="6"/>
                  </a:lnTo>
                  <a:lnTo>
                    <a:pt x="485" y="2"/>
                  </a:lnTo>
                  <a:lnTo>
                    <a:pt x="478" y="0"/>
                  </a:lnTo>
                  <a:lnTo>
                    <a:pt x="471" y="0"/>
                  </a:lnTo>
                  <a:lnTo>
                    <a:pt x="463" y="1"/>
                  </a:lnTo>
                  <a:lnTo>
                    <a:pt x="456" y="3"/>
                  </a:lnTo>
                  <a:lnTo>
                    <a:pt x="449" y="7"/>
                  </a:lnTo>
                  <a:lnTo>
                    <a:pt x="438" y="15"/>
                  </a:lnTo>
                  <a:lnTo>
                    <a:pt x="429" y="24"/>
                  </a:lnTo>
                  <a:lnTo>
                    <a:pt x="421" y="35"/>
                  </a:lnTo>
                  <a:lnTo>
                    <a:pt x="412" y="47"/>
                  </a:lnTo>
                  <a:lnTo>
                    <a:pt x="407" y="60"/>
                  </a:lnTo>
                  <a:lnTo>
                    <a:pt x="403" y="72"/>
                  </a:lnTo>
                  <a:lnTo>
                    <a:pt x="401" y="86"/>
                  </a:lnTo>
                  <a:lnTo>
                    <a:pt x="400" y="100"/>
                  </a:lnTo>
                  <a:lnTo>
                    <a:pt x="400" y="117"/>
                  </a:lnTo>
                  <a:lnTo>
                    <a:pt x="400" y="164"/>
                  </a:lnTo>
                  <a:lnTo>
                    <a:pt x="400" y="236"/>
                  </a:lnTo>
                  <a:lnTo>
                    <a:pt x="400" y="325"/>
                  </a:lnTo>
                  <a:lnTo>
                    <a:pt x="108" y="325"/>
                  </a:lnTo>
                  <a:lnTo>
                    <a:pt x="108" y="98"/>
                  </a:lnTo>
                  <a:lnTo>
                    <a:pt x="107" y="84"/>
                  </a:lnTo>
                  <a:lnTo>
                    <a:pt x="105" y="71"/>
                  </a:lnTo>
                  <a:lnTo>
                    <a:pt x="101" y="58"/>
                  </a:lnTo>
                  <a:lnTo>
                    <a:pt x="96" y="46"/>
                  </a:lnTo>
                  <a:lnTo>
                    <a:pt x="89" y="34"/>
                  </a:lnTo>
                  <a:lnTo>
                    <a:pt x="81" y="24"/>
                  </a:lnTo>
                  <a:lnTo>
                    <a:pt x="70" y="15"/>
                  </a:lnTo>
                  <a:lnTo>
                    <a:pt x="59" y="7"/>
                  </a:lnTo>
                  <a:lnTo>
                    <a:pt x="52" y="3"/>
                  </a:lnTo>
                  <a:lnTo>
                    <a:pt x="45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0" y="31"/>
                  </a:lnTo>
                  <a:lnTo>
                    <a:pt x="0" y="46"/>
                  </a:lnTo>
                  <a:lnTo>
                    <a:pt x="6" y="60"/>
                  </a:lnTo>
                  <a:lnTo>
                    <a:pt x="16" y="71"/>
                  </a:lnTo>
                  <a:lnTo>
                    <a:pt x="22" y="76"/>
                  </a:lnTo>
                  <a:lnTo>
                    <a:pt x="26" y="80"/>
                  </a:lnTo>
                  <a:lnTo>
                    <a:pt x="30" y="88"/>
                  </a:lnTo>
                  <a:lnTo>
                    <a:pt x="31" y="98"/>
                  </a:lnTo>
                  <a:lnTo>
                    <a:pt x="31" y="515"/>
                  </a:lnTo>
                  <a:lnTo>
                    <a:pt x="166" y="515"/>
                  </a:lnTo>
                  <a:lnTo>
                    <a:pt x="169" y="504"/>
                  </a:lnTo>
                  <a:lnTo>
                    <a:pt x="176" y="496"/>
                  </a:lnTo>
                  <a:lnTo>
                    <a:pt x="185" y="490"/>
                  </a:lnTo>
                  <a:lnTo>
                    <a:pt x="196" y="488"/>
                  </a:lnTo>
                  <a:lnTo>
                    <a:pt x="208" y="490"/>
                  </a:lnTo>
                  <a:lnTo>
                    <a:pt x="218" y="497"/>
                  </a:lnTo>
                  <a:lnTo>
                    <a:pt x="225" y="507"/>
                  </a:lnTo>
                  <a:lnTo>
                    <a:pt x="227" y="519"/>
                  </a:lnTo>
                  <a:lnTo>
                    <a:pt x="225" y="531"/>
                  </a:lnTo>
                  <a:lnTo>
                    <a:pt x="218" y="540"/>
                  </a:lnTo>
                  <a:lnTo>
                    <a:pt x="208" y="547"/>
                  </a:lnTo>
                  <a:lnTo>
                    <a:pt x="196" y="549"/>
                  </a:lnTo>
                  <a:lnTo>
                    <a:pt x="184" y="547"/>
                  </a:lnTo>
                  <a:lnTo>
                    <a:pt x="174" y="540"/>
                  </a:lnTo>
                  <a:lnTo>
                    <a:pt x="168" y="528"/>
                  </a:lnTo>
                  <a:lnTo>
                    <a:pt x="166" y="515"/>
                  </a:lnTo>
                  <a:lnTo>
                    <a:pt x="31" y="515"/>
                  </a:lnTo>
                  <a:lnTo>
                    <a:pt x="31" y="925"/>
                  </a:lnTo>
                  <a:lnTo>
                    <a:pt x="32" y="946"/>
                  </a:lnTo>
                  <a:lnTo>
                    <a:pt x="36" y="968"/>
                  </a:lnTo>
                  <a:lnTo>
                    <a:pt x="40" y="989"/>
                  </a:lnTo>
                  <a:lnTo>
                    <a:pt x="48" y="1010"/>
                  </a:lnTo>
                  <a:lnTo>
                    <a:pt x="58" y="1029"/>
                  </a:lnTo>
                  <a:lnTo>
                    <a:pt x="68" y="1048"/>
                  </a:lnTo>
                  <a:lnTo>
                    <a:pt x="82" y="1066"/>
                  </a:lnTo>
                  <a:lnTo>
                    <a:pt x="97" y="1082"/>
                  </a:lnTo>
                  <a:lnTo>
                    <a:pt x="113" y="1097"/>
                  </a:lnTo>
                  <a:lnTo>
                    <a:pt x="130" y="1110"/>
                  </a:lnTo>
                  <a:lnTo>
                    <a:pt x="149" y="1122"/>
                  </a:lnTo>
                  <a:lnTo>
                    <a:pt x="169" y="1131"/>
                  </a:lnTo>
                  <a:lnTo>
                    <a:pt x="189" y="1138"/>
                  </a:lnTo>
                  <a:lnTo>
                    <a:pt x="211" y="1143"/>
                  </a:lnTo>
                  <a:lnTo>
                    <a:pt x="233" y="1147"/>
                  </a:lnTo>
                  <a:lnTo>
                    <a:pt x="255" y="1148"/>
                  </a:lnTo>
                  <a:lnTo>
                    <a:pt x="276" y="1147"/>
                  </a:lnTo>
                  <a:lnTo>
                    <a:pt x="298" y="1143"/>
                  </a:lnTo>
                  <a:lnTo>
                    <a:pt x="319" y="1138"/>
                  </a:lnTo>
                  <a:lnTo>
                    <a:pt x="340" y="1131"/>
                  </a:lnTo>
                  <a:lnTo>
                    <a:pt x="359" y="1122"/>
                  </a:lnTo>
                  <a:lnTo>
                    <a:pt x="378" y="1110"/>
                  </a:lnTo>
                  <a:lnTo>
                    <a:pt x="395" y="1097"/>
                  </a:lnTo>
                  <a:lnTo>
                    <a:pt x="411" y="1082"/>
                  </a:lnTo>
                  <a:lnTo>
                    <a:pt x="426" y="1066"/>
                  </a:lnTo>
                  <a:lnTo>
                    <a:pt x="440" y="1048"/>
                  </a:lnTo>
                  <a:lnTo>
                    <a:pt x="450" y="1029"/>
                  </a:lnTo>
                  <a:lnTo>
                    <a:pt x="460" y="1010"/>
                  </a:lnTo>
                  <a:lnTo>
                    <a:pt x="468" y="989"/>
                  </a:lnTo>
                  <a:lnTo>
                    <a:pt x="472" y="968"/>
                  </a:lnTo>
                  <a:lnTo>
                    <a:pt x="476" y="946"/>
                  </a:lnTo>
                  <a:lnTo>
                    <a:pt x="477" y="925"/>
                  </a:lnTo>
                  <a:lnTo>
                    <a:pt x="477" y="918"/>
                  </a:lnTo>
                  <a:lnTo>
                    <a:pt x="477" y="899"/>
                  </a:lnTo>
                  <a:lnTo>
                    <a:pt x="477" y="872"/>
                  </a:lnTo>
                  <a:lnTo>
                    <a:pt x="477" y="839"/>
                  </a:lnTo>
                  <a:lnTo>
                    <a:pt x="296" y="839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16" name="Group 28"/>
          <p:cNvGrpSpPr>
            <a:grpSpLocks/>
          </p:cNvGrpSpPr>
          <p:nvPr/>
        </p:nvGrpSpPr>
        <p:grpSpPr bwMode="auto">
          <a:xfrm>
            <a:off x="8077200" y="3581400"/>
            <a:ext cx="304800" cy="457200"/>
            <a:chOff x="3312" y="1776"/>
            <a:chExt cx="192" cy="288"/>
          </a:xfrm>
        </p:grpSpPr>
        <p:sp>
          <p:nvSpPr>
            <p:cNvPr id="12317" name="Freeform 29"/>
            <p:cNvSpPr>
              <a:spLocks/>
            </p:cNvSpPr>
            <p:nvPr/>
          </p:nvSpPr>
          <p:spPr bwMode="auto">
            <a:xfrm>
              <a:off x="3312" y="1776"/>
              <a:ext cx="96" cy="288"/>
            </a:xfrm>
            <a:custGeom>
              <a:avLst/>
              <a:gdLst>
                <a:gd name="T0" fmla="*/ 289 w 509"/>
                <a:gd name="T1" fmla="*/ 876 h 1148"/>
                <a:gd name="T2" fmla="*/ 259 w 509"/>
                <a:gd name="T3" fmla="*/ 915 h 1148"/>
                <a:gd name="T4" fmla="*/ 215 w 509"/>
                <a:gd name="T5" fmla="*/ 929 h 1148"/>
                <a:gd name="T6" fmla="*/ 169 w 509"/>
                <a:gd name="T7" fmla="*/ 915 h 1148"/>
                <a:gd name="T8" fmla="*/ 139 w 509"/>
                <a:gd name="T9" fmla="*/ 880 h 1148"/>
                <a:gd name="T10" fmla="*/ 134 w 509"/>
                <a:gd name="T11" fmla="*/ 830 h 1148"/>
                <a:gd name="T12" fmla="*/ 157 w 509"/>
                <a:gd name="T13" fmla="*/ 789 h 1148"/>
                <a:gd name="T14" fmla="*/ 198 w 509"/>
                <a:gd name="T15" fmla="*/ 766 h 1148"/>
                <a:gd name="T16" fmla="*/ 245 w 509"/>
                <a:gd name="T17" fmla="*/ 770 h 1148"/>
                <a:gd name="T18" fmla="*/ 280 w 509"/>
                <a:gd name="T19" fmla="*/ 798 h 1148"/>
                <a:gd name="T20" fmla="*/ 296 w 509"/>
                <a:gd name="T21" fmla="*/ 839 h 1148"/>
                <a:gd name="T22" fmla="*/ 477 w 509"/>
                <a:gd name="T23" fmla="*/ 769 h 1148"/>
                <a:gd name="T24" fmla="*/ 331 w 509"/>
                <a:gd name="T25" fmla="*/ 685 h 1148"/>
                <a:gd name="T26" fmla="*/ 332 w 509"/>
                <a:gd name="T27" fmla="*/ 693 h 1148"/>
                <a:gd name="T28" fmla="*/ 328 w 509"/>
                <a:gd name="T29" fmla="*/ 713 h 1148"/>
                <a:gd name="T30" fmla="*/ 312 w 509"/>
                <a:gd name="T31" fmla="*/ 732 h 1148"/>
                <a:gd name="T32" fmla="*/ 287 w 509"/>
                <a:gd name="T33" fmla="*/ 740 h 1148"/>
                <a:gd name="T34" fmla="*/ 261 w 509"/>
                <a:gd name="T35" fmla="*/ 732 h 1148"/>
                <a:gd name="T36" fmla="*/ 245 w 509"/>
                <a:gd name="T37" fmla="*/ 713 h 1148"/>
                <a:gd name="T38" fmla="*/ 243 w 509"/>
                <a:gd name="T39" fmla="*/ 685 h 1148"/>
                <a:gd name="T40" fmla="*/ 255 w 509"/>
                <a:gd name="T41" fmla="*/ 663 h 1148"/>
                <a:gd name="T42" fmla="*/ 278 w 509"/>
                <a:gd name="T43" fmla="*/ 650 h 1148"/>
                <a:gd name="T44" fmla="*/ 303 w 509"/>
                <a:gd name="T45" fmla="*/ 652 h 1148"/>
                <a:gd name="T46" fmla="*/ 321 w 509"/>
                <a:gd name="T47" fmla="*/ 664 h 1148"/>
                <a:gd name="T48" fmla="*/ 331 w 509"/>
                <a:gd name="T49" fmla="*/ 685 h 1148"/>
                <a:gd name="T50" fmla="*/ 477 w 509"/>
                <a:gd name="T51" fmla="*/ 300 h 1148"/>
                <a:gd name="T52" fmla="*/ 478 w 509"/>
                <a:gd name="T53" fmla="*/ 92 h 1148"/>
                <a:gd name="T54" fmla="*/ 492 w 509"/>
                <a:gd name="T55" fmla="*/ 71 h 1148"/>
                <a:gd name="T56" fmla="*/ 509 w 509"/>
                <a:gd name="T57" fmla="*/ 31 h 1148"/>
                <a:gd name="T58" fmla="*/ 492 w 509"/>
                <a:gd name="T59" fmla="*/ 6 h 1148"/>
                <a:gd name="T60" fmla="*/ 471 w 509"/>
                <a:gd name="T61" fmla="*/ 0 h 1148"/>
                <a:gd name="T62" fmla="*/ 449 w 509"/>
                <a:gd name="T63" fmla="*/ 7 h 1148"/>
                <a:gd name="T64" fmla="*/ 421 w 509"/>
                <a:gd name="T65" fmla="*/ 35 h 1148"/>
                <a:gd name="T66" fmla="*/ 403 w 509"/>
                <a:gd name="T67" fmla="*/ 72 h 1148"/>
                <a:gd name="T68" fmla="*/ 400 w 509"/>
                <a:gd name="T69" fmla="*/ 117 h 1148"/>
                <a:gd name="T70" fmla="*/ 400 w 509"/>
                <a:gd name="T71" fmla="*/ 325 h 1148"/>
                <a:gd name="T72" fmla="*/ 107 w 509"/>
                <a:gd name="T73" fmla="*/ 84 h 1148"/>
                <a:gd name="T74" fmla="*/ 96 w 509"/>
                <a:gd name="T75" fmla="*/ 46 h 1148"/>
                <a:gd name="T76" fmla="*/ 70 w 509"/>
                <a:gd name="T77" fmla="*/ 15 h 1148"/>
                <a:gd name="T78" fmla="*/ 45 w 509"/>
                <a:gd name="T79" fmla="*/ 1 h 1148"/>
                <a:gd name="T80" fmla="*/ 23 w 509"/>
                <a:gd name="T81" fmla="*/ 2 h 1148"/>
                <a:gd name="T82" fmla="*/ 6 w 509"/>
                <a:gd name="T83" fmla="*/ 17 h 1148"/>
                <a:gd name="T84" fmla="*/ 6 w 509"/>
                <a:gd name="T85" fmla="*/ 60 h 1148"/>
                <a:gd name="T86" fmla="*/ 26 w 509"/>
                <a:gd name="T87" fmla="*/ 80 h 1148"/>
                <a:gd name="T88" fmla="*/ 31 w 509"/>
                <a:gd name="T89" fmla="*/ 515 h 1148"/>
                <a:gd name="T90" fmla="*/ 176 w 509"/>
                <a:gd name="T91" fmla="*/ 496 h 1148"/>
                <a:gd name="T92" fmla="*/ 208 w 509"/>
                <a:gd name="T93" fmla="*/ 490 h 1148"/>
                <a:gd name="T94" fmla="*/ 227 w 509"/>
                <a:gd name="T95" fmla="*/ 519 h 1148"/>
                <a:gd name="T96" fmla="*/ 208 w 509"/>
                <a:gd name="T97" fmla="*/ 547 h 1148"/>
                <a:gd name="T98" fmla="*/ 174 w 509"/>
                <a:gd name="T99" fmla="*/ 540 h 1148"/>
                <a:gd name="T100" fmla="*/ 31 w 509"/>
                <a:gd name="T101" fmla="*/ 515 h 1148"/>
                <a:gd name="T102" fmla="*/ 36 w 509"/>
                <a:gd name="T103" fmla="*/ 968 h 1148"/>
                <a:gd name="T104" fmla="*/ 58 w 509"/>
                <a:gd name="T105" fmla="*/ 1029 h 1148"/>
                <a:gd name="T106" fmla="*/ 97 w 509"/>
                <a:gd name="T107" fmla="*/ 1082 h 1148"/>
                <a:gd name="T108" fmla="*/ 149 w 509"/>
                <a:gd name="T109" fmla="*/ 1122 h 1148"/>
                <a:gd name="T110" fmla="*/ 211 w 509"/>
                <a:gd name="T111" fmla="*/ 1143 h 1148"/>
                <a:gd name="T112" fmla="*/ 276 w 509"/>
                <a:gd name="T113" fmla="*/ 1147 h 1148"/>
                <a:gd name="T114" fmla="*/ 340 w 509"/>
                <a:gd name="T115" fmla="*/ 1131 h 1148"/>
                <a:gd name="T116" fmla="*/ 395 w 509"/>
                <a:gd name="T117" fmla="*/ 1097 h 1148"/>
                <a:gd name="T118" fmla="*/ 440 w 509"/>
                <a:gd name="T119" fmla="*/ 1048 h 1148"/>
                <a:gd name="T120" fmla="*/ 468 w 509"/>
                <a:gd name="T121" fmla="*/ 989 h 1148"/>
                <a:gd name="T122" fmla="*/ 477 w 509"/>
                <a:gd name="T123" fmla="*/ 925 h 1148"/>
                <a:gd name="T124" fmla="*/ 477 w 509"/>
                <a:gd name="T125" fmla="*/ 872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9" h="1148">
                  <a:moveTo>
                    <a:pt x="296" y="839"/>
                  </a:moveTo>
                  <a:lnTo>
                    <a:pt x="294" y="859"/>
                  </a:lnTo>
                  <a:lnTo>
                    <a:pt x="289" y="876"/>
                  </a:lnTo>
                  <a:lnTo>
                    <a:pt x="281" y="891"/>
                  </a:lnTo>
                  <a:lnTo>
                    <a:pt x="272" y="905"/>
                  </a:lnTo>
                  <a:lnTo>
                    <a:pt x="259" y="915"/>
                  </a:lnTo>
                  <a:lnTo>
                    <a:pt x="247" y="922"/>
                  </a:lnTo>
                  <a:lnTo>
                    <a:pt x="232" y="928"/>
                  </a:lnTo>
                  <a:lnTo>
                    <a:pt x="215" y="929"/>
                  </a:lnTo>
                  <a:lnTo>
                    <a:pt x="198" y="928"/>
                  </a:lnTo>
                  <a:lnTo>
                    <a:pt x="183" y="922"/>
                  </a:lnTo>
                  <a:lnTo>
                    <a:pt x="169" y="915"/>
                  </a:lnTo>
                  <a:lnTo>
                    <a:pt x="157" y="905"/>
                  </a:lnTo>
                  <a:lnTo>
                    <a:pt x="146" y="893"/>
                  </a:lnTo>
                  <a:lnTo>
                    <a:pt x="139" y="880"/>
                  </a:lnTo>
                  <a:lnTo>
                    <a:pt x="134" y="864"/>
                  </a:lnTo>
                  <a:lnTo>
                    <a:pt x="132" y="847"/>
                  </a:lnTo>
                  <a:lnTo>
                    <a:pt x="134" y="830"/>
                  </a:lnTo>
                  <a:lnTo>
                    <a:pt x="139" y="815"/>
                  </a:lnTo>
                  <a:lnTo>
                    <a:pt x="146" y="801"/>
                  </a:lnTo>
                  <a:lnTo>
                    <a:pt x="157" y="789"/>
                  </a:lnTo>
                  <a:lnTo>
                    <a:pt x="169" y="778"/>
                  </a:lnTo>
                  <a:lnTo>
                    <a:pt x="183" y="771"/>
                  </a:lnTo>
                  <a:lnTo>
                    <a:pt x="198" y="766"/>
                  </a:lnTo>
                  <a:lnTo>
                    <a:pt x="215" y="764"/>
                  </a:lnTo>
                  <a:lnTo>
                    <a:pt x="232" y="766"/>
                  </a:lnTo>
                  <a:lnTo>
                    <a:pt x="245" y="770"/>
                  </a:lnTo>
                  <a:lnTo>
                    <a:pt x="259" y="777"/>
                  </a:lnTo>
                  <a:lnTo>
                    <a:pt x="271" y="786"/>
                  </a:lnTo>
                  <a:lnTo>
                    <a:pt x="280" y="798"/>
                  </a:lnTo>
                  <a:lnTo>
                    <a:pt x="288" y="811"/>
                  </a:lnTo>
                  <a:lnTo>
                    <a:pt x="294" y="824"/>
                  </a:lnTo>
                  <a:lnTo>
                    <a:pt x="296" y="839"/>
                  </a:lnTo>
                  <a:lnTo>
                    <a:pt x="477" y="839"/>
                  </a:lnTo>
                  <a:lnTo>
                    <a:pt x="477" y="807"/>
                  </a:lnTo>
                  <a:lnTo>
                    <a:pt x="477" y="769"/>
                  </a:lnTo>
                  <a:lnTo>
                    <a:pt x="477" y="728"/>
                  </a:lnTo>
                  <a:lnTo>
                    <a:pt x="477" y="685"/>
                  </a:lnTo>
                  <a:lnTo>
                    <a:pt x="331" y="685"/>
                  </a:lnTo>
                  <a:lnTo>
                    <a:pt x="331" y="686"/>
                  </a:lnTo>
                  <a:lnTo>
                    <a:pt x="332" y="690"/>
                  </a:lnTo>
                  <a:lnTo>
                    <a:pt x="332" y="693"/>
                  </a:lnTo>
                  <a:lnTo>
                    <a:pt x="332" y="694"/>
                  </a:lnTo>
                  <a:lnTo>
                    <a:pt x="331" y="703"/>
                  </a:lnTo>
                  <a:lnTo>
                    <a:pt x="328" y="713"/>
                  </a:lnTo>
                  <a:lnTo>
                    <a:pt x="324" y="720"/>
                  </a:lnTo>
                  <a:lnTo>
                    <a:pt x="319" y="726"/>
                  </a:lnTo>
                  <a:lnTo>
                    <a:pt x="312" y="732"/>
                  </a:lnTo>
                  <a:lnTo>
                    <a:pt x="304" y="737"/>
                  </a:lnTo>
                  <a:lnTo>
                    <a:pt x="296" y="739"/>
                  </a:lnTo>
                  <a:lnTo>
                    <a:pt x="287" y="740"/>
                  </a:lnTo>
                  <a:lnTo>
                    <a:pt x="278" y="739"/>
                  </a:lnTo>
                  <a:lnTo>
                    <a:pt x="270" y="737"/>
                  </a:lnTo>
                  <a:lnTo>
                    <a:pt x="261" y="732"/>
                  </a:lnTo>
                  <a:lnTo>
                    <a:pt x="255" y="726"/>
                  </a:lnTo>
                  <a:lnTo>
                    <a:pt x="250" y="720"/>
                  </a:lnTo>
                  <a:lnTo>
                    <a:pt x="245" y="713"/>
                  </a:lnTo>
                  <a:lnTo>
                    <a:pt x="243" y="703"/>
                  </a:lnTo>
                  <a:lnTo>
                    <a:pt x="242" y="694"/>
                  </a:lnTo>
                  <a:lnTo>
                    <a:pt x="243" y="685"/>
                  </a:lnTo>
                  <a:lnTo>
                    <a:pt x="245" y="677"/>
                  </a:lnTo>
                  <a:lnTo>
                    <a:pt x="250" y="669"/>
                  </a:lnTo>
                  <a:lnTo>
                    <a:pt x="255" y="663"/>
                  </a:lnTo>
                  <a:lnTo>
                    <a:pt x="261" y="657"/>
                  </a:lnTo>
                  <a:lnTo>
                    <a:pt x="270" y="653"/>
                  </a:lnTo>
                  <a:lnTo>
                    <a:pt x="278" y="650"/>
                  </a:lnTo>
                  <a:lnTo>
                    <a:pt x="287" y="649"/>
                  </a:lnTo>
                  <a:lnTo>
                    <a:pt x="295" y="650"/>
                  </a:lnTo>
                  <a:lnTo>
                    <a:pt x="303" y="652"/>
                  </a:lnTo>
                  <a:lnTo>
                    <a:pt x="310" y="655"/>
                  </a:lnTo>
                  <a:lnTo>
                    <a:pt x="316" y="660"/>
                  </a:lnTo>
                  <a:lnTo>
                    <a:pt x="321" y="664"/>
                  </a:lnTo>
                  <a:lnTo>
                    <a:pt x="325" y="671"/>
                  </a:lnTo>
                  <a:lnTo>
                    <a:pt x="328" y="677"/>
                  </a:lnTo>
                  <a:lnTo>
                    <a:pt x="331" y="685"/>
                  </a:lnTo>
                  <a:lnTo>
                    <a:pt x="477" y="685"/>
                  </a:lnTo>
                  <a:lnTo>
                    <a:pt x="477" y="490"/>
                  </a:lnTo>
                  <a:lnTo>
                    <a:pt x="477" y="300"/>
                  </a:lnTo>
                  <a:lnTo>
                    <a:pt x="477" y="158"/>
                  </a:lnTo>
                  <a:lnTo>
                    <a:pt x="477" y="100"/>
                  </a:lnTo>
                  <a:lnTo>
                    <a:pt x="478" y="92"/>
                  </a:lnTo>
                  <a:lnTo>
                    <a:pt x="482" y="84"/>
                  </a:lnTo>
                  <a:lnTo>
                    <a:pt x="486" y="77"/>
                  </a:lnTo>
                  <a:lnTo>
                    <a:pt x="492" y="71"/>
                  </a:lnTo>
                  <a:lnTo>
                    <a:pt x="503" y="60"/>
                  </a:lnTo>
                  <a:lnTo>
                    <a:pt x="509" y="46"/>
                  </a:lnTo>
                  <a:lnTo>
                    <a:pt x="509" y="31"/>
                  </a:lnTo>
                  <a:lnTo>
                    <a:pt x="503" y="17"/>
                  </a:lnTo>
                  <a:lnTo>
                    <a:pt x="498" y="11"/>
                  </a:lnTo>
                  <a:lnTo>
                    <a:pt x="492" y="6"/>
                  </a:lnTo>
                  <a:lnTo>
                    <a:pt x="485" y="2"/>
                  </a:lnTo>
                  <a:lnTo>
                    <a:pt x="478" y="0"/>
                  </a:lnTo>
                  <a:lnTo>
                    <a:pt x="471" y="0"/>
                  </a:lnTo>
                  <a:lnTo>
                    <a:pt x="463" y="1"/>
                  </a:lnTo>
                  <a:lnTo>
                    <a:pt x="456" y="3"/>
                  </a:lnTo>
                  <a:lnTo>
                    <a:pt x="449" y="7"/>
                  </a:lnTo>
                  <a:lnTo>
                    <a:pt x="438" y="15"/>
                  </a:lnTo>
                  <a:lnTo>
                    <a:pt x="429" y="24"/>
                  </a:lnTo>
                  <a:lnTo>
                    <a:pt x="421" y="35"/>
                  </a:lnTo>
                  <a:lnTo>
                    <a:pt x="412" y="47"/>
                  </a:lnTo>
                  <a:lnTo>
                    <a:pt x="407" y="60"/>
                  </a:lnTo>
                  <a:lnTo>
                    <a:pt x="403" y="72"/>
                  </a:lnTo>
                  <a:lnTo>
                    <a:pt x="401" y="86"/>
                  </a:lnTo>
                  <a:lnTo>
                    <a:pt x="400" y="100"/>
                  </a:lnTo>
                  <a:lnTo>
                    <a:pt x="400" y="117"/>
                  </a:lnTo>
                  <a:lnTo>
                    <a:pt x="400" y="164"/>
                  </a:lnTo>
                  <a:lnTo>
                    <a:pt x="400" y="236"/>
                  </a:lnTo>
                  <a:lnTo>
                    <a:pt x="400" y="325"/>
                  </a:lnTo>
                  <a:lnTo>
                    <a:pt x="108" y="325"/>
                  </a:lnTo>
                  <a:lnTo>
                    <a:pt x="108" y="98"/>
                  </a:lnTo>
                  <a:lnTo>
                    <a:pt x="107" y="84"/>
                  </a:lnTo>
                  <a:lnTo>
                    <a:pt x="105" y="71"/>
                  </a:lnTo>
                  <a:lnTo>
                    <a:pt x="101" y="58"/>
                  </a:lnTo>
                  <a:lnTo>
                    <a:pt x="96" y="46"/>
                  </a:lnTo>
                  <a:lnTo>
                    <a:pt x="89" y="34"/>
                  </a:lnTo>
                  <a:lnTo>
                    <a:pt x="81" y="24"/>
                  </a:lnTo>
                  <a:lnTo>
                    <a:pt x="70" y="15"/>
                  </a:lnTo>
                  <a:lnTo>
                    <a:pt x="59" y="7"/>
                  </a:lnTo>
                  <a:lnTo>
                    <a:pt x="52" y="3"/>
                  </a:lnTo>
                  <a:lnTo>
                    <a:pt x="45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0" y="31"/>
                  </a:lnTo>
                  <a:lnTo>
                    <a:pt x="0" y="46"/>
                  </a:lnTo>
                  <a:lnTo>
                    <a:pt x="6" y="60"/>
                  </a:lnTo>
                  <a:lnTo>
                    <a:pt x="16" y="71"/>
                  </a:lnTo>
                  <a:lnTo>
                    <a:pt x="22" y="76"/>
                  </a:lnTo>
                  <a:lnTo>
                    <a:pt x="26" y="80"/>
                  </a:lnTo>
                  <a:lnTo>
                    <a:pt x="30" y="88"/>
                  </a:lnTo>
                  <a:lnTo>
                    <a:pt x="31" y="98"/>
                  </a:lnTo>
                  <a:lnTo>
                    <a:pt x="31" y="515"/>
                  </a:lnTo>
                  <a:lnTo>
                    <a:pt x="166" y="515"/>
                  </a:lnTo>
                  <a:lnTo>
                    <a:pt x="169" y="504"/>
                  </a:lnTo>
                  <a:lnTo>
                    <a:pt x="176" y="496"/>
                  </a:lnTo>
                  <a:lnTo>
                    <a:pt x="185" y="490"/>
                  </a:lnTo>
                  <a:lnTo>
                    <a:pt x="196" y="488"/>
                  </a:lnTo>
                  <a:lnTo>
                    <a:pt x="208" y="490"/>
                  </a:lnTo>
                  <a:lnTo>
                    <a:pt x="218" y="497"/>
                  </a:lnTo>
                  <a:lnTo>
                    <a:pt x="225" y="507"/>
                  </a:lnTo>
                  <a:lnTo>
                    <a:pt x="227" y="519"/>
                  </a:lnTo>
                  <a:lnTo>
                    <a:pt x="225" y="531"/>
                  </a:lnTo>
                  <a:lnTo>
                    <a:pt x="218" y="540"/>
                  </a:lnTo>
                  <a:lnTo>
                    <a:pt x="208" y="547"/>
                  </a:lnTo>
                  <a:lnTo>
                    <a:pt x="196" y="549"/>
                  </a:lnTo>
                  <a:lnTo>
                    <a:pt x="184" y="547"/>
                  </a:lnTo>
                  <a:lnTo>
                    <a:pt x="174" y="540"/>
                  </a:lnTo>
                  <a:lnTo>
                    <a:pt x="168" y="528"/>
                  </a:lnTo>
                  <a:lnTo>
                    <a:pt x="166" y="515"/>
                  </a:lnTo>
                  <a:lnTo>
                    <a:pt x="31" y="515"/>
                  </a:lnTo>
                  <a:lnTo>
                    <a:pt x="31" y="925"/>
                  </a:lnTo>
                  <a:lnTo>
                    <a:pt x="32" y="946"/>
                  </a:lnTo>
                  <a:lnTo>
                    <a:pt x="36" y="968"/>
                  </a:lnTo>
                  <a:lnTo>
                    <a:pt x="40" y="989"/>
                  </a:lnTo>
                  <a:lnTo>
                    <a:pt x="48" y="1010"/>
                  </a:lnTo>
                  <a:lnTo>
                    <a:pt x="58" y="1029"/>
                  </a:lnTo>
                  <a:lnTo>
                    <a:pt x="68" y="1048"/>
                  </a:lnTo>
                  <a:lnTo>
                    <a:pt x="82" y="1066"/>
                  </a:lnTo>
                  <a:lnTo>
                    <a:pt x="97" y="1082"/>
                  </a:lnTo>
                  <a:lnTo>
                    <a:pt x="113" y="1097"/>
                  </a:lnTo>
                  <a:lnTo>
                    <a:pt x="130" y="1110"/>
                  </a:lnTo>
                  <a:lnTo>
                    <a:pt x="149" y="1122"/>
                  </a:lnTo>
                  <a:lnTo>
                    <a:pt x="169" y="1131"/>
                  </a:lnTo>
                  <a:lnTo>
                    <a:pt x="189" y="1138"/>
                  </a:lnTo>
                  <a:lnTo>
                    <a:pt x="211" y="1143"/>
                  </a:lnTo>
                  <a:lnTo>
                    <a:pt x="233" y="1147"/>
                  </a:lnTo>
                  <a:lnTo>
                    <a:pt x="255" y="1148"/>
                  </a:lnTo>
                  <a:lnTo>
                    <a:pt x="276" y="1147"/>
                  </a:lnTo>
                  <a:lnTo>
                    <a:pt x="298" y="1143"/>
                  </a:lnTo>
                  <a:lnTo>
                    <a:pt x="319" y="1138"/>
                  </a:lnTo>
                  <a:lnTo>
                    <a:pt x="340" y="1131"/>
                  </a:lnTo>
                  <a:lnTo>
                    <a:pt x="359" y="1122"/>
                  </a:lnTo>
                  <a:lnTo>
                    <a:pt x="378" y="1110"/>
                  </a:lnTo>
                  <a:lnTo>
                    <a:pt x="395" y="1097"/>
                  </a:lnTo>
                  <a:lnTo>
                    <a:pt x="411" y="1082"/>
                  </a:lnTo>
                  <a:lnTo>
                    <a:pt x="426" y="1066"/>
                  </a:lnTo>
                  <a:lnTo>
                    <a:pt x="440" y="1048"/>
                  </a:lnTo>
                  <a:lnTo>
                    <a:pt x="450" y="1029"/>
                  </a:lnTo>
                  <a:lnTo>
                    <a:pt x="460" y="1010"/>
                  </a:lnTo>
                  <a:lnTo>
                    <a:pt x="468" y="989"/>
                  </a:lnTo>
                  <a:lnTo>
                    <a:pt x="472" y="968"/>
                  </a:lnTo>
                  <a:lnTo>
                    <a:pt x="476" y="946"/>
                  </a:lnTo>
                  <a:lnTo>
                    <a:pt x="477" y="925"/>
                  </a:lnTo>
                  <a:lnTo>
                    <a:pt x="477" y="918"/>
                  </a:lnTo>
                  <a:lnTo>
                    <a:pt x="477" y="899"/>
                  </a:lnTo>
                  <a:lnTo>
                    <a:pt x="477" y="872"/>
                  </a:lnTo>
                  <a:lnTo>
                    <a:pt x="477" y="839"/>
                  </a:lnTo>
                  <a:lnTo>
                    <a:pt x="296" y="839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18" name="Freeform 30"/>
            <p:cNvSpPr>
              <a:spLocks/>
            </p:cNvSpPr>
            <p:nvPr/>
          </p:nvSpPr>
          <p:spPr bwMode="auto">
            <a:xfrm>
              <a:off x="3408" y="1776"/>
              <a:ext cx="96" cy="288"/>
            </a:xfrm>
            <a:custGeom>
              <a:avLst/>
              <a:gdLst>
                <a:gd name="T0" fmla="*/ 289 w 509"/>
                <a:gd name="T1" fmla="*/ 876 h 1148"/>
                <a:gd name="T2" fmla="*/ 259 w 509"/>
                <a:gd name="T3" fmla="*/ 915 h 1148"/>
                <a:gd name="T4" fmla="*/ 215 w 509"/>
                <a:gd name="T5" fmla="*/ 929 h 1148"/>
                <a:gd name="T6" fmla="*/ 169 w 509"/>
                <a:gd name="T7" fmla="*/ 915 h 1148"/>
                <a:gd name="T8" fmla="*/ 139 w 509"/>
                <a:gd name="T9" fmla="*/ 880 h 1148"/>
                <a:gd name="T10" fmla="*/ 134 w 509"/>
                <a:gd name="T11" fmla="*/ 830 h 1148"/>
                <a:gd name="T12" fmla="*/ 157 w 509"/>
                <a:gd name="T13" fmla="*/ 789 h 1148"/>
                <a:gd name="T14" fmla="*/ 198 w 509"/>
                <a:gd name="T15" fmla="*/ 766 h 1148"/>
                <a:gd name="T16" fmla="*/ 245 w 509"/>
                <a:gd name="T17" fmla="*/ 770 h 1148"/>
                <a:gd name="T18" fmla="*/ 280 w 509"/>
                <a:gd name="T19" fmla="*/ 798 h 1148"/>
                <a:gd name="T20" fmla="*/ 296 w 509"/>
                <a:gd name="T21" fmla="*/ 839 h 1148"/>
                <a:gd name="T22" fmla="*/ 477 w 509"/>
                <a:gd name="T23" fmla="*/ 769 h 1148"/>
                <a:gd name="T24" fmla="*/ 331 w 509"/>
                <a:gd name="T25" fmla="*/ 685 h 1148"/>
                <a:gd name="T26" fmla="*/ 332 w 509"/>
                <a:gd name="T27" fmla="*/ 693 h 1148"/>
                <a:gd name="T28" fmla="*/ 328 w 509"/>
                <a:gd name="T29" fmla="*/ 713 h 1148"/>
                <a:gd name="T30" fmla="*/ 312 w 509"/>
                <a:gd name="T31" fmla="*/ 732 h 1148"/>
                <a:gd name="T32" fmla="*/ 287 w 509"/>
                <a:gd name="T33" fmla="*/ 740 h 1148"/>
                <a:gd name="T34" fmla="*/ 261 w 509"/>
                <a:gd name="T35" fmla="*/ 732 h 1148"/>
                <a:gd name="T36" fmla="*/ 245 w 509"/>
                <a:gd name="T37" fmla="*/ 713 h 1148"/>
                <a:gd name="T38" fmla="*/ 243 w 509"/>
                <a:gd name="T39" fmla="*/ 685 h 1148"/>
                <a:gd name="T40" fmla="*/ 255 w 509"/>
                <a:gd name="T41" fmla="*/ 663 h 1148"/>
                <a:gd name="T42" fmla="*/ 278 w 509"/>
                <a:gd name="T43" fmla="*/ 650 h 1148"/>
                <a:gd name="T44" fmla="*/ 303 w 509"/>
                <a:gd name="T45" fmla="*/ 652 h 1148"/>
                <a:gd name="T46" fmla="*/ 321 w 509"/>
                <a:gd name="T47" fmla="*/ 664 h 1148"/>
                <a:gd name="T48" fmla="*/ 331 w 509"/>
                <a:gd name="T49" fmla="*/ 685 h 1148"/>
                <a:gd name="T50" fmla="*/ 477 w 509"/>
                <a:gd name="T51" fmla="*/ 300 h 1148"/>
                <a:gd name="T52" fmla="*/ 478 w 509"/>
                <a:gd name="T53" fmla="*/ 92 h 1148"/>
                <a:gd name="T54" fmla="*/ 492 w 509"/>
                <a:gd name="T55" fmla="*/ 71 h 1148"/>
                <a:gd name="T56" fmla="*/ 509 w 509"/>
                <a:gd name="T57" fmla="*/ 31 h 1148"/>
                <a:gd name="T58" fmla="*/ 492 w 509"/>
                <a:gd name="T59" fmla="*/ 6 h 1148"/>
                <a:gd name="T60" fmla="*/ 471 w 509"/>
                <a:gd name="T61" fmla="*/ 0 h 1148"/>
                <a:gd name="T62" fmla="*/ 449 w 509"/>
                <a:gd name="T63" fmla="*/ 7 h 1148"/>
                <a:gd name="T64" fmla="*/ 421 w 509"/>
                <a:gd name="T65" fmla="*/ 35 h 1148"/>
                <a:gd name="T66" fmla="*/ 403 w 509"/>
                <a:gd name="T67" fmla="*/ 72 h 1148"/>
                <a:gd name="T68" fmla="*/ 400 w 509"/>
                <a:gd name="T69" fmla="*/ 117 h 1148"/>
                <a:gd name="T70" fmla="*/ 400 w 509"/>
                <a:gd name="T71" fmla="*/ 325 h 1148"/>
                <a:gd name="T72" fmla="*/ 107 w 509"/>
                <a:gd name="T73" fmla="*/ 84 h 1148"/>
                <a:gd name="T74" fmla="*/ 96 w 509"/>
                <a:gd name="T75" fmla="*/ 46 h 1148"/>
                <a:gd name="T76" fmla="*/ 70 w 509"/>
                <a:gd name="T77" fmla="*/ 15 h 1148"/>
                <a:gd name="T78" fmla="*/ 45 w 509"/>
                <a:gd name="T79" fmla="*/ 1 h 1148"/>
                <a:gd name="T80" fmla="*/ 23 w 509"/>
                <a:gd name="T81" fmla="*/ 2 h 1148"/>
                <a:gd name="T82" fmla="*/ 6 w 509"/>
                <a:gd name="T83" fmla="*/ 17 h 1148"/>
                <a:gd name="T84" fmla="*/ 6 w 509"/>
                <a:gd name="T85" fmla="*/ 60 h 1148"/>
                <a:gd name="T86" fmla="*/ 26 w 509"/>
                <a:gd name="T87" fmla="*/ 80 h 1148"/>
                <a:gd name="T88" fmla="*/ 31 w 509"/>
                <a:gd name="T89" fmla="*/ 515 h 1148"/>
                <a:gd name="T90" fmla="*/ 176 w 509"/>
                <a:gd name="T91" fmla="*/ 496 h 1148"/>
                <a:gd name="T92" fmla="*/ 208 w 509"/>
                <a:gd name="T93" fmla="*/ 490 h 1148"/>
                <a:gd name="T94" fmla="*/ 227 w 509"/>
                <a:gd name="T95" fmla="*/ 519 h 1148"/>
                <a:gd name="T96" fmla="*/ 208 w 509"/>
                <a:gd name="T97" fmla="*/ 547 h 1148"/>
                <a:gd name="T98" fmla="*/ 174 w 509"/>
                <a:gd name="T99" fmla="*/ 540 h 1148"/>
                <a:gd name="T100" fmla="*/ 31 w 509"/>
                <a:gd name="T101" fmla="*/ 515 h 1148"/>
                <a:gd name="T102" fmla="*/ 36 w 509"/>
                <a:gd name="T103" fmla="*/ 968 h 1148"/>
                <a:gd name="T104" fmla="*/ 58 w 509"/>
                <a:gd name="T105" fmla="*/ 1029 h 1148"/>
                <a:gd name="T106" fmla="*/ 97 w 509"/>
                <a:gd name="T107" fmla="*/ 1082 h 1148"/>
                <a:gd name="T108" fmla="*/ 149 w 509"/>
                <a:gd name="T109" fmla="*/ 1122 h 1148"/>
                <a:gd name="T110" fmla="*/ 211 w 509"/>
                <a:gd name="T111" fmla="*/ 1143 h 1148"/>
                <a:gd name="T112" fmla="*/ 276 w 509"/>
                <a:gd name="T113" fmla="*/ 1147 h 1148"/>
                <a:gd name="T114" fmla="*/ 340 w 509"/>
                <a:gd name="T115" fmla="*/ 1131 h 1148"/>
                <a:gd name="T116" fmla="*/ 395 w 509"/>
                <a:gd name="T117" fmla="*/ 1097 h 1148"/>
                <a:gd name="T118" fmla="*/ 440 w 509"/>
                <a:gd name="T119" fmla="*/ 1048 h 1148"/>
                <a:gd name="T120" fmla="*/ 468 w 509"/>
                <a:gd name="T121" fmla="*/ 989 h 1148"/>
                <a:gd name="T122" fmla="*/ 477 w 509"/>
                <a:gd name="T123" fmla="*/ 925 h 1148"/>
                <a:gd name="T124" fmla="*/ 477 w 509"/>
                <a:gd name="T125" fmla="*/ 872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9" h="1148">
                  <a:moveTo>
                    <a:pt x="296" y="839"/>
                  </a:moveTo>
                  <a:lnTo>
                    <a:pt x="294" y="859"/>
                  </a:lnTo>
                  <a:lnTo>
                    <a:pt x="289" y="876"/>
                  </a:lnTo>
                  <a:lnTo>
                    <a:pt x="281" y="891"/>
                  </a:lnTo>
                  <a:lnTo>
                    <a:pt x="272" y="905"/>
                  </a:lnTo>
                  <a:lnTo>
                    <a:pt x="259" y="915"/>
                  </a:lnTo>
                  <a:lnTo>
                    <a:pt x="247" y="922"/>
                  </a:lnTo>
                  <a:lnTo>
                    <a:pt x="232" y="928"/>
                  </a:lnTo>
                  <a:lnTo>
                    <a:pt x="215" y="929"/>
                  </a:lnTo>
                  <a:lnTo>
                    <a:pt x="198" y="928"/>
                  </a:lnTo>
                  <a:lnTo>
                    <a:pt x="183" y="922"/>
                  </a:lnTo>
                  <a:lnTo>
                    <a:pt x="169" y="915"/>
                  </a:lnTo>
                  <a:lnTo>
                    <a:pt x="157" y="905"/>
                  </a:lnTo>
                  <a:lnTo>
                    <a:pt x="146" y="893"/>
                  </a:lnTo>
                  <a:lnTo>
                    <a:pt x="139" y="880"/>
                  </a:lnTo>
                  <a:lnTo>
                    <a:pt x="134" y="864"/>
                  </a:lnTo>
                  <a:lnTo>
                    <a:pt x="132" y="847"/>
                  </a:lnTo>
                  <a:lnTo>
                    <a:pt x="134" y="830"/>
                  </a:lnTo>
                  <a:lnTo>
                    <a:pt x="139" y="815"/>
                  </a:lnTo>
                  <a:lnTo>
                    <a:pt x="146" y="801"/>
                  </a:lnTo>
                  <a:lnTo>
                    <a:pt x="157" y="789"/>
                  </a:lnTo>
                  <a:lnTo>
                    <a:pt x="169" y="778"/>
                  </a:lnTo>
                  <a:lnTo>
                    <a:pt x="183" y="771"/>
                  </a:lnTo>
                  <a:lnTo>
                    <a:pt x="198" y="766"/>
                  </a:lnTo>
                  <a:lnTo>
                    <a:pt x="215" y="764"/>
                  </a:lnTo>
                  <a:lnTo>
                    <a:pt x="232" y="766"/>
                  </a:lnTo>
                  <a:lnTo>
                    <a:pt x="245" y="770"/>
                  </a:lnTo>
                  <a:lnTo>
                    <a:pt x="259" y="777"/>
                  </a:lnTo>
                  <a:lnTo>
                    <a:pt x="271" y="786"/>
                  </a:lnTo>
                  <a:lnTo>
                    <a:pt x="280" y="798"/>
                  </a:lnTo>
                  <a:lnTo>
                    <a:pt x="288" y="811"/>
                  </a:lnTo>
                  <a:lnTo>
                    <a:pt x="294" y="824"/>
                  </a:lnTo>
                  <a:lnTo>
                    <a:pt x="296" y="839"/>
                  </a:lnTo>
                  <a:lnTo>
                    <a:pt x="477" y="839"/>
                  </a:lnTo>
                  <a:lnTo>
                    <a:pt x="477" y="807"/>
                  </a:lnTo>
                  <a:lnTo>
                    <a:pt x="477" y="769"/>
                  </a:lnTo>
                  <a:lnTo>
                    <a:pt x="477" y="728"/>
                  </a:lnTo>
                  <a:lnTo>
                    <a:pt x="477" y="685"/>
                  </a:lnTo>
                  <a:lnTo>
                    <a:pt x="331" y="685"/>
                  </a:lnTo>
                  <a:lnTo>
                    <a:pt x="331" y="686"/>
                  </a:lnTo>
                  <a:lnTo>
                    <a:pt x="332" y="690"/>
                  </a:lnTo>
                  <a:lnTo>
                    <a:pt x="332" y="693"/>
                  </a:lnTo>
                  <a:lnTo>
                    <a:pt x="332" y="694"/>
                  </a:lnTo>
                  <a:lnTo>
                    <a:pt x="331" y="703"/>
                  </a:lnTo>
                  <a:lnTo>
                    <a:pt x="328" y="713"/>
                  </a:lnTo>
                  <a:lnTo>
                    <a:pt x="324" y="720"/>
                  </a:lnTo>
                  <a:lnTo>
                    <a:pt x="319" y="726"/>
                  </a:lnTo>
                  <a:lnTo>
                    <a:pt x="312" y="732"/>
                  </a:lnTo>
                  <a:lnTo>
                    <a:pt x="304" y="737"/>
                  </a:lnTo>
                  <a:lnTo>
                    <a:pt x="296" y="739"/>
                  </a:lnTo>
                  <a:lnTo>
                    <a:pt x="287" y="740"/>
                  </a:lnTo>
                  <a:lnTo>
                    <a:pt x="278" y="739"/>
                  </a:lnTo>
                  <a:lnTo>
                    <a:pt x="270" y="737"/>
                  </a:lnTo>
                  <a:lnTo>
                    <a:pt x="261" y="732"/>
                  </a:lnTo>
                  <a:lnTo>
                    <a:pt x="255" y="726"/>
                  </a:lnTo>
                  <a:lnTo>
                    <a:pt x="250" y="720"/>
                  </a:lnTo>
                  <a:lnTo>
                    <a:pt x="245" y="713"/>
                  </a:lnTo>
                  <a:lnTo>
                    <a:pt x="243" y="703"/>
                  </a:lnTo>
                  <a:lnTo>
                    <a:pt x="242" y="694"/>
                  </a:lnTo>
                  <a:lnTo>
                    <a:pt x="243" y="685"/>
                  </a:lnTo>
                  <a:lnTo>
                    <a:pt x="245" y="677"/>
                  </a:lnTo>
                  <a:lnTo>
                    <a:pt x="250" y="669"/>
                  </a:lnTo>
                  <a:lnTo>
                    <a:pt x="255" y="663"/>
                  </a:lnTo>
                  <a:lnTo>
                    <a:pt x="261" y="657"/>
                  </a:lnTo>
                  <a:lnTo>
                    <a:pt x="270" y="653"/>
                  </a:lnTo>
                  <a:lnTo>
                    <a:pt x="278" y="650"/>
                  </a:lnTo>
                  <a:lnTo>
                    <a:pt x="287" y="649"/>
                  </a:lnTo>
                  <a:lnTo>
                    <a:pt x="295" y="650"/>
                  </a:lnTo>
                  <a:lnTo>
                    <a:pt x="303" y="652"/>
                  </a:lnTo>
                  <a:lnTo>
                    <a:pt x="310" y="655"/>
                  </a:lnTo>
                  <a:lnTo>
                    <a:pt x="316" y="660"/>
                  </a:lnTo>
                  <a:lnTo>
                    <a:pt x="321" y="664"/>
                  </a:lnTo>
                  <a:lnTo>
                    <a:pt x="325" y="671"/>
                  </a:lnTo>
                  <a:lnTo>
                    <a:pt x="328" y="677"/>
                  </a:lnTo>
                  <a:lnTo>
                    <a:pt x="331" y="685"/>
                  </a:lnTo>
                  <a:lnTo>
                    <a:pt x="477" y="685"/>
                  </a:lnTo>
                  <a:lnTo>
                    <a:pt x="477" y="490"/>
                  </a:lnTo>
                  <a:lnTo>
                    <a:pt x="477" y="300"/>
                  </a:lnTo>
                  <a:lnTo>
                    <a:pt x="477" y="158"/>
                  </a:lnTo>
                  <a:lnTo>
                    <a:pt x="477" y="100"/>
                  </a:lnTo>
                  <a:lnTo>
                    <a:pt x="478" y="92"/>
                  </a:lnTo>
                  <a:lnTo>
                    <a:pt x="482" y="84"/>
                  </a:lnTo>
                  <a:lnTo>
                    <a:pt x="486" y="77"/>
                  </a:lnTo>
                  <a:lnTo>
                    <a:pt x="492" y="71"/>
                  </a:lnTo>
                  <a:lnTo>
                    <a:pt x="503" y="60"/>
                  </a:lnTo>
                  <a:lnTo>
                    <a:pt x="509" y="46"/>
                  </a:lnTo>
                  <a:lnTo>
                    <a:pt x="509" y="31"/>
                  </a:lnTo>
                  <a:lnTo>
                    <a:pt x="503" y="17"/>
                  </a:lnTo>
                  <a:lnTo>
                    <a:pt x="498" y="11"/>
                  </a:lnTo>
                  <a:lnTo>
                    <a:pt x="492" y="6"/>
                  </a:lnTo>
                  <a:lnTo>
                    <a:pt x="485" y="2"/>
                  </a:lnTo>
                  <a:lnTo>
                    <a:pt x="478" y="0"/>
                  </a:lnTo>
                  <a:lnTo>
                    <a:pt x="471" y="0"/>
                  </a:lnTo>
                  <a:lnTo>
                    <a:pt x="463" y="1"/>
                  </a:lnTo>
                  <a:lnTo>
                    <a:pt x="456" y="3"/>
                  </a:lnTo>
                  <a:lnTo>
                    <a:pt x="449" y="7"/>
                  </a:lnTo>
                  <a:lnTo>
                    <a:pt x="438" y="15"/>
                  </a:lnTo>
                  <a:lnTo>
                    <a:pt x="429" y="24"/>
                  </a:lnTo>
                  <a:lnTo>
                    <a:pt x="421" y="35"/>
                  </a:lnTo>
                  <a:lnTo>
                    <a:pt x="412" y="47"/>
                  </a:lnTo>
                  <a:lnTo>
                    <a:pt x="407" y="60"/>
                  </a:lnTo>
                  <a:lnTo>
                    <a:pt x="403" y="72"/>
                  </a:lnTo>
                  <a:lnTo>
                    <a:pt x="401" y="86"/>
                  </a:lnTo>
                  <a:lnTo>
                    <a:pt x="400" y="100"/>
                  </a:lnTo>
                  <a:lnTo>
                    <a:pt x="400" y="117"/>
                  </a:lnTo>
                  <a:lnTo>
                    <a:pt x="400" y="164"/>
                  </a:lnTo>
                  <a:lnTo>
                    <a:pt x="400" y="236"/>
                  </a:lnTo>
                  <a:lnTo>
                    <a:pt x="400" y="325"/>
                  </a:lnTo>
                  <a:lnTo>
                    <a:pt x="108" y="325"/>
                  </a:lnTo>
                  <a:lnTo>
                    <a:pt x="108" y="98"/>
                  </a:lnTo>
                  <a:lnTo>
                    <a:pt x="107" y="84"/>
                  </a:lnTo>
                  <a:lnTo>
                    <a:pt x="105" y="71"/>
                  </a:lnTo>
                  <a:lnTo>
                    <a:pt x="101" y="58"/>
                  </a:lnTo>
                  <a:lnTo>
                    <a:pt x="96" y="46"/>
                  </a:lnTo>
                  <a:lnTo>
                    <a:pt x="89" y="34"/>
                  </a:lnTo>
                  <a:lnTo>
                    <a:pt x="81" y="24"/>
                  </a:lnTo>
                  <a:lnTo>
                    <a:pt x="70" y="15"/>
                  </a:lnTo>
                  <a:lnTo>
                    <a:pt x="59" y="7"/>
                  </a:lnTo>
                  <a:lnTo>
                    <a:pt x="52" y="3"/>
                  </a:lnTo>
                  <a:lnTo>
                    <a:pt x="45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0" y="31"/>
                  </a:lnTo>
                  <a:lnTo>
                    <a:pt x="0" y="46"/>
                  </a:lnTo>
                  <a:lnTo>
                    <a:pt x="6" y="60"/>
                  </a:lnTo>
                  <a:lnTo>
                    <a:pt x="16" y="71"/>
                  </a:lnTo>
                  <a:lnTo>
                    <a:pt x="22" y="76"/>
                  </a:lnTo>
                  <a:lnTo>
                    <a:pt x="26" y="80"/>
                  </a:lnTo>
                  <a:lnTo>
                    <a:pt x="30" y="88"/>
                  </a:lnTo>
                  <a:lnTo>
                    <a:pt x="31" y="98"/>
                  </a:lnTo>
                  <a:lnTo>
                    <a:pt x="31" y="515"/>
                  </a:lnTo>
                  <a:lnTo>
                    <a:pt x="166" y="515"/>
                  </a:lnTo>
                  <a:lnTo>
                    <a:pt x="169" y="504"/>
                  </a:lnTo>
                  <a:lnTo>
                    <a:pt x="176" y="496"/>
                  </a:lnTo>
                  <a:lnTo>
                    <a:pt x="185" y="490"/>
                  </a:lnTo>
                  <a:lnTo>
                    <a:pt x="196" y="488"/>
                  </a:lnTo>
                  <a:lnTo>
                    <a:pt x="208" y="490"/>
                  </a:lnTo>
                  <a:lnTo>
                    <a:pt x="218" y="497"/>
                  </a:lnTo>
                  <a:lnTo>
                    <a:pt x="225" y="507"/>
                  </a:lnTo>
                  <a:lnTo>
                    <a:pt x="227" y="519"/>
                  </a:lnTo>
                  <a:lnTo>
                    <a:pt x="225" y="531"/>
                  </a:lnTo>
                  <a:lnTo>
                    <a:pt x="218" y="540"/>
                  </a:lnTo>
                  <a:lnTo>
                    <a:pt x="208" y="547"/>
                  </a:lnTo>
                  <a:lnTo>
                    <a:pt x="196" y="549"/>
                  </a:lnTo>
                  <a:lnTo>
                    <a:pt x="184" y="547"/>
                  </a:lnTo>
                  <a:lnTo>
                    <a:pt x="174" y="540"/>
                  </a:lnTo>
                  <a:lnTo>
                    <a:pt x="168" y="528"/>
                  </a:lnTo>
                  <a:lnTo>
                    <a:pt x="166" y="515"/>
                  </a:lnTo>
                  <a:lnTo>
                    <a:pt x="31" y="515"/>
                  </a:lnTo>
                  <a:lnTo>
                    <a:pt x="31" y="925"/>
                  </a:lnTo>
                  <a:lnTo>
                    <a:pt x="32" y="946"/>
                  </a:lnTo>
                  <a:lnTo>
                    <a:pt x="36" y="968"/>
                  </a:lnTo>
                  <a:lnTo>
                    <a:pt x="40" y="989"/>
                  </a:lnTo>
                  <a:lnTo>
                    <a:pt x="48" y="1010"/>
                  </a:lnTo>
                  <a:lnTo>
                    <a:pt x="58" y="1029"/>
                  </a:lnTo>
                  <a:lnTo>
                    <a:pt x="68" y="1048"/>
                  </a:lnTo>
                  <a:lnTo>
                    <a:pt x="82" y="1066"/>
                  </a:lnTo>
                  <a:lnTo>
                    <a:pt x="97" y="1082"/>
                  </a:lnTo>
                  <a:lnTo>
                    <a:pt x="113" y="1097"/>
                  </a:lnTo>
                  <a:lnTo>
                    <a:pt x="130" y="1110"/>
                  </a:lnTo>
                  <a:lnTo>
                    <a:pt x="149" y="1122"/>
                  </a:lnTo>
                  <a:lnTo>
                    <a:pt x="169" y="1131"/>
                  </a:lnTo>
                  <a:lnTo>
                    <a:pt x="189" y="1138"/>
                  </a:lnTo>
                  <a:lnTo>
                    <a:pt x="211" y="1143"/>
                  </a:lnTo>
                  <a:lnTo>
                    <a:pt x="233" y="1147"/>
                  </a:lnTo>
                  <a:lnTo>
                    <a:pt x="255" y="1148"/>
                  </a:lnTo>
                  <a:lnTo>
                    <a:pt x="276" y="1147"/>
                  </a:lnTo>
                  <a:lnTo>
                    <a:pt x="298" y="1143"/>
                  </a:lnTo>
                  <a:lnTo>
                    <a:pt x="319" y="1138"/>
                  </a:lnTo>
                  <a:lnTo>
                    <a:pt x="340" y="1131"/>
                  </a:lnTo>
                  <a:lnTo>
                    <a:pt x="359" y="1122"/>
                  </a:lnTo>
                  <a:lnTo>
                    <a:pt x="378" y="1110"/>
                  </a:lnTo>
                  <a:lnTo>
                    <a:pt x="395" y="1097"/>
                  </a:lnTo>
                  <a:lnTo>
                    <a:pt x="411" y="1082"/>
                  </a:lnTo>
                  <a:lnTo>
                    <a:pt x="426" y="1066"/>
                  </a:lnTo>
                  <a:lnTo>
                    <a:pt x="440" y="1048"/>
                  </a:lnTo>
                  <a:lnTo>
                    <a:pt x="450" y="1029"/>
                  </a:lnTo>
                  <a:lnTo>
                    <a:pt x="460" y="1010"/>
                  </a:lnTo>
                  <a:lnTo>
                    <a:pt x="468" y="989"/>
                  </a:lnTo>
                  <a:lnTo>
                    <a:pt x="472" y="968"/>
                  </a:lnTo>
                  <a:lnTo>
                    <a:pt x="476" y="946"/>
                  </a:lnTo>
                  <a:lnTo>
                    <a:pt x="477" y="925"/>
                  </a:lnTo>
                  <a:lnTo>
                    <a:pt x="477" y="918"/>
                  </a:lnTo>
                  <a:lnTo>
                    <a:pt x="477" y="899"/>
                  </a:lnTo>
                  <a:lnTo>
                    <a:pt x="477" y="872"/>
                  </a:lnTo>
                  <a:lnTo>
                    <a:pt x="477" y="839"/>
                  </a:lnTo>
                  <a:lnTo>
                    <a:pt x="296" y="839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319" name="Group 31"/>
          <p:cNvGrpSpPr>
            <a:grpSpLocks/>
          </p:cNvGrpSpPr>
          <p:nvPr/>
        </p:nvGrpSpPr>
        <p:grpSpPr bwMode="auto">
          <a:xfrm>
            <a:off x="8610600" y="3581400"/>
            <a:ext cx="304800" cy="457200"/>
            <a:chOff x="3312" y="1776"/>
            <a:chExt cx="192" cy="288"/>
          </a:xfrm>
        </p:grpSpPr>
        <p:sp>
          <p:nvSpPr>
            <p:cNvPr id="12320" name="Freeform 32"/>
            <p:cNvSpPr>
              <a:spLocks/>
            </p:cNvSpPr>
            <p:nvPr/>
          </p:nvSpPr>
          <p:spPr bwMode="auto">
            <a:xfrm>
              <a:off x="3312" y="1776"/>
              <a:ext cx="96" cy="288"/>
            </a:xfrm>
            <a:custGeom>
              <a:avLst/>
              <a:gdLst>
                <a:gd name="T0" fmla="*/ 289 w 509"/>
                <a:gd name="T1" fmla="*/ 876 h 1148"/>
                <a:gd name="T2" fmla="*/ 259 w 509"/>
                <a:gd name="T3" fmla="*/ 915 h 1148"/>
                <a:gd name="T4" fmla="*/ 215 w 509"/>
                <a:gd name="T5" fmla="*/ 929 h 1148"/>
                <a:gd name="T6" fmla="*/ 169 w 509"/>
                <a:gd name="T7" fmla="*/ 915 h 1148"/>
                <a:gd name="T8" fmla="*/ 139 w 509"/>
                <a:gd name="T9" fmla="*/ 880 h 1148"/>
                <a:gd name="T10" fmla="*/ 134 w 509"/>
                <a:gd name="T11" fmla="*/ 830 h 1148"/>
                <a:gd name="T12" fmla="*/ 157 w 509"/>
                <a:gd name="T13" fmla="*/ 789 h 1148"/>
                <a:gd name="T14" fmla="*/ 198 w 509"/>
                <a:gd name="T15" fmla="*/ 766 h 1148"/>
                <a:gd name="T16" fmla="*/ 245 w 509"/>
                <a:gd name="T17" fmla="*/ 770 h 1148"/>
                <a:gd name="T18" fmla="*/ 280 w 509"/>
                <a:gd name="T19" fmla="*/ 798 h 1148"/>
                <a:gd name="T20" fmla="*/ 296 w 509"/>
                <a:gd name="T21" fmla="*/ 839 h 1148"/>
                <a:gd name="T22" fmla="*/ 477 w 509"/>
                <a:gd name="T23" fmla="*/ 769 h 1148"/>
                <a:gd name="T24" fmla="*/ 331 w 509"/>
                <a:gd name="T25" fmla="*/ 685 h 1148"/>
                <a:gd name="T26" fmla="*/ 332 w 509"/>
                <a:gd name="T27" fmla="*/ 693 h 1148"/>
                <a:gd name="T28" fmla="*/ 328 w 509"/>
                <a:gd name="T29" fmla="*/ 713 h 1148"/>
                <a:gd name="T30" fmla="*/ 312 w 509"/>
                <a:gd name="T31" fmla="*/ 732 h 1148"/>
                <a:gd name="T32" fmla="*/ 287 w 509"/>
                <a:gd name="T33" fmla="*/ 740 h 1148"/>
                <a:gd name="T34" fmla="*/ 261 w 509"/>
                <a:gd name="T35" fmla="*/ 732 h 1148"/>
                <a:gd name="T36" fmla="*/ 245 w 509"/>
                <a:gd name="T37" fmla="*/ 713 h 1148"/>
                <a:gd name="T38" fmla="*/ 243 w 509"/>
                <a:gd name="T39" fmla="*/ 685 h 1148"/>
                <a:gd name="T40" fmla="*/ 255 w 509"/>
                <a:gd name="T41" fmla="*/ 663 h 1148"/>
                <a:gd name="T42" fmla="*/ 278 w 509"/>
                <a:gd name="T43" fmla="*/ 650 h 1148"/>
                <a:gd name="T44" fmla="*/ 303 w 509"/>
                <a:gd name="T45" fmla="*/ 652 h 1148"/>
                <a:gd name="T46" fmla="*/ 321 w 509"/>
                <a:gd name="T47" fmla="*/ 664 h 1148"/>
                <a:gd name="T48" fmla="*/ 331 w 509"/>
                <a:gd name="T49" fmla="*/ 685 h 1148"/>
                <a:gd name="T50" fmla="*/ 477 w 509"/>
                <a:gd name="T51" fmla="*/ 300 h 1148"/>
                <a:gd name="T52" fmla="*/ 478 w 509"/>
                <a:gd name="T53" fmla="*/ 92 h 1148"/>
                <a:gd name="T54" fmla="*/ 492 w 509"/>
                <a:gd name="T55" fmla="*/ 71 h 1148"/>
                <a:gd name="T56" fmla="*/ 509 w 509"/>
                <a:gd name="T57" fmla="*/ 31 h 1148"/>
                <a:gd name="T58" fmla="*/ 492 w 509"/>
                <a:gd name="T59" fmla="*/ 6 h 1148"/>
                <a:gd name="T60" fmla="*/ 471 w 509"/>
                <a:gd name="T61" fmla="*/ 0 h 1148"/>
                <a:gd name="T62" fmla="*/ 449 w 509"/>
                <a:gd name="T63" fmla="*/ 7 h 1148"/>
                <a:gd name="T64" fmla="*/ 421 w 509"/>
                <a:gd name="T65" fmla="*/ 35 h 1148"/>
                <a:gd name="T66" fmla="*/ 403 w 509"/>
                <a:gd name="T67" fmla="*/ 72 h 1148"/>
                <a:gd name="T68" fmla="*/ 400 w 509"/>
                <a:gd name="T69" fmla="*/ 117 h 1148"/>
                <a:gd name="T70" fmla="*/ 400 w 509"/>
                <a:gd name="T71" fmla="*/ 325 h 1148"/>
                <a:gd name="T72" fmla="*/ 107 w 509"/>
                <a:gd name="T73" fmla="*/ 84 h 1148"/>
                <a:gd name="T74" fmla="*/ 96 w 509"/>
                <a:gd name="T75" fmla="*/ 46 h 1148"/>
                <a:gd name="T76" fmla="*/ 70 w 509"/>
                <a:gd name="T77" fmla="*/ 15 h 1148"/>
                <a:gd name="T78" fmla="*/ 45 w 509"/>
                <a:gd name="T79" fmla="*/ 1 h 1148"/>
                <a:gd name="T80" fmla="*/ 23 w 509"/>
                <a:gd name="T81" fmla="*/ 2 h 1148"/>
                <a:gd name="T82" fmla="*/ 6 w 509"/>
                <a:gd name="T83" fmla="*/ 17 h 1148"/>
                <a:gd name="T84" fmla="*/ 6 w 509"/>
                <a:gd name="T85" fmla="*/ 60 h 1148"/>
                <a:gd name="T86" fmla="*/ 26 w 509"/>
                <a:gd name="T87" fmla="*/ 80 h 1148"/>
                <a:gd name="T88" fmla="*/ 31 w 509"/>
                <a:gd name="T89" fmla="*/ 515 h 1148"/>
                <a:gd name="T90" fmla="*/ 176 w 509"/>
                <a:gd name="T91" fmla="*/ 496 h 1148"/>
                <a:gd name="T92" fmla="*/ 208 w 509"/>
                <a:gd name="T93" fmla="*/ 490 h 1148"/>
                <a:gd name="T94" fmla="*/ 227 w 509"/>
                <a:gd name="T95" fmla="*/ 519 h 1148"/>
                <a:gd name="T96" fmla="*/ 208 w 509"/>
                <a:gd name="T97" fmla="*/ 547 h 1148"/>
                <a:gd name="T98" fmla="*/ 174 w 509"/>
                <a:gd name="T99" fmla="*/ 540 h 1148"/>
                <a:gd name="T100" fmla="*/ 31 w 509"/>
                <a:gd name="T101" fmla="*/ 515 h 1148"/>
                <a:gd name="T102" fmla="*/ 36 w 509"/>
                <a:gd name="T103" fmla="*/ 968 h 1148"/>
                <a:gd name="T104" fmla="*/ 58 w 509"/>
                <a:gd name="T105" fmla="*/ 1029 h 1148"/>
                <a:gd name="T106" fmla="*/ 97 w 509"/>
                <a:gd name="T107" fmla="*/ 1082 h 1148"/>
                <a:gd name="T108" fmla="*/ 149 w 509"/>
                <a:gd name="T109" fmla="*/ 1122 h 1148"/>
                <a:gd name="T110" fmla="*/ 211 w 509"/>
                <a:gd name="T111" fmla="*/ 1143 h 1148"/>
                <a:gd name="T112" fmla="*/ 276 w 509"/>
                <a:gd name="T113" fmla="*/ 1147 h 1148"/>
                <a:gd name="T114" fmla="*/ 340 w 509"/>
                <a:gd name="T115" fmla="*/ 1131 h 1148"/>
                <a:gd name="T116" fmla="*/ 395 w 509"/>
                <a:gd name="T117" fmla="*/ 1097 h 1148"/>
                <a:gd name="T118" fmla="*/ 440 w 509"/>
                <a:gd name="T119" fmla="*/ 1048 h 1148"/>
                <a:gd name="T120" fmla="*/ 468 w 509"/>
                <a:gd name="T121" fmla="*/ 989 h 1148"/>
                <a:gd name="T122" fmla="*/ 477 w 509"/>
                <a:gd name="T123" fmla="*/ 925 h 1148"/>
                <a:gd name="T124" fmla="*/ 477 w 509"/>
                <a:gd name="T125" fmla="*/ 872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9" h="1148">
                  <a:moveTo>
                    <a:pt x="296" y="839"/>
                  </a:moveTo>
                  <a:lnTo>
                    <a:pt x="294" y="859"/>
                  </a:lnTo>
                  <a:lnTo>
                    <a:pt x="289" y="876"/>
                  </a:lnTo>
                  <a:lnTo>
                    <a:pt x="281" y="891"/>
                  </a:lnTo>
                  <a:lnTo>
                    <a:pt x="272" y="905"/>
                  </a:lnTo>
                  <a:lnTo>
                    <a:pt x="259" y="915"/>
                  </a:lnTo>
                  <a:lnTo>
                    <a:pt x="247" y="922"/>
                  </a:lnTo>
                  <a:lnTo>
                    <a:pt x="232" y="928"/>
                  </a:lnTo>
                  <a:lnTo>
                    <a:pt x="215" y="929"/>
                  </a:lnTo>
                  <a:lnTo>
                    <a:pt x="198" y="928"/>
                  </a:lnTo>
                  <a:lnTo>
                    <a:pt x="183" y="922"/>
                  </a:lnTo>
                  <a:lnTo>
                    <a:pt x="169" y="915"/>
                  </a:lnTo>
                  <a:lnTo>
                    <a:pt x="157" y="905"/>
                  </a:lnTo>
                  <a:lnTo>
                    <a:pt x="146" y="893"/>
                  </a:lnTo>
                  <a:lnTo>
                    <a:pt x="139" y="880"/>
                  </a:lnTo>
                  <a:lnTo>
                    <a:pt x="134" y="864"/>
                  </a:lnTo>
                  <a:lnTo>
                    <a:pt x="132" y="847"/>
                  </a:lnTo>
                  <a:lnTo>
                    <a:pt x="134" y="830"/>
                  </a:lnTo>
                  <a:lnTo>
                    <a:pt x="139" y="815"/>
                  </a:lnTo>
                  <a:lnTo>
                    <a:pt x="146" y="801"/>
                  </a:lnTo>
                  <a:lnTo>
                    <a:pt x="157" y="789"/>
                  </a:lnTo>
                  <a:lnTo>
                    <a:pt x="169" y="778"/>
                  </a:lnTo>
                  <a:lnTo>
                    <a:pt x="183" y="771"/>
                  </a:lnTo>
                  <a:lnTo>
                    <a:pt x="198" y="766"/>
                  </a:lnTo>
                  <a:lnTo>
                    <a:pt x="215" y="764"/>
                  </a:lnTo>
                  <a:lnTo>
                    <a:pt x="232" y="766"/>
                  </a:lnTo>
                  <a:lnTo>
                    <a:pt x="245" y="770"/>
                  </a:lnTo>
                  <a:lnTo>
                    <a:pt x="259" y="777"/>
                  </a:lnTo>
                  <a:lnTo>
                    <a:pt x="271" y="786"/>
                  </a:lnTo>
                  <a:lnTo>
                    <a:pt x="280" y="798"/>
                  </a:lnTo>
                  <a:lnTo>
                    <a:pt x="288" y="811"/>
                  </a:lnTo>
                  <a:lnTo>
                    <a:pt x="294" y="824"/>
                  </a:lnTo>
                  <a:lnTo>
                    <a:pt x="296" y="839"/>
                  </a:lnTo>
                  <a:lnTo>
                    <a:pt x="477" y="839"/>
                  </a:lnTo>
                  <a:lnTo>
                    <a:pt x="477" y="807"/>
                  </a:lnTo>
                  <a:lnTo>
                    <a:pt x="477" y="769"/>
                  </a:lnTo>
                  <a:lnTo>
                    <a:pt x="477" y="728"/>
                  </a:lnTo>
                  <a:lnTo>
                    <a:pt x="477" y="685"/>
                  </a:lnTo>
                  <a:lnTo>
                    <a:pt x="331" y="685"/>
                  </a:lnTo>
                  <a:lnTo>
                    <a:pt x="331" y="686"/>
                  </a:lnTo>
                  <a:lnTo>
                    <a:pt x="332" y="690"/>
                  </a:lnTo>
                  <a:lnTo>
                    <a:pt x="332" y="693"/>
                  </a:lnTo>
                  <a:lnTo>
                    <a:pt x="332" y="694"/>
                  </a:lnTo>
                  <a:lnTo>
                    <a:pt x="331" y="703"/>
                  </a:lnTo>
                  <a:lnTo>
                    <a:pt x="328" y="713"/>
                  </a:lnTo>
                  <a:lnTo>
                    <a:pt x="324" y="720"/>
                  </a:lnTo>
                  <a:lnTo>
                    <a:pt x="319" y="726"/>
                  </a:lnTo>
                  <a:lnTo>
                    <a:pt x="312" y="732"/>
                  </a:lnTo>
                  <a:lnTo>
                    <a:pt x="304" y="737"/>
                  </a:lnTo>
                  <a:lnTo>
                    <a:pt x="296" y="739"/>
                  </a:lnTo>
                  <a:lnTo>
                    <a:pt x="287" y="740"/>
                  </a:lnTo>
                  <a:lnTo>
                    <a:pt x="278" y="739"/>
                  </a:lnTo>
                  <a:lnTo>
                    <a:pt x="270" y="737"/>
                  </a:lnTo>
                  <a:lnTo>
                    <a:pt x="261" y="732"/>
                  </a:lnTo>
                  <a:lnTo>
                    <a:pt x="255" y="726"/>
                  </a:lnTo>
                  <a:lnTo>
                    <a:pt x="250" y="720"/>
                  </a:lnTo>
                  <a:lnTo>
                    <a:pt x="245" y="713"/>
                  </a:lnTo>
                  <a:lnTo>
                    <a:pt x="243" y="703"/>
                  </a:lnTo>
                  <a:lnTo>
                    <a:pt x="242" y="694"/>
                  </a:lnTo>
                  <a:lnTo>
                    <a:pt x="243" y="685"/>
                  </a:lnTo>
                  <a:lnTo>
                    <a:pt x="245" y="677"/>
                  </a:lnTo>
                  <a:lnTo>
                    <a:pt x="250" y="669"/>
                  </a:lnTo>
                  <a:lnTo>
                    <a:pt x="255" y="663"/>
                  </a:lnTo>
                  <a:lnTo>
                    <a:pt x="261" y="657"/>
                  </a:lnTo>
                  <a:lnTo>
                    <a:pt x="270" y="653"/>
                  </a:lnTo>
                  <a:lnTo>
                    <a:pt x="278" y="650"/>
                  </a:lnTo>
                  <a:lnTo>
                    <a:pt x="287" y="649"/>
                  </a:lnTo>
                  <a:lnTo>
                    <a:pt x="295" y="650"/>
                  </a:lnTo>
                  <a:lnTo>
                    <a:pt x="303" y="652"/>
                  </a:lnTo>
                  <a:lnTo>
                    <a:pt x="310" y="655"/>
                  </a:lnTo>
                  <a:lnTo>
                    <a:pt x="316" y="660"/>
                  </a:lnTo>
                  <a:lnTo>
                    <a:pt x="321" y="664"/>
                  </a:lnTo>
                  <a:lnTo>
                    <a:pt x="325" y="671"/>
                  </a:lnTo>
                  <a:lnTo>
                    <a:pt x="328" y="677"/>
                  </a:lnTo>
                  <a:lnTo>
                    <a:pt x="331" y="685"/>
                  </a:lnTo>
                  <a:lnTo>
                    <a:pt x="477" y="685"/>
                  </a:lnTo>
                  <a:lnTo>
                    <a:pt x="477" y="490"/>
                  </a:lnTo>
                  <a:lnTo>
                    <a:pt x="477" y="300"/>
                  </a:lnTo>
                  <a:lnTo>
                    <a:pt x="477" y="158"/>
                  </a:lnTo>
                  <a:lnTo>
                    <a:pt x="477" y="100"/>
                  </a:lnTo>
                  <a:lnTo>
                    <a:pt x="478" y="92"/>
                  </a:lnTo>
                  <a:lnTo>
                    <a:pt x="482" y="84"/>
                  </a:lnTo>
                  <a:lnTo>
                    <a:pt x="486" y="77"/>
                  </a:lnTo>
                  <a:lnTo>
                    <a:pt x="492" y="71"/>
                  </a:lnTo>
                  <a:lnTo>
                    <a:pt x="503" y="60"/>
                  </a:lnTo>
                  <a:lnTo>
                    <a:pt x="509" y="46"/>
                  </a:lnTo>
                  <a:lnTo>
                    <a:pt x="509" y="31"/>
                  </a:lnTo>
                  <a:lnTo>
                    <a:pt x="503" y="17"/>
                  </a:lnTo>
                  <a:lnTo>
                    <a:pt x="498" y="11"/>
                  </a:lnTo>
                  <a:lnTo>
                    <a:pt x="492" y="6"/>
                  </a:lnTo>
                  <a:lnTo>
                    <a:pt x="485" y="2"/>
                  </a:lnTo>
                  <a:lnTo>
                    <a:pt x="478" y="0"/>
                  </a:lnTo>
                  <a:lnTo>
                    <a:pt x="471" y="0"/>
                  </a:lnTo>
                  <a:lnTo>
                    <a:pt x="463" y="1"/>
                  </a:lnTo>
                  <a:lnTo>
                    <a:pt x="456" y="3"/>
                  </a:lnTo>
                  <a:lnTo>
                    <a:pt x="449" y="7"/>
                  </a:lnTo>
                  <a:lnTo>
                    <a:pt x="438" y="15"/>
                  </a:lnTo>
                  <a:lnTo>
                    <a:pt x="429" y="24"/>
                  </a:lnTo>
                  <a:lnTo>
                    <a:pt x="421" y="35"/>
                  </a:lnTo>
                  <a:lnTo>
                    <a:pt x="412" y="47"/>
                  </a:lnTo>
                  <a:lnTo>
                    <a:pt x="407" y="60"/>
                  </a:lnTo>
                  <a:lnTo>
                    <a:pt x="403" y="72"/>
                  </a:lnTo>
                  <a:lnTo>
                    <a:pt x="401" y="86"/>
                  </a:lnTo>
                  <a:lnTo>
                    <a:pt x="400" y="100"/>
                  </a:lnTo>
                  <a:lnTo>
                    <a:pt x="400" y="117"/>
                  </a:lnTo>
                  <a:lnTo>
                    <a:pt x="400" y="164"/>
                  </a:lnTo>
                  <a:lnTo>
                    <a:pt x="400" y="236"/>
                  </a:lnTo>
                  <a:lnTo>
                    <a:pt x="400" y="325"/>
                  </a:lnTo>
                  <a:lnTo>
                    <a:pt x="108" y="325"/>
                  </a:lnTo>
                  <a:lnTo>
                    <a:pt x="108" y="98"/>
                  </a:lnTo>
                  <a:lnTo>
                    <a:pt x="107" y="84"/>
                  </a:lnTo>
                  <a:lnTo>
                    <a:pt x="105" y="71"/>
                  </a:lnTo>
                  <a:lnTo>
                    <a:pt x="101" y="58"/>
                  </a:lnTo>
                  <a:lnTo>
                    <a:pt x="96" y="46"/>
                  </a:lnTo>
                  <a:lnTo>
                    <a:pt x="89" y="34"/>
                  </a:lnTo>
                  <a:lnTo>
                    <a:pt x="81" y="24"/>
                  </a:lnTo>
                  <a:lnTo>
                    <a:pt x="70" y="15"/>
                  </a:lnTo>
                  <a:lnTo>
                    <a:pt x="59" y="7"/>
                  </a:lnTo>
                  <a:lnTo>
                    <a:pt x="52" y="3"/>
                  </a:lnTo>
                  <a:lnTo>
                    <a:pt x="45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0" y="31"/>
                  </a:lnTo>
                  <a:lnTo>
                    <a:pt x="0" y="46"/>
                  </a:lnTo>
                  <a:lnTo>
                    <a:pt x="6" y="60"/>
                  </a:lnTo>
                  <a:lnTo>
                    <a:pt x="16" y="71"/>
                  </a:lnTo>
                  <a:lnTo>
                    <a:pt x="22" y="76"/>
                  </a:lnTo>
                  <a:lnTo>
                    <a:pt x="26" y="80"/>
                  </a:lnTo>
                  <a:lnTo>
                    <a:pt x="30" y="88"/>
                  </a:lnTo>
                  <a:lnTo>
                    <a:pt x="31" y="98"/>
                  </a:lnTo>
                  <a:lnTo>
                    <a:pt x="31" y="515"/>
                  </a:lnTo>
                  <a:lnTo>
                    <a:pt x="166" y="515"/>
                  </a:lnTo>
                  <a:lnTo>
                    <a:pt x="169" y="504"/>
                  </a:lnTo>
                  <a:lnTo>
                    <a:pt x="176" y="496"/>
                  </a:lnTo>
                  <a:lnTo>
                    <a:pt x="185" y="490"/>
                  </a:lnTo>
                  <a:lnTo>
                    <a:pt x="196" y="488"/>
                  </a:lnTo>
                  <a:lnTo>
                    <a:pt x="208" y="490"/>
                  </a:lnTo>
                  <a:lnTo>
                    <a:pt x="218" y="497"/>
                  </a:lnTo>
                  <a:lnTo>
                    <a:pt x="225" y="507"/>
                  </a:lnTo>
                  <a:lnTo>
                    <a:pt x="227" y="519"/>
                  </a:lnTo>
                  <a:lnTo>
                    <a:pt x="225" y="531"/>
                  </a:lnTo>
                  <a:lnTo>
                    <a:pt x="218" y="540"/>
                  </a:lnTo>
                  <a:lnTo>
                    <a:pt x="208" y="547"/>
                  </a:lnTo>
                  <a:lnTo>
                    <a:pt x="196" y="549"/>
                  </a:lnTo>
                  <a:lnTo>
                    <a:pt x="184" y="547"/>
                  </a:lnTo>
                  <a:lnTo>
                    <a:pt x="174" y="540"/>
                  </a:lnTo>
                  <a:lnTo>
                    <a:pt x="168" y="528"/>
                  </a:lnTo>
                  <a:lnTo>
                    <a:pt x="166" y="515"/>
                  </a:lnTo>
                  <a:lnTo>
                    <a:pt x="31" y="515"/>
                  </a:lnTo>
                  <a:lnTo>
                    <a:pt x="31" y="925"/>
                  </a:lnTo>
                  <a:lnTo>
                    <a:pt x="32" y="946"/>
                  </a:lnTo>
                  <a:lnTo>
                    <a:pt x="36" y="968"/>
                  </a:lnTo>
                  <a:lnTo>
                    <a:pt x="40" y="989"/>
                  </a:lnTo>
                  <a:lnTo>
                    <a:pt x="48" y="1010"/>
                  </a:lnTo>
                  <a:lnTo>
                    <a:pt x="58" y="1029"/>
                  </a:lnTo>
                  <a:lnTo>
                    <a:pt x="68" y="1048"/>
                  </a:lnTo>
                  <a:lnTo>
                    <a:pt x="82" y="1066"/>
                  </a:lnTo>
                  <a:lnTo>
                    <a:pt x="97" y="1082"/>
                  </a:lnTo>
                  <a:lnTo>
                    <a:pt x="113" y="1097"/>
                  </a:lnTo>
                  <a:lnTo>
                    <a:pt x="130" y="1110"/>
                  </a:lnTo>
                  <a:lnTo>
                    <a:pt x="149" y="1122"/>
                  </a:lnTo>
                  <a:lnTo>
                    <a:pt x="169" y="1131"/>
                  </a:lnTo>
                  <a:lnTo>
                    <a:pt x="189" y="1138"/>
                  </a:lnTo>
                  <a:lnTo>
                    <a:pt x="211" y="1143"/>
                  </a:lnTo>
                  <a:lnTo>
                    <a:pt x="233" y="1147"/>
                  </a:lnTo>
                  <a:lnTo>
                    <a:pt x="255" y="1148"/>
                  </a:lnTo>
                  <a:lnTo>
                    <a:pt x="276" y="1147"/>
                  </a:lnTo>
                  <a:lnTo>
                    <a:pt x="298" y="1143"/>
                  </a:lnTo>
                  <a:lnTo>
                    <a:pt x="319" y="1138"/>
                  </a:lnTo>
                  <a:lnTo>
                    <a:pt x="340" y="1131"/>
                  </a:lnTo>
                  <a:lnTo>
                    <a:pt x="359" y="1122"/>
                  </a:lnTo>
                  <a:lnTo>
                    <a:pt x="378" y="1110"/>
                  </a:lnTo>
                  <a:lnTo>
                    <a:pt x="395" y="1097"/>
                  </a:lnTo>
                  <a:lnTo>
                    <a:pt x="411" y="1082"/>
                  </a:lnTo>
                  <a:lnTo>
                    <a:pt x="426" y="1066"/>
                  </a:lnTo>
                  <a:lnTo>
                    <a:pt x="440" y="1048"/>
                  </a:lnTo>
                  <a:lnTo>
                    <a:pt x="450" y="1029"/>
                  </a:lnTo>
                  <a:lnTo>
                    <a:pt x="460" y="1010"/>
                  </a:lnTo>
                  <a:lnTo>
                    <a:pt x="468" y="989"/>
                  </a:lnTo>
                  <a:lnTo>
                    <a:pt x="472" y="968"/>
                  </a:lnTo>
                  <a:lnTo>
                    <a:pt x="476" y="946"/>
                  </a:lnTo>
                  <a:lnTo>
                    <a:pt x="477" y="925"/>
                  </a:lnTo>
                  <a:lnTo>
                    <a:pt x="477" y="918"/>
                  </a:lnTo>
                  <a:lnTo>
                    <a:pt x="477" y="899"/>
                  </a:lnTo>
                  <a:lnTo>
                    <a:pt x="477" y="872"/>
                  </a:lnTo>
                  <a:lnTo>
                    <a:pt x="477" y="839"/>
                  </a:lnTo>
                  <a:lnTo>
                    <a:pt x="296" y="839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Freeform 33"/>
            <p:cNvSpPr>
              <a:spLocks/>
            </p:cNvSpPr>
            <p:nvPr/>
          </p:nvSpPr>
          <p:spPr bwMode="auto">
            <a:xfrm>
              <a:off x="3408" y="1776"/>
              <a:ext cx="96" cy="288"/>
            </a:xfrm>
            <a:custGeom>
              <a:avLst/>
              <a:gdLst>
                <a:gd name="T0" fmla="*/ 289 w 509"/>
                <a:gd name="T1" fmla="*/ 876 h 1148"/>
                <a:gd name="T2" fmla="*/ 259 w 509"/>
                <a:gd name="T3" fmla="*/ 915 h 1148"/>
                <a:gd name="T4" fmla="*/ 215 w 509"/>
                <a:gd name="T5" fmla="*/ 929 h 1148"/>
                <a:gd name="T6" fmla="*/ 169 w 509"/>
                <a:gd name="T7" fmla="*/ 915 h 1148"/>
                <a:gd name="T8" fmla="*/ 139 w 509"/>
                <a:gd name="T9" fmla="*/ 880 h 1148"/>
                <a:gd name="T10" fmla="*/ 134 w 509"/>
                <a:gd name="T11" fmla="*/ 830 h 1148"/>
                <a:gd name="T12" fmla="*/ 157 w 509"/>
                <a:gd name="T13" fmla="*/ 789 h 1148"/>
                <a:gd name="T14" fmla="*/ 198 w 509"/>
                <a:gd name="T15" fmla="*/ 766 h 1148"/>
                <a:gd name="T16" fmla="*/ 245 w 509"/>
                <a:gd name="T17" fmla="*/ 770 h 1148"/>
                <a:gd name="T18" fmla="*/ 280 w 509"/>
                <a:gd name="T19" fmla="*/ 798 h 1148"/>
                <a:gd name="T20" fmla="*/ 296 w 509"/>
                <a:gd name="T21" fmla="*/ 839 h 1148"/>
                <a:gd name="T22" fmla="*/ 477 w 509"/>
                <a:gd name="T23" fmla="*/ 769 h 1148"/>
                <a:gd name="T24" fmla="*/ 331 w 509"/>
                <a:gd name="T25" fmla="*/ 685 h 1148"/>
                <a:gd name="T26" fmla="*/ 332 w 509"/>
                <a:gd name="T27" fmla="*/ 693 h 1148"/>
                <a:gd name="T28" fmla="*/ 328 w 509"/>
                <a:gd name="T29" fmla="*/ 713 h 1148"/>
                <a:gd name="T30" fmla="*/ 312 w 509"/>
                <a:gd name="T31" fmla="*/ 732 h 1148"/>
                <a:gd name="T32" fmla="*/ 287 w 509"/>
                <a:gd name="T33" fmla="*/ 740 h 1148"/>
                <a:gd name="T34" fmla="*/ 261 w 509"/>
                <a:gd name="T35" fmla="*/ 732 h 1148"/>
                <a:gd name="T36" fmla="*/ 245 w 509"/>
                <a:gd name="T37" fmla="*/ 713 h 1148"/>
                <a:gd name="T38" fmla="*/ 243 w 509"/>
                <a:gd name="T39" fmla="*/ 685 h 1148"/>
                <a:gd name="T40" fmla="*/ 255 w 509"/>
                <a:gd name="T41" fmla="*/ 663 h 1148"/>
                <a:gd name="T42" fmla="*/ 278 w 509"/>
                <a:gd name="T43" fmla="*/ 650 h 1148"/>
                <a:gd name="T44" fmla="*/ 303 w 509"/>
                <a:gd name="T45" fmla="*/ 652 h 1148"/>
                <a:gd name="T46" fmla="*/ 321 w 509"/>
                <a:gd name="T47" fmla="*/ 664 h 1148"/>
                <a:gd name="T48" fmla="*/ 331 w 509"/>
                <a:gd name="T49" fmla="*/ 685 h 1148"/>
                <a:gd name="T50" fmla="*/ 477 w 509"/>
                <a:gd name="T51" fmla="*/ 300 h 1148"/>
                <a:gd name="T52" fmla="*/ 478 w 509"/>
                <a:gd name="T53" fmla="*/ 92 h 1148"/>
                <a:gd name="T54" fmla="*/ 492 w 509"/>
                <a:gd name="T55" fmla="*/ 71 h 1148"/>
                <a:gd name="T56" fmla="*/ 509 w 509"/>
                <a:gd name="T57" fmla="*/ 31 h 1148"/>
                <a:gd name="T58" fmla="*/ 492 w 509"/>
                <a:gd name="T59" fmla="*/ 6 h 1148"/>
                <a:gd name="T60" fmla="*/ 471 w 509"/>
                <a:gd name="T61" fmla="*/ 0 h 1148"/>
                <a:gd name="T62" fmla="*/ 449 w 509"/>
                <a:gd name="T63" fmla="*/ 7 h 1148"/>
                <a:gd name="T64" fmla="*/ 421 w 509"/>
                <a:gd name="T65" fmla="*/ 35 h 1148"/>
                <a:gd name="T66" fmla="*/ 403 w 509"/>
                <a:gd name="T67" fmla="*/ 72 h 1148"/>
                <a:gd name="T68" fmla="*/ 400 w 509"/>
                <a:gd name="T69" fmla="*/ 117 h 1148"/>
                <a:gd name="T70" fmla="*/ 400 w 509"/>
                <a:gd name="T71" fmla="*/ 325 h 1148"/>
                <a:gd name="T72" fmla="*/ 107 w 509"/>
                <a:gd name="T73" fmla="*/ 84 h 1148"/>
                <a:gd name="T74" fmla="*/ 96 w 509"/>
                <a:gd name="T75" fmla="*/ 46 h 1148"/>
                <a:gd name="T76" fmla="*/ 70 w 509"/>
                <a:gd name="T77" fmla="*/ 15 h 1148"/>
                <a:gd name="T78" fmla="*/ 45 w 509"/>
                <a:gd name="T79" fmla="*/ 1 h 1148"/>
                <a:gd name="T80" fmla="*/ 23 w 509"/>
                <a:gd name="T81" fmla="*/ 2 h 1148"/>
                <a:gd name="T82" fmla="*/ 6 w 509"/>
                <a:gd name="T83" fmla="*/ 17 h 1148"/>
                <a:gd name="T84" fmla="*/ 6 w 509"/>
                <a:gd name="T85" fmla="*/ 60 h 1148"/>
                <a:gd name="T86" fmla="*/ 26 w 509"/>
                <a:gd name="T87" fmla="*/ 80 h 1148"/>
                <a:gd name="T88" fmla="*/ 31 w 509"/>
                <a:gd name="T89" fmla="*/ 515 h 1148"/>
                <a:gd name="T90" fmla="*/ 176 w 509"/>
                <a:gd name="T91" fmla="*/ 496 h 1148"/>
                <a:gd name="T92" fmla="*/ 208 w 509"/>
                <a:gd name="T93" fmla="*/ 490 h 1148"/>
                <a:gd name="T94" fmla="*/ 227 w 509"/>
                <a:gd name="T95" fmla="*/ 519 h 1148"/>
                <a:gd name="T96" fmla="*/ 208 w 509"/>
                <a:gd name="T97" fmla="*/ 547 h 1148"/>
                <a:gd name="T98" fmla="*/ 174 w 509"/>
                <a:gd name="T99" fmla="*/ 540 h 1148"/>
                <a:gd name="T100" fmla="*/ 31 w 509"/>
                <a:gd name="T101" fmla="*/ 515 h 1148"/>
                <a:gd name="T102" fmla="*/ 36 w 509"/>
                <a:gd name="T103" fmla="*/ 968 h 1148"/>
                <a:gd name="T104" fmla="*/ 58 w 509"/>
                <a:gd name="T105" fmla="*/ 1029 h 1148"/>
                <a:gd name="T106" fmla="*/ 97 w 509"/>
                <a:gd name="T107" fmla="*/ 1082 h 1148"/>
                <a:gd name="T108" fmla="*/ 149 w 509"/>
                <a:gd name="T109" fmla="*/ 1122 h 1148"/>
                <a:gd name="T110" fmla="*/ 211 w 509"/>
                <a:gd name="T111" fmla="*/ 1143 h 1148"/>
                <a:gd name="T112" fmla="*/ 276 w 509"/>
                <a:gd name="T113" fmla="*/ 1147 h 1148"/>
                <a:gd name="T114" fmla="*/ 340 w 509"/>
                <a:gd name="T115" fmla="*/ 1131 h 1148"/>
                <a:gd name="T116" fmla="*/ 395 w 509"/>
                <a:gd name="T117" fmla="*/ 1097 h 1148"/>
                <a:gd name="T118" fmla="*/ 440 w 509"/>
                <a:gd name="T119" fmla="*/ 1048 h 1148"/>
                <a:gd name="T120" fmla="*/ 468 w 509"/>
                <a:gd name="T121" fmla="*/ 989 h 1148"/>
                <a:gd name="T122" fmla="*/ 477 w 509"/>
                <a:gd name="T123" fmla="*/ 925 h 1148"/>
                <a:gd name="T124" fmla="*/ 477 w 509"/>
                <a:gd name="T125" fmla="*/ 872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9" h="1148">
                  <a:moveTo>
                    <a:pt x="296" y="839"/>
                  </a:moveTo>
                  <a:lnTo>
                    <a:pt x="294" y="859"/>
                  </a:lnTo>
                  <a:lnTo>
                    <a:pt x="289" y="876"/>
                  </a:lnTo>
                  <a:lnTo>
                    <a:pt x="281" y="891"/>
                  </a:lnTo>
                  <a:lnTo>
                    <a:pt x="272" y="905"/>
                  </a:lnTo>
                  <a:lnTo>
                    <a:pt x="259" y="915"/>
                  </a:lnTo>
                  <a:lnTo>
                    <a:pt x="247" y="922"/>
                  </a:lnTo>
                  <a:lnTo>
                    <a:pt x="232" y="928"/>
                  </a:lnTo>
                  <a:lnTo>
                    <a:pt x="215" y="929"/>
                  </a:lnTo>
                  <a:lnTo>
                    <a:pt x="198" y="928"/>
                  </a:lnTo>
                  <a:lnTo>
                    <a:pt x="183" y="922"/>
                  </a:lnTo>
                  <a:lnTo>
                    <a:pt x="169" y="915"/>
                  </a:lnTo>
                  <a:lnTo>
                    <a:pt x="157" y="905"/>
                  </a:lnTo>
                  <a:lnTo>
                    <a:pt x="146" y="893"/>
                  </a:lnTo>
                  <a:lnTo>
                    <a:pt x="139" y="880"/>
                  </a:lnTo>
                  <a:lnTo>
                    <a:pt x="134" y="864"/>
                  </a:lnTo>
                  <a:lnTo>
                    <a:pt x="132" y="847"/>
                  </a:lnTo>
                  <a:lnTo>
                    <a:pt x="134" y="830"/>
                  </a:lnTo>
                  <a:lnTo>
                    <a:pt x="139" y="815"/>
                  </a:lnTo>
                  <a:lnTo>
                    <a:pt x="146" y="801"/>
                  </a:lnTo>
                  <a:lnTo>
                    <a:pt x="157" y="789"/>
                  </a:lnTo>
                  <a:lnTo>
                    <a:pt x="169" y="778"/>
                  </a:lnTo>
                  <a:lnTo>
                    <a:pt x="183" y="771"/>
                  </a:lnTo>
                  <a:lnTo>
                    <a:pt x="198" y="766"/>
                  </a:lnTo>
                  <a:lnTo>
                    <a:pt x="215" y="764"/>
                  </a:lnTo>
                  <a:lnTo>
                    <a:pt x="232" y="766"/>
                  </a:lnTo>
                  <a:lnTo>
                    <a:pt x="245" y="770"/>
                  </a:lnTo>
                  <a:lnTo>
                    <a:pt x="259" y="777"/>
                  </a:lnTo>
                  <a:lnTo>
                    <a:pt x="271" y="786"/>
                  </a:lnTo>
                  <a:lnTo>
                    <a:pt x="280" y="798"/>
                  </a:lnTo>
                  <a:lnTo>
                    <a:pt x="288" y="811"/>
                  </a:lnTo>
                  <a:lnTo>
                    <a:pt x="294" y="824"/>
                  </a:lnTo>
                  <a:lnTo>
                    <a:pt x="296" y="839"/>
                  </a:lnTo>
                  <a:lnTo>
                    <a:pt x="477" y="839"/>
                  </a:lnTo>
                  <a:lnTo>
                    <a:pt x="477" y="807"/>
                  </a:lnTo>
                  <a:lnTo>
                    <a:pt x="477" y="769"/>
                  </a:lnTo>
                  <a:lnTo>
                    <a:pt x="477" y="728"/>
                  </a:lnTo>
                  <a:lnTo>
                    <a:pt x="477" y="685"/>
                  </a:lnTo>
                  <a:lnTo>
                    <a:pt x="331" y="685"/>
                  </a:lnTo>
                  <a:lnTo>
                    <a:pt x="331" y="686"/>
                  </a:lnTo>
                  <a:lnTo>
                    <a:pt x="332" y="690"/>
                  </a:lnTo>
                  <a:lnTo>
                    <a:pt x="332" y="693"/>
                  </a:lnTo>
                  <a:lnTo>
                    <a:pt x="332" y="694"/>
                  </a:lnTo>
                  <a:lnTo>
                    <a:pt x="331" y="703"/>
                  </a:lnTo>
                  <a:lnTo>
                    <a:pt x="328" y="713"/>
                  </a:lnTo>
                  <a:lnTo>
                    <a:pt x="324" y="720"/>
                  </a:lnTo>
                  <a:lnTo>
                    <a:pt x="319" y="726"/>
                  </a:lnTo>
                  <a:lnTo>
                    <a:pt x="312" y="732"/>
                  </a:lnTo>
                  <a:lnTo>
                    <a:pt x="304" y="737"/>
                  </a:lnTo>
                  <a:lnTo>
                    <a:pt x="296" y="739"/>
                  </a:lnTo>
                  <a:lnTo>
                    <a:pt x="287" y="740"/>
                  </a:lnTo>
                  <a:lnTo>
                    <a:pt x="278" y="739"/>
                  </a:lnTo>
                  <a:lnTo>
                    <a:pt x="270" y="737"/>
                  </a:lnTo>
                  <a:lnTo>
                    <a:pt x="261" y="732"/>
                  </a:lnTo>
                  <a:lnTo>
                    <a:pt x="255" y="726"/>
                  </a:lnTo>
                  <a:lnTo>
                    <a:pt x="250" y="720"/>
                  </a:lnTo>
                  <a:lnTo>
                    <a:pt x="245" y="713"/>
                  </a:lnTo>
                  <a:lnTo>
                    <a:pt x="243" y="703"/>
                  </a:lnTo>
                  <a:lnTo>
                    <a:pt x="242" y="694"/>
                  </a:lnTo>
                  <a:lnTo>
                    <a:pt x="243" y="685"/>
                  </a:lnTo>
                  <a:lnTo>
                    <a:pt x="245" y="677"/>
                  </a:lnTo>
                  <a:lnTo>
                    <a:pt x="250" y="669"/>
                  </a:lnTo>
                  <a:lnTo>
                    <a:pt x="255" y="663"/>
                  </a:lnTo>
                  <a:lnTo>
                    <a:pt x="261" y="657"/>
                  </a:lnTo>
                  <a:lnTo>
                    <a:pt x="270" y="653"/>
                  </a:lnTo>
                  <a:lnTo>
                    <a:pt x="278" y="650"/>
                  </a:lnTo>
                  <a:lnTo>
                    <a:pt x="287" y="649"/>
                  </a:lnTo>
                  <a:lnTo>
                    <a:pt x="295" y="650"/>
                  </a:lnTo>
                  <a:lnTo>
                    <a:pt x="303" y="652"/>
                  </a:lnTo>
                  <a:lnTo>
                    <a:pt x="310" y="655"/>
                  </a:lnTo>
                  <a:lnTo>
                    <a:pt x="316" y="660"/>
                  </a:lnTo>
                  <a:lnTo>
                    <a:pt x="321" y="664"/>
                  </a:lnTo>
                  <a:lnTo>
                    <a:pt x="325" y="671"/>
                  </a:lnTo>
                  <a:lnTo>
                    <a:pt x="328" y="677"/>
                  </a:lnTo>
                  <a:lnTo>
                    <a:pt x="331" y="685"/>
                  </a:lnTo>
                  <a:lnTo>
                    <a:pt x="477" y="685"/>
                  </a:lnTo>
                  <a:lnTo>
                    <a:pt x="477" y="490"/>
                  </a:lnTo>
                  <a:lnTo>
                    <a:pt x="477" y="300"/>
                  </a:lnTo>
                  <a:lnTo>
                    <a:pt x="477" y="158"/>
                  </a:lnTo>
                  <a:lnTo>
                    <a:pt x="477" y="100"/>
                  </a:lnTo>
                  <a:lnTo>
                    <a:pt x="478" y="92"/>
                  </a:lnTo>
                  <a:lnTo>
                    <a:pt x="482" y="84"/>
                  </a:lnTo>
                  <a:lnTo>
                    <a:pt x="486" y="77"/>
                  </a:lnTo>
                  <a:lnTo>
                    <a:pt x="492" y="71"/>
                  </a:lnTo>
                  <a:lnTo>
                    <a:pt x="503" y="60"/>
                  </a:lnTo>
                  <a:lnTo>
                    <a:pt x="509" y="46"/>
                  </a:lnTo>
                  <a:lnTo>
                    <a:pt x="509" y="31"/>
                  </a:lnTo>
                  <a:lnTo>
                    <a:pt x="503" y="17"/>
                  </a:lnTo>
                  <a:lnTo>
                    <a:pt x="498" y="11"/>
                  </a:lnTo>
                  <a:lnTo>
                    <a:pt x="492" y="6"/>
                  </a:lnTo>
                  <a:lnTo>
                    <a:pt x="485" y="2"/>
                  </a:lnTo>
                  <a:lnTo>
                    <a:pt x="478" y="0"/>
                  </a:lnTo>
                  <a:lnTo>
                    <a:pt x="471" y="0"/>
                  </a:lnTo>
                  <a:lnTo>
                    <a:pt x="463" y="1"/>
                  </a:lnTo>
                  <a:lnTo>
                    <a:pt x="456" y="3"/>
                  </a:lnTo>
                  <a:lnTo>
                    <a:pt x="449" y="7"/>
                  </a:lnTo>
                  <a:lnTo>
                    <a:pt x="438" y="15"/>
                  </a:lnTo>
                  <a:lnTo>
                    <a:pt x="429" y="24"/>
                  </a:lnTo>
                  <a:lnTo>
                    <a:pt x="421" y="35"/>
                  </a:lnTo>
                  <a:lnTo>
                    <a:pt x="412" y="47"/>
                  </a:lnTo>
                  <a:lnTo>
                    <a:pt x="407" y="60"/>
                  </a:lnTo>
                  <a:lnTo>
                    <a:pt x="403" y="72"/>
                  </a:lnTo>
                  <a:lnTo>
                    <a:pt x="401" y="86"/>
                  </a:lnTo>
                  <a:lnTo>
                    <a:pt x="400" y="100"/>
                  </a:lnTo>
                  <a:lnTo>
                    <a:pt x="400" y="117"/>
                  </a:lnTo>
                  <a:lnTo>
                    <a:pt x="400" y="164"/>
                  </a:lnTo>
                  <a:lnTo>
                    <a:pt x="400" y="236"/>
                  </a:lnTo>
                  <a:lnTo>
                    <a:pt x="400" y="325"/>
                  </a:lnTo>
                  <a:lnTo>
                    <a:pt x="108" y="325"/>
                  </a:lnTo>
                  <a:lnTo>
                    <a:pt x="108" y="98"/>
                  </a:lnTo>
                  <a:lnTo>
                    <a:pt x="107" y="84"/>
                  </a:lnTo>
                  <a:lnTo>
                    <a:pt x="105" y="71"/>
                  </a:lnTo>
                  <a:lnTo>
                    <a:pt x="101" y="58"/>
                  </a:lnTo>
                  <a:lnTo>
                    <a:pt x="96" y="46"/>
                  </a:lnTo>
                  <a:lnTo>
                    <a:pt x="89" y="34"/>
                  </a:lnTo>
                  <a:lnTo>
                    <a:pt x="81" y="24"/>
                  </a:lnTo>
                  <a:lnTo>
                    <a:pt x="70" y="15"/>
                  </a:lnTo>
                  <a:lnTo>
                    <a:pt x="59" y="7"/>
                  </a:lnTo>
                  <a:lnTo>
                    <a:pt x="52" y="3"/>
                  </a:lnTo>
                  <a:lnTo>
                    <a:pt x="45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0" y="31"/>
                  </a:lnTo>
                  <a:lnTo>
                    <a:pt x="0" y="46"/>
                  </a:lnTo>
                  <a:lnTo>
                    <a:pt x="6" y="60"/>
                  </a:lnTo>
                  <a:lnTo>
                    <a:pt x="16" y="71"/>
                  </a:lnTo>
                  <a:lnTo>
                    <a:pt x="22" y="76"/>
                  </a:lnTo>
                  <a:lnTo>
                    <a:pt x="26" y="80"/>
                  </a:lnTo>
                  <a:lnTo>
                    <a:pt x="30" y="88"/>
                  </a:lnTo>
                  <a:lnTo>
                    <a:pt x="31" y="98"/>
                  </a:lnTo>
                  <a:lnTo>
                    <a:pt x="31" y="515"/>
                  </a:lnTo>
                  <a:lnTo>
                    <a:pt x="166" y="515"/>
                  </a:lnTo>
                  <a:lnTo>
                    <a:pt x="169" y="504"/>
                  </a:lnTo>
                  <a:lnTo>
                    <a:pt x="176" y="496"/>
                  </a:lnTo>
                  <a:lnTo>
                    <a:pt x="185" y="490"/>
                  </a:lnTo>
                  <a:lnTo>
                    <a:pt x="196" y="488"/>
                  </a:lnTo>
                  <a:lnTo>
                    <a:pt x="208" y="490"/>
                  </a:lnTo>
                  <a:lnTo>
                    <a:pt x="218" y="497"/>
                  </a:lnTo>
                  <a:lnTo>
                    <a:pt x="225" y="507"/>
                  </a:lnTo>
                  <a:lnTo>
                    <a:pt x="227" y="519"/>
                  </a:lnTo>
                  <a:lnTo>
                    <a:pt x="225" y="531"/>
                  </a:lnTo>
                  <a:lnTo>
                    <a:pt x="218" y="540"/>
                  </a:lnTo>
                  <a:lnTo>
                    <a:pt x="208" y="547"/>
                  </a:lnTo>
                  <a:lnTo>
                    <a:pt x="196" y="549"/>
                  </a:lnTo>
                  <a:lnTo>
                    <a:pt x="184" y="547"/>
                  </a:lnTo>
                  <a:lnTo>
                    <a:pt x="174" y="540"/>
                  </a:lnTo>
                  <a:lnTo>
                    <a:pt x="168" y="528"/>
                  </a:lnTo>
                  <a:lnTo>
                    <a:pt x="166" y="515"/>
                  </a:lnTo>
                  <a:lnTo>
                    <a:pt x="31" y="515"/>
                  </a:lnTo>
                  <a:lnTo>
                    <a:pt x="31" y="925"/>
                  </a:lnTo>
                  <a:lnTo>
                    <a:pt x="32" y="946"/>
                  </a:lnTo>
                  <a:lnTo>
                    <a:pt x="36" y="968"/>
                  </a:lnTo>
                  <a:lnTo>
                    <a:pt x="40" y="989"/>
                  </a:lnTo>
                  <a:lnTo>
                    <a:pt x="48" y="1010"/>
                  </a:lnTo>
                  <a:lnTo>
                    <a:pt x="58" y="1029"/>
                  </a:lnTo>
                  <a:lnTo>
                    <a:pt x="68" y="1048"/>
                  </a:lnTo>
                  <a:lnTo>
                    <a:pt x="82" y="1066"/>
                  </a:lnTo>
                  <a:lnTo>
                    <a:pt x="97" y="1082"/>
                  </a:lnTo>
                  <a:lnTo>
                    <a:pt x="113" y="1097"/>
                  </a:lnTo>
                  <a:lnTo>
                    <a:pt x="130" y="1110"/>
                  </a:lnTo>
                  <a:lnTo>
                    <a:pt x="149" y="1122"/>
                  </a:lnTo>
                  <a:lnTo>
                    <a:pt x="169" y="1131"/>
                  </a:lnTo>
                  <a:lnTo>
                    <a:pt x="189" y="1138"/>
                  </a:lnTo>
                  <a:lnTo>
                    <a:pt x="211" y="1143"/>
                  </a:lnTo>
                  <a:lnTo>
                    <a:pt x="233" y="1147"/>
                  </a:lnTo>
                  <a:lnTo>
                    <a:pt x="255" y="1148"/>
                  </a:lnTo>
                  <a:lnTo>
                    <a:pt x="276" y="1147"/>
                  </a:lnTo>
                  <a:lnTo>
                    <a:pt x="298" y="1143"/>
                  </a:lnTo>
                  <a:lnTo>
                    <a:pt x="319" y="1138"/>
                  </a:lnTo>
                  <a:lnTo>
                    <a:pt x="340" y="1131"/>
                  </a:lnTo>
                  <a:lnTo>
                    <a:pt x="359" y="1122"/>
                  </a:lnTo>
                  <a:lnTo>
                    <a:pt x="378" y="1110"/>
                  </a:lnTo>
                  <a:lnTo>
                    <a:pt x="395" y="1097"/>
                  </a:lnTo>
                  <a:lnTo>
                    <a:pt x="411" y="1082"/>
                  </a:lnTo>
                  <a:lnTo>
                    <a:pt x="426" y="1066"/>
                  </a:lnTo>
                  <a:lnTo>
                    <a:pt x="440" y="1048"/>
                  </a:lnTo>
                  <a:lnTo>
                    <a:pt x="450" y="1029"/>
                  </a:lnTo>
                  <a:lnTo>
                    <a:pt x="460" y="1010"/>
                  </a:lnTo>
                  <a:lnTo>
                    <a:pt x="468" y="989"/>
                  </a:lnTo>
                  <a:lnTo>
                    <a:pt x="472" y="968"/>
                  </a:lnTo>
                  <a:lnTo>
                    <a:pt x="476" y="946"/>
                  </a:lnTo>
                  <a:lnTo>
                    <a:pt x="477" y="925"/>
                  </a:lnTo>
                  <a:lnTo>
                    <a:pt x="477" y="918"/>
                  </a:lnTo>
                  <a:lnTo>
                    <a:pt x="477" y="899"/>
                  </a:lnTo>
                  <a:lnTo>
                    <a:pt x="477" y="872"/>
                  </a:lnTo>
                  <a:lnTo>
                    <a:pt x="477" y="839"/>
                  </a:lnTo>
                  <a:lnTo>
                    <a:pt x="296" y="839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5794375" y="17891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Burn</a:t>
            </a:r>
          </a:p>
        </p:txBody>
      </p:sp>
      <p:sp>
        <p:nvSpPr>
          <p:cNvPr id="12327" name="Text Box 39"/>
          <p:cNvSpPr txBox="1">
            <a:spLocks noChangeArrowheads="1"/>
          </p:cNvSpPr>
          <p:nvPr/>
        </p:nvSpPr>
        <p:spPr bwMode="auto">
          <a:xfrm>
            <a:off x="7715250" y="1752600"/>
            <a:ext cx="1022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Sham</a:t>
            </a:r>
          </a:p>
          <a:p>
            <a:pPr algn="ctr"/>
            <a:r>
              <a:rPr lang="en-US" altLang="en-US"/>
              <a:t>(control)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dataset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800"/>
              <a:t>Group datasets using “Factors”</a:t>
            </a:r>
          </a:p>
          <a:p>
            <a:pPr lvl="1"/>
            <a:r>
              <a:rPr lang="en-US" altLang="en-US" sz="2400"/>
              <a:t>Gender</a:t>
            </a:r>
          </a:p>
          <a:p>
            <a:pPr lvl="1"/>
            <a:r>
              <a:rPr lang="en-US" altLang="en-US" sz="2400"/>
              <a:t>Sample type </a:t>
            </a:r>
          </a:p>
          <a:p>
            <a:pPr lvl="1"/>
            <a:r>
              <a:rPr lang="en-US" altLang="en-US" sz="2400"/>
              <a:t>Technical replicate</a:t>
            </a:r>
          </a:p>
          <a:p>
            <a:pPr lvl="1"/>
            <a:r>
              <a:rPr lang="en-US" altLang="en-US" sz="2400"/>
              <a:t>Biological Replicate</a:t>
            </a:r>
          </a:p>
          <a:p>
            <a:pPr lvl="1"/>
            <a:endParaRPr lang="en-US" altLang="en-US" sz="2400"/>
          </a:p>
          <a:p>
            <a:r>
              <a:rPr lang="en-US" altLang="en-US" sz="2800"/>
              <a:t>Factors for Burn data</a:t>
            </a:r>
          </a:p>
          <a:p>
            <a:pPr lvl="1"/>
            <a:r>
              <a:rPr lang="en-US" altLang="en-US" sz="2400" u="sng"/>
              <a:t>Condition</a:t>
            </a:r>
            <a:r>
              <a:rPr lang="en-US" altLang="en-US" sz="2400"/>
              <a:t>:             Burn / Sham</a:t>
            </a:r>
          </a:p>
          <a:p>
            <a:pPr lvl="1"/>
            <a:r>
              <a:rPr lang="en-US" altLang="en-US" sz="2400" u="sng"/>
              <a:t>Replicates</a:t>
            </a:r>
            <a:r>
              <a:rPr lang="en-US" altLang="en-US" sz="2400"/>
              <a:t>: 1,1,2,2,3,3,4,4,5,5,6,6</a:t>
            </a:r>
          </a:p>
        </p:txBody>
      </p:sp>
      <p:sp>
        <p:nvSpPr>
          <p:cNvPr id="33796" name="AutoShape 4"/>
          <p:cNvSpPr>
            <a:spLocks noChangeAspect="1" noChangeArrowheads="1" noTextEdit="1"/>
          </p:cNvSpPr>
          <p:nvPr/>
        </p:nvSpPr>
        <p:spPr bwMode="auto">
          <a:xfrm>
            <a:off x="5410200" y="2514600"/>
            <a:ext cx="414338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Freeform 5"/>
          <p:cNvSpPr>
            <a:spLocks/>
          </p:cNvSpPr>
          <p:nvPr/>
        </p:nvSpPr>
        <p:spPr bwMode="auto">
          <a:xfrm>
            <a:off x="5410200" y="2438400"/>
            <a:ext cx="404813" cy="911225"/>
          </a:xfrm>
          <a:custGeom>
            <a:avLst/>
            <a:gdLst>
              <a:gd name="T0" fmla="*/ 289 w 509"/>
              <a:gd name="T1" fmla="*/ 876 h 1148"/>
              <a:gd name="T2" fmla="*/ 259 w 509"/>
              <a:gd name="T3" fmla="*/ 915 h 1148"/>
              <a:gd name="T4" fmla="*/ 215 w 509"/>
              <a:gd name="T5" fmla="*/ 929 h 1148"/>
              <a:gd name="T6" fmla="*/ 169 w 509"/>
              <a:gd name="T7" fmla="*/ 915 h 1148"/>
              <a:gd name="T8" fmla="*/ 139 w 509"/>
              <a:gd name="T9" fmla="*/ 880 h 1148"/>
              <a:gd name="T10" fmla="*/ 134 w 509"/>
              <a:gd name="T11" fmla="*/ 830 h 1148"/>
              <a:gd name="T12" fmla="*/ 157 w 509"/>
              <a:gd name="T13" fmla="*/ 789 h 1148"/>
              <a:gd name="T14" fmla="*/ 198 w 509"/>
              <a:gd name="T15" fmla="*/ 766 h 1148"/>
              <a:gd name="T16" fmla="*/ 245 w 509"/>
              <a:gd name="T17" fmla="*/ 770 h 1148"/>
              <a:gd name="T18" fmla="*/ 280 w 509"/>
              <a:gd name="T19" fmla="*/ 798 h 1148"/>
              <a:gd name="T20" fmla="*/ 296 w 509"/>
              <a:gd name="T21" fmla="*/ 839 h 1148"/>
              <a:gd name="T22" fmla="*/ 477 w 509"/>
              <a:gd name="T23" fmla="*/ 769 h 1148"/>
              <a:gd name="T24" fmla="*/ 331 w 509"/>
              <a:gd name="T25" fmla="*/ 685 h 1148"/>
              <a:gd name="T26" fmla="*/ 332 w 509"/>
              <a:gd name="T27" fmla="*/ 693 h 1148"/>
              <a:gd name="T28" fmla="*/ 328 w 509"/>
              <a:gd name="T29" fmla="*/ 713 h 1148"/>
              <a:gd name="T30" fmla="*/ 312 w 509"/>
              <a:gd name="T31" fmla="*/ 732 h 1148"/>
              <a:gd name="T32" fmla="*/ 287 w 509"/>
              <a:gd name="T33" fmla="*/ 740 h 1148"/>
              <a:gd name="T34" fmla="*/ 261 w 509"/>
              <a:gd name="T35" fmla="*/ 732 h 1148"/>
              <a:gd name="T36" fmla="*/ 245 w 509"/>
              <a:gd name="T37" fmla="*/ 713 h 1148"/>
              <a:gd name="T38" fmla="*/ 243 w 509"/>
              <a:gd name="T39" fmla="*/ 685 h 1148"/>
              <a:gd name="T40" fmla="*/ 255 w 509"/>
              <a:gd name="T41" fmla="*/ 663 h 1148"/>
              <a:gd name="T42" fmla="*/ 278 w 509"/>
              <a:gd name="T43" fmla="*/ 650 h 1148"/>
              <a:gd name="T44" fmla="*/ 303 w 509"/>
              <a:gd name="T45" fmla="*/ 652 h 1148"/>
              <a:gd name="T46" fmla="*/ 321 w 509"/>
              <a:gd name="T47" fmla="*/ 664 h 1148"/>
              <a:gd name="T48" fmla="*/ 331 w 509"/>
              <a:gd name="T49" fmla="*/ 685 h 1148"/>
              <a:gd name="T50" fmla="*/ 477 w 509"/>
              <a:gd name="T51" fmla="*/ 300 h 1148"/>
              <a:gd name="T52" fmla="*/ 478 w 509"/>
              <a:gd name="T53" fmla="*/ 92 h 1148"/>
              <a:gd name="T54" fmla="*/ 492 w 509"/>
              <a:gd name="T55" fmla="*/ 71 h 1148"/>
              <a:gd name="T56" fmla="*/ 509 w 509"/>
              <a:gd name="T57" fmla="*/ 31 h 1148"/>
              <a:gd name="T58" fmla="*/ 492 w 509"/>
              <a:gd name="T59" fmla="*/ 6 h 1148"/>
              <a:gd name="T60" fmla="*/ 471 w 509"/>
              <a:gd name="T61" fmla="*/ 0 h 1148"/>
              <a:gd name="T62" fmla="*/ 449 w 509"/>
              <a:gd name="T63" fmla="*/ 7 h 1148"/>
              <a:gd name="T64" fmla="*/ 421 w 509"/>
              <a:gd name="T65" fmla="*/ 35 h 1148"/>
              <a:gd name="T66" fmla="*/ 403 w 509"/>
              <a:gd name="T67" fmla="*/ 72 h 1148"/>
              <a:gd name="T68" fmla="*/ 400 w 509"/>
              <a:gd name="T69" fmla="*/ 117 h 1148"/>
              <a:gd name="T70" fmla="*/ 400 w 509"/>
              <a:gd name="T71" fmla="*/ 325 h 1148"/>
              <a:gd name="T72" fmla="*/ 107 w 509"/>
              <a:gd name="T73" fmla="*/ 84 h 1148"/>
              <a:gd name="T74" fmla="*/ 96 w 509"/>
              <a:gd name="T75" fmla="*/ 46 h 1148"/>
              <a:gd name="T76" fmla="*/ 70 w 509"/>
              <a:gd name="T77" fmla="*/ 15 h 1148"/>
              <a:gd name="T78" fmla="*/ 45 w 509"/>
              <a:gd name="T79" fmla="*/ 1 h 1148"/>
              <a:gd name="T80" fmla="*/ 23 w 509"/>
              <a:gd name="T81" fmla="*/ 2 h 1148"/>
              <a:gd name="T82" fmla="*/ 6 w 509"/>
              <a:gd name="T83" fmla="*/ 17 h 1148"/>
              <a:gd name="T84" fmla="*/ 6 w 509"/>
              <a:gd name="T85" fmla="*/ 60 h 1148"/>
              <a:gd name="T86" fmla="*/ 26 w 509"/>
              <a:gd name="T87" fmla="*/ 80 h 1148"/>
              <a:gd name="T88" fmla="*/ 31 w 509"/>
              <a:gd name="T89" fmla="*/ 515 h 1148"/>
              <a:gd name="T90" fmla="*/ 176 w 509"/>
              <a:gd name="T91" fmla="*/ 496 h 1148"/>
              <a:gd name="T92" fmla="*/ 208 w 509"/>
              <a:gd name="T93" fmla="*/ 490 h 1148"/>
              <a:gd name="T94" fmla="*/ 227 w 509"/>
              <a:gd name="T95" fmla="*/ 519 h 1148"/>
              <a:gd name="T96" fmla="*/ 208 w 509"/>
              <a:gd name="T97" fmla="*/ 547 h 1148"/>
              <a:gd name="T98" fmla="*/ 174 w 509"/>
              <a:gd name="T99" fmla="*/ 540 h 1148"/>
              <a:gd name="T100" fmla="*/ 31 w 509"/>
              <a:gd name="T101" fmla="*/ 515 h 1148"/>
              <a:gd name="T102" fmla="*/ 36 w 509"/>
              <a:gd name="T103" fmla="*/ 968 h 1148"/>
              <a:gd name="T104" fmla="*/ 58 w 509"/>
              <a:gd name="T105" fmla="*/ 1029 h 1148"/>
              <a:gd name="T106" fmla="*/ 97 w 509"/>
              <a:gd name="T107" fmla="*/ 1082 h 1148"/>
              <a:gd name="T108" fmla="*/ 149 w 509"/>
              <a:gd name="T109" fmla="*/ 1122 h 1148"/>
              <a:gd name="T110" fmla="*/ 211 w 509"/>
              <a:gd name="T111" fmla="*/ 1143 h 1148"/>
              <a:gd name="T112" fmla="*/ 276 w 509"/>
              <a:gd name="T113" fmla="*/ 1147 h 1148"/>
              <a:gd name="T114" fmla="*/ 340 w 509"/>
              <a:gd name="T115" fmla="*/ 1131 h 1148"/>
              <a:gd name="T116" fmla="*/ 395 w 509"/>
              <a:gd name="T117" fmla="*/ 1097 h 1148"/>
              <a:gd name="T118" fmla="*/ 440 w 509"/>
              <a:gd name="T119" fmla="*/ 1048 h 1148"/>
              <a:gd name="T120" fmla="*/ 468 w 509"/>
              <a:gd name="T121" fmla="*/ 989 h 1148"/>
              <a:gd name="T122" fmla="*/ 477 w 509"/>
              <a:gd name="T123" fmla="*/ 925 h 1148"/>
              <a:gd name="T124" fmla="*/ 477 w 509"/>
              <a:gd name="T125" fmla="*/ 872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09" h="1148">
                <a:moveTo>
                  <a:pt x="296" y="839"/>
                </a:moveTo>
                <a:lnTo>
                  <a:pt x="294" y="859"/>
                </a:lnTo>
                <a:lnTo>
                  <a:pt x="289" y="876"/>
                </a:lnTo>
                <a:lnTo>
                  <a:pt x="281" y="891"/>
                </a:lnTo>
                <a:lnTo>
                  <a:pt x="272" y="905"/>
                </a:lnTo>
                <a:lnTo>
                  <a:pt x="259" y="915"/>
                </a:lnTo>
                <a:lnTo>
                  <a:pt x="247" y="922"/>
                </a:lnTo>
                <a:lnTo>
                  <a:pt x="232" y="928"/>
                </a:lnTo>
                <a:lnTo>
                  <a:pt x="215" y="929"/>
                </a:lnTo>
                <a:lnTo>
                  <a:pt x="198" y="928"/>
                </a:lnTo>
                <a:lnTo>
                  <a:pt x="183" y="922"/>
                </a:lnTo>
                <a:lnTo>
                  <a:pt x="169" y="915"/>
                </a:lnTo>
                <a:lnTo>
                  <a:pt x="157" y="905"/>
                </a:lnTo>
                <a:lnTo>
                  <a:pt x="146" y="893"/>
                </a:lnTo>
                <a:lnTo>
                  <a:pt x="139" y="880"/>
                </a:lnTo>
                <a:lnTo>
                  <a:pt x="134" y="864"/>
                </a:lnTo>
                <a:lnTo>
                  <a:pt x="132" y="847"/>
                </a:lnTo>
                <a:lnTo>
                  <a:pt x="134" y="830"/>
                </a:lnTo>
                <a:lnTo>
                  <a:pt x="139" y="815"/>
                </a:lnTo>
                <a:lnTo>
                  <a:pt x="146" y="801"/>
                </a:lnTo>
                <a:lnTo>
                  <a:pt x="157" y="789"/>
                </a:lnTo>
                <a:lnTo>
                  <a:pt x="169" y="778"/>
                </a:lnTo>
                <a:lnTo>
                  <a:pt x="183" y="771"/>
                </a:lnTo>
                <a:lnTo>
                  <a:pt x="198" y="766"/>
                </a:lnTo>
                <a:lnTo>
                  <a:pt x="215" y="764"/>
                </a:lnTo>
                <a:lnTo>
                  <a:pt x="232" y="766"/>
                </a:lnTo>
                <a:lnTo>
                  <a:pt x="245" y="770"/>
                </a:lnTo>
                <a:lnTo>
                  <a:pt x="259" y="777"/>
                </a:lnTo>
                <a:lnTo>
                  <a:pt x="271" y="786"/>
                </a:lnTo>
                <a:lnTo>
                  <a:pt x="280" y="798"/>
                </a:lnTo>
                <a:lnTo>
                  <a:pt x="288" y="811"/>
                </a:lnTo>
                <a:lnTo>
                  <a:pt x="294" y="824"/>
                </a:lnTo>
                <a:lnTo>
                  <a:pt x="296" y="839"/>
                </a:lnTo>
                <a:lnTo>
                  <a:pt x="477" y="839"/>
                </a:lnTo>
                <a:lnTo>
                  <a:pt x="477" y="807"/>
                </a:lnTo>
                <a:lnTo>
                  <a:pt x="477" y="769"/>
                </a:lnTo>
                <a:lnTo>
                  <a:pt x="477" y="728"/>
                </a:lnTo>
                <a:lnTo>
                  <a:pt x="477" y="685"/>
                </a:lnTo>
                <a:lnTo>
                  <a:pt x="331" y="685"/>
                </a:lnTo>
                <a:lnTo>
                  <a:pt x="331" y="686"/>
                </a:lnTo>
                <a:lnTo>
                  <a:pt x="332" y="690"/>
                </a:lnTo>
                <a:lnTo>
                  <a:pt x="332" y="693"/>
                </a:lnTo>
                <a:lnTo>
                  <a:pt x="332" y="694"/>
                </a:lnTo>
                <a:lnTo>
                  <a:pt x="331" y="703"/>
                </a:lnTo>
                <a:lnTo>
                  <a:pt x="328" y="713"/>
                </a:lnTo>
                <a:lnTo>
                  <a:pt x="324" y="720"/>
                </a:lnTo>
                <a:lnTo>
                  <a:pt x="319" y="726"/>
                </a:lnTo>
                <a:lnTo>
                  <a:pt x="312" y="732"/>
                </a:lnTo>
                <a:lnTo>
                  <a:pt x="304" y="737"/>
                </a:lnTo>
                <a:lnTo>
                  <a:pt x="296" y="739"/>
                </a:lnTo>
                <a:lnTo>
                  <a:pt x="287" y="740"/>
                </a:lnTo>
                <a:lnTo>
                  <a:pt x="278" y="739"/>
                </a:lnTo>
                <a:lnTo>
                  <a:pt x="270" y="737"/>
                </a:lnTo>
                <a:lnTo>
                  <a:pt x="261" y="732"/>
                </a:lnTo>
                <a:lnTo>
                  <a:pt x="255" y="726"/>
                </a:lnTo>
                <a:lnTo>
                  <a:pt x="250" y="720"/>
                </a:lnTo>
                <a:lnTo>
                  <a:pt x="245" y="713"/>
                </a:lnTo>
                <a:lnTo>
                  <a:pt x="243" y="703"/>
                </a:lnTo>
                <a:lnTo>
                  <a:pt x="242" y="694"/>
                </a:lnTo>
                <a:lnTo>
                  <a:pt x="243" y="685"/>
                </a:lnTo>
                <a:lnTo>
                  <a:pt x="245" y="677"/>
                </a:lnTo>
                <a:lnTo>
                  <a:pt x="250" y="669"/>
                </a:lnTo>
                <a:lnTo>
                  <a:pt x="255" y="663"/>
                </a:lnTo>
                <a:lnTo>
                  <a:pt x="261" y="657"/>
                </a:lnTo>
                <a:lnTo>
                  <a:pt x="270" y="653"/>
                </a:lnTo>
                <a:lnTo>
                  <a:pt x="278" y="650"/>
                </a:lnTo>
                <a:lnTo>
                  <a:pt x="287" y="649"/>
                </a:lnTo>
                <a:lnTo>
                  <a:pt x="295" y="650"/>
                </a:lnTo>
                <a:lnTo>
                  <a:pt x="303" y="652"/>
                </a:lnTo>
                <a:lnTo>
                  <a:pt x="310" y="655"/>
                </a:lnTo>
                <a:lnTo>
                  <a:pt x="316" y="660"/>
                </a:lnTo>
                <a:lnTo>
                  <a:pt x="321" y="664"/>
                </a:lnTo>
                <a:lnTo>
                  <a:pt x="325" y="671"/>
                </a:lnTo>
                <a:lnTo>
                  <a:pt x="328" y="677"/>
                </a:lnTo>
                <a:lnTo>
                  <a:pt x="331" y="685"/>
                </a:lnTo>
                <a:lnTo>
                  <a:pt x="477" y="685"/>
                </a:lnTo>
                <a:lnTo>
                  <a:pt x="477" y="490"/>
                </a:lnTo>
                <a:lnTo>
                  <a:pt x="477" y="300"/>
                </a:lnTo>
                <a:lnTo>
                  <a:pt x="477" y="158"/>
                </a:lnTo>
                <a:lnTo>
                  <a:pt x="477" y="100"/>
                </a:lnTo>
                <a:lnTo>
                  <a:pt x="478" y="92"/>
                </a:lnTo>
                <a:lnTo>
                  <a:pt x="482" y="84"/>
                </a:lnTo>
                <a:lnTo>
                  <a:pt x="486" y="77"/>
                </a:lnTo>
                <a:lnTo>
                  <a:pt x="492" y="71"/>
                </a:lnTo>
                <a:lnTo>
                  <a:pt x="503" y="60"/>
                </a:lnTo>
                <a:lnTo>
                  <a:pt x="509" y="46"/>
                </a:lnTo>
                <a:lnTo>
                  <a:pt x="509" y="31"/>
                </a:lnTo>
                <a:lnTo>
                  <a:pt x="503" y="17"/>
                </a:lnTo>
                <a:lnTo>
                  <a:pt x="498" y="11"/>
                </a:lnTo>
                <a:lnTo>
                  <a:pt x="492" y="6"/>
                </a:lnTo>
                <a:lnTo>
                  <a:pt x="485" y="2"/>
                </a:lnTo>
                <a:lnTo>
                  <a:pt x="478" y="0"/>
                </a:lnTo>
                <a:lnTo>
                  <a:pt x="471" y="0"/>
                </a:lnTo>
                <a:lnTo>
                  <a:pt x="463" y="1"/>
                </a:lnTo>
                <a:lnTo>
                  <a:pt x="456" y="3"/>
                </a:lnTo>
                <a:lnTo>
                  <a:pt x="449" y="7"/>
                </a:lnTo>
                <a:lnTo>
                  <a:pt x="438" y="15"/>
                </a:lnTo>
                <a:lnTo>
                  <a:pt x="429" y="24"/>
                </a:lnTo>
                <a:lnTo>
                  <a:pt x="421" y="35"/>
                </a:lnTo>
                <a:lnTo>
                  <a:pt x="412" y="47"/>
                </a:lnTo>
                <a:lnTo>
                  <a:pt x="407" y="60"/>
                </a:lnTo>
                <a:lnTo>
                  <a:pt x="403" y="72"/>
                </a:lnTo>
                <a:lnTo>
                  <a:pt x="401" y="86"/>
                </a:lnTo>
                <a:lnTo>
                  <a:pt x="400" y="100"/>
                </a:lnTo>
                <a:lnTo>
                  <a:pt x="400" y="117"/>
                </a:lnTo>
                <a:lnTo>
                  <a:pt x="400" y="164"/>
                </a:lnTo>
                <a:lnTo>
                  <a:pt x="400" y="236"/>
                </a:lnTo>
                <a:lnTo>
                  <a:pt x="400" y="325"/>
                </a:lnTo>
                <a:lnTo>
                  <a:pt x="108" y="325"/>
                </a:lnTo>
                <a:lnTo>
                  <a:pt x="108" y="98"/>
                </a:lnTo>
                <a:lnTo>
                  <a:pt x="107" y="84"/>
                </a:lnTo>
                <a:lnTo>
                  <a:pt x="105" y="71"/>
                </a:lnTo>
                <a:lnTo>
                  <a:pt x="101" y="58"/>
                </a:lnTo>
                <a:lnTo>
                  <a:pt x="96" y="46"/>
                </a:lnTo>
                <a:lnTo>
                  <a:pt x="89" y="34"/>
                </a:lnTo>
                <a:lnTo>
                  <a:pt x="81" y="24"/>
                </a:lnTo>
                <a:lnTo>
                  <a:pt x="70" y="15"/>
                </a:lnTo>
                <a:lnTo>
                  <a:pt x="59" y="7"/>
                </a:lnTo>
                <a:lnTo>
                  <a:pt x="52" y="3"/>
                </a:lnTo>
                <a:lnTo>
                  <a:pt x="45" y="1"/>
                </a:lnTo>
                <a:lnTo>
                  <a:pt x="37" y="0"/>
                </a:lnTo>
                <a:lnTo>
                  <a:pt x="30" y="0"/>
                </a:lnTo>
                <a:lnTo>
                  <a:pt x="23" y="2"/>
                </a:lnTo>
                <a:lnTo>
                  <a:pt x="16" y="6"/>
                </a:lnTo>
                <a:lnTo>
                  <a:pt x="10" y="11"/>
                </a:lnTo>
                <a:lnTo>
                  <a:pt x="6" y="17"/>
                </a:lnTo>
                <a:lnTo>
                  <a:pt x="0" y="31"/>
                </a:lnTo>
                <a:lnTo>
                  <a:pt x="0" y="46"/>
                </a:lnTo>
                <a:lnTo>
                  <a:pt x="6" y="60"/>
                </a:lnTo>
                <a:lnTo>
                  <a:pt x="16" y="71"/>
                </a:lnTo>
                <a:lnTo>
                  <a:pt x="22" y="76"/>
                </a:lnTo>
                <a:lnTo>
                  <a:pt x="26" y="80"/>
                </a:lnTo>
                <a:lnTo>
                  <a:pt x="30" y="88"/>
                </a:lnTo>
                <a:lnTo>
                  <a:pt x="31" y="98"/>
                </a:lnTo>
                <a:lnTo>
                  <a:pt x="31" y="515"/>
                </a:lnTo>
                <a:lnTo>
                  <a:pt x="166" y="515"/>
                </a:lnTo>
                <a:lnTo>
                  <a:pt x="169" y="504"/>
                </a:lnTo>
                <a:lnTo>
                  <a:pt x="176" y="496"/>
                </a:lnTo>
                <a:lnTo>
                  <a:pt x="185" y="490"/>
                </a:lnTo>
                <a:lnTo>
                  <a:pt x="196" y="488"/>
                </a:lnTo>
                <a:lnTo>
                  <a:pt x="208" y="490"/>
                </a:lnTo>
                <a:lnTo>
                  <a:pt x="218" y="497"/>
                </a:lnTo>
                <a:lnTo>
                  <a:pt x="225" y="507"/>
                </a:lnTo>
                <a:lnTo>
                  <a:pt x="227" y="519"/>
                </a:lnTo>
                <a:lnTo>
                  <a:pt x="225" y="531"/>
                </a:lnTo>
                <a:lnTo>
                  <a:pt x="218" y="540"/>
                </a:lnTo>
                <a:lnTo>
                  <a:pt x="208" y="547"/>
                </a:lnTo>
                <a:lnTo>
                  <a:pt x="196" y="549"/>
                </a:lnTo>
                <a:lnTo>
                  <a:pt x="184" y="547"/>
                </a:lnTo>
                <a:lnTo>
                  <a:pt x="174" y="540"/>
                </a:lnTo>
                <a:lnTo>
                  <a:pt x="168" y="528"/>
                </a:lnTo>
                <a:lnTo>
                  <a:pt x="166" y="515"/>
                </a:lnTo>
                <a:lnTo>
                  <a:pt x="31" y="515"/>
                </a:lnTo>
                <a:lnTo>
                  <a:pt x="31" y="925"/>
                </a:lnTo>
                <a:lnTo>
                  <a:pt x="32" y="946"/>
                </a:lnTo>
                <a:lnTo>
                  <a:pt x="36" y="968"/>
                </a:lnTo>
                <a:lnTo>
                  <a:pt x="40" y="989"/>
                </a:lnTo>
                <a:lnTo>
                  <a:pt x="48" y="1010"/>
                </a:lnTo>
                <a:lnTo>
                  <a:pt x="58" y="1029"/>
                </a:lnTo>
                <a:lnTo>
                  <a:pt x="68" y="1048"/>
                </a:lnTo>
                <a:lnTo>
                  <a:pt x="82" y="1066"/>
                </a:lnTo>
                <a:lnTo>
                  <a:pt x="97" y="1082"/>
                </a:lnTo>
                <a:lnTo>
                  <a:pt x="113" y="1097"/>
                </a:lnTo>
                <a:lnTo>
                  <a:pt x="130" y="1110"/>
                </a:lnTo>
                <a:lnTo>
                  <a:pt x="149" y="1122"/>
                </a:lnTo>
                <a:lnTo>
                  <a:pt x="169" y="1131"/>
                </a:lnTo>
                <a:lnTo>
                  <a:pt x="189" y="1138"/>
                </a:lnTo>
                <a:lnTo>
                  <a:pt x="211" y="1143"/>
                </a:lnTo>
                <a:lnTo>
                  <a:pt x="233" y="1147"/>
                </a:lnTo>
                <a:lnTo>
                  <a:pt x="255" y="1148"/>
                </a:lnTo>
                <a:lnTo>
                  <a:pt x="276" y="1147"/>
                </a:lnTo>
                <a:lnTo>
                  <a:pt x="298" y="1143"/>
                </a:lnTo>
                <a:lnTo>
                  <a:pt x="319" y="1138"/>
                </a:lnTo>
                <a:lnTo>
                  <a:pt x="340" y="1131"/>
                </a:lnTo>
                <a:lnTo>
                  <a:pt x="359" y="1122"/>
                </a:lnTo>
                <a:lnTo>
                  <a:pt x="378" y="1110"/>
                </a:lnTo>
                <a:lnTo>
                  <a:pt x="395" y="1097"/>
                </a:lnTo>
                <a:lnTo>
                  <a:pt x="411" y="1082"/>
                </a:lnTo>
                <a:lnTo>
                  <a:pt x="426" y="1066"/>
                </a:lnTo>
                <a:lnTo>
                  <a:pt x="440" y="1048"/>
                </a:lnTo>
                <a:lnTo>
                  <a:pt x="450" y="1029"/>
                </a:lnTo>
                <a:lnTo>
                  <a:pt x="460" y="1010"/>
                </a:lnTo>
                <a:lnTo>
                  <a:pt x="468" y="989"/>
                </a:lnTo>
                <a:lnTo>
                  <a:pt x="472" y="968"/>
                </a:lnTo>
                <a:lnTo>
                  <a:pt x="476" y="946"/>
                </a:lnTo>
                <a:lnTo>
                  <a:pt x="477" y="925"/>
                </a:lnTo>
                <a:lnTo>
                  <a:pt x="477" y="918"/>
                </a:lnTo>
                <a:lnTo>
                  <a:pt x="477" y="899"/>
                </a:lnTo>
                <a:lnTo>
                  <a:pt x="477" y="872"/>
                </a:lnTo>
                <a:lnTo>
                  <a:pt x="477" y="839"/>
                </a:lnTo>
                <a:lnTo>
                  <a:pt x="296" y="83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Freeform 6"/>
          <p:cNvSpPr>
            <a:spLocks/>
          </p:cNvSpPr>
          <p:nvPr/>
        </p:nvSpPr>
        <p:spPr bwMode="auto">
          <a:xfrm>
            <a:off x="5943600" y="2438400"/>
            <a:ext cx="404813" cy="911225"/>
          </a:xfrm>
          <a:custGeom>
            <a:avLst/>
            <a:gdLst>
              <a:gd name="T0" fmla="*/ 289 w 509"/>
              <a:gd name="T1" fmla="*/ 876 h 1148"/>
              <a:gd name="T2" fmla="*/ 259 w 509"/>
              <a:gd name="T3" fmla="*/ 915 h 1148"/>
              <a:gd name="T4" fmla="*/ 215 w 509"/>
              <a:gd name="T5" fmla="*/ 929 h 1148"/>
              <a:gd name="T6" fmla="*/ 169 w 509"/>
              <a:gd name="T7" fmla="*/ 915 h 1148"/>
              <a:gd name="T8" fmla="*/ 139 w 509"/>
              <a:gd name="T9" fmla="*/ 880 h 1148"/>
              <a:gd name="T10" fmla="*/ 134 w 509"/>
              <a:gd name="T11" fmla="*/ 830 h 1148"/>
              <a:gd name="T12" fmla="*/ 157 w 509"/>
              <a:gd name="T13" fmla="*/ 789 h 1148"/>
              <a:gd name="T14" fmla="*/ 198 w 509"/>
              <a:gd name="T15" fmla="*/ 766 h 1148"/>
              <a:gd name="T16" fmla="*/ 245 w 509"/>
              <a:gd name="T17" fmla="*/ 770 h 1148"/>
              <a:gd name="T18" fmla="*/ 280 w 509"/>
              <a:gd name="T19" fmla="*/ 798 h 1148"/>
              <a:gd name="T20" fmla="*/ 296 w 509"/>
              <a:gd name="T21" fmla="*/ 839 h 1148"/>
              <a:gd name="T22" fmla="*/ 477 w 509"/>
              <a:gd name="T23" fmla="*/ 769 h 1148"/>
              <a:gd name="T24" fmla="*/ 331 w 509"/>
              <a:gd name="T25" fmla="*/ 685 h 1148"/>
              <a:gd name="T26" fmla="*/ 332 w 509"/>
              <a:gd name="T27" fmla="*/ 693 h 1148"/>
              <a:gd name="T28" fmla="*/ 328 w 509"/>
              <a:gd name="T29" fmla="*/ 713 h 1148"/>
              <a:gd name="T30" fmla="*/ 312 w 509"/>
              <a:gd name="T31" fmla="*/ 732 h 1148"/>
              <a:gd name="T32" fmla="*/ 287 w 509"/>
              <a:gd name="T33" fmla="*/ 740 h 1148"/>
              <a:gd name="T34" fmla="*/ 261 w 509"/>
              <a:gd name="T35" fmla="*/ 732 h 1148"/>
              <a:gd name="T36" fmla="*/ 245 w 509"/>
              <a:gd name="T37" fmla="*/ 713 h 1148"/>
              <a:gd name="T38" fmla="*/ 243 w 509"/>
              <a:gd name="T39" fmla="*/ 685 h 1148"/>
              <a:gd name="T40" fmla="*/ 255 w 509"/>
              <a:gd name="T41" fmla="*/ 663 h 1148"/>
              <a:gd name="T42" fmla="*/ 278 w 509"/>
              <a:gd name="T43" fmla="*/ 650 h 1148"/>
              <a:gd name="T44" fmla="*/ 303 w 509"/>
              <a:gd name="T45" fmla="*/ 652 h 1148"/>
              <a:gd name="T46" fmla="*/ 321 w 509"/>
              <a:gd name="T47" fmla="*/ 664 h 1148"/>
              <a:gd name="T48" fmla="*/ 331 w 509"/>
              <a:gd name="T49" fmla="*/ 685 h 1148"/>
              <a:gd name="T50" fmla="*/ 477 w 509"/>
              <a:gd name="T51" fmla="*/ 300 h 1148"/>
              <a:gd name="T52" fmla="*/ 478 w 509"/>
              <a:gd name="T53" fmla="*/ 92 h 1148"/>
              <a:gd name="T54" fmla="*/ 492 w 509"/>
              <a:gd name="T55" fmla="*/ 71 h 1148"/>
              <a:gd name="T56" fmla="*/ 509 w 509"/>
              <a:gd name="T57" fmla="*/ 31 h 1148"/>
              <a:gd name="T58" fmla="*/ 492 w 509"/>
              <a:gd name="T59" fmla="*/ 6 h 1148"/>
              <a:gd name="T60" fmla="*/ 471 w 509"/>
              <a:gd name="T61" fmla="*/ 0 h 1148"/>
              <a:gd name="T62" fmla="*/ 449 w 509"/>
              <a:gd name="T63" fmla="*/ 7 h 1148"/>
              <a:gd name="T64" fmla="*/ 421 w 509"/>
              <a:gd name="T65" fmla="*/ 35 h 1148"/>
              <a:gd name="T66" fmla="*/ 403 w 509"/>
              <a:gd name="T67" fmla="*/ 72 h 1148"/>
              <a:gd name="T68" fmla="*/ 400 w 509"/>
              <a:gd name="T69" fmla="*/ 117 h 1148"/>
              <a:gd name="T70" fmla="*/ 400 w 509"/>
              <a:gd name="T71" fmla="*/ 325 h 1148"/>
              <a:gd name="T72" fmla="*/ 107 w 509"/>
              <a:gd name="T73" fmla="*/ 84 h 1148"/>
              <a:gd name="T74" fmla="*/ 96 w 509"/>
              <a:gd name="T75" fmla="*/ 46 h 1148"/>
              <a:gd name="T76" fmla="*/ 70 w 509"/>
              <a:gd name="T77" fmla="*/ 15 h 1148"/>
              <a:gd name="T78" fmla="*/ 45 w 509"/>
              <a:gd name="T79" fmla="*/ 1 h 1148"/>
              <a:gd name="T80" fmla="*/ 23 w 509"/>
              <a:gd name="T81" fmla="*/ 2 h 1148"/>
              <a:gd name="T82" fmla="*/ 6 w 509"/>
              <a:gd name="T83" fmla="*/ 17 h 1148"/>
              <a:gd name="T84" fmla="*/ 6 w 509"/>
              <a:gd name="T85" fmla="*/ 60 h 1148"/>
              <a:gd name="T86" fmla="*/ 26 w 509"/>
              <a:gd name="T87" fmla="*/ 80 h 1148"/>
              <a:gd name="T88" fmla="*/ 31 w 509"/>
              <a:gd name="T89" fmla="*/ 515 h 1148"/>
              <a:gd name="T90" fmla="*/ 176 w 509"/>
              <a:gd name="T91" fmla="*/ 496 h 1148"/>
              <a:gd name="T92" fmla="*/ 208 w 509"/>
              <a:gd name="T93" fmla="*/ 490 h 1148"/>
              <a:gd name="T94" fmla="*/ 227 w 509"/>
              <a:gd name="T95" fmla="*/ 519 h 1148"/>
              <a:gd name="T96" fmla="*/ 208 w 509"/>
              <a:gd name="T97" fmla="*/ 547 h 1148"/>
              <a:gd name="T98" fmla="*/ 174 w 509"/>
              <a:gd name="T99" fmla="*/ 540 h 1148"/>
              <a:gd name="T100" fmla="*/ 31 w 509"/>
              <a:gd name="T101" fmla="*/ 515 h 1148"/>
              <a:gd name="T102" fmla="*/ 36 w 509"/>
              <a:gd name="T103" fmla="*/ 968 h 1148"/>
              <a:gd name="T104" fmla="*/ 58 w 509"/>
              <a:gd name="T105" fmla="*/ 1029 h 1148"/>
              <a:gd name="T106" fmla="*/ 97 w 509"/>
              <a:gd name="T107" fmla="*/ 1082 h 1148"/>
              <a:gd name="T108" fmla="*/ 149 w 509"/>
              <a:gd name="T109" fmla="*/ 1122 h 1148"/>
              <a:gd name="T110" fmla="*/ 211 w 509"/>
              <a:gd name="T111" fmla="*/ 1143 h 1148"/>
              <a:gd name="T112" fmla="*/ 276 w 509"/>
              <a:gd name="T113" fmla="*/ 1147 h 1148"/>
              <a:gd name="T114" fmla="*/ 340 w 509"/>
              <a:gd name="T115" fmla="*/ 1131 h 1148"/>
              <a:gd name="T116" fmla="*/ 395 w 509"/>
              <a:gd name="T117" fmla="*/ 1097 h 1148"/>
              <a:gd name="T118" fmla="*/ 440 w 509"/>
              <a:gd name="T119" fmla="*/ 1048 h 1148"/>
              <a:gd name="T120" fmla="*/ 468 w 509"/>
              <a:gd name="T121" fmla="*/ 989 h 1148"/>
              <a:gd name="T122" fmla="*/ 477 w 509"/>
              <a:gd name="T123" fmla="*/ 925 h 1148"/>
              <a:gd name="T124" fmla="*/ 477 w 509"/>
              <a:gd name="T125" fmla="*/ 872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09" h="1148">
                <a:moveTo>
                  <a:pt x="296" y="839"/>
                </a:moveTo>
                <a:lnTo>
                  <a:pt x="294" y="859"/>
                </a:lnTo>
                <a:lnTo>
                  <a:pt x="289" y="876"/>
                </a:lnTo>
                <a:lnTo>
                  <a:pt x="281" y="891"/>
                </a:lnTo>
                <a:lnTo>
                  <a:pt x="272" y="905"/>
                </a:lnTo>
                <a:lnTo>
                  <a:pt x="259" y="915"/>
                </a:lnTo>
                <a:lnTo>
                  <a:pt x="247" y="922"/>
                </a:lnTo>
                <a:lnTo>
                  <a:pt x="232" y="928"/>
                </a:lnTo>
                <a:lnTo>
                  <a:pt x="215" y="929"/>
                </a:lnTo>
                <a:lnTo>
                  <a:pt x="198" y="928"/>
                </a:lnTo>
                <a:lnTo>
                  <a:pt x="183" y="922"/>
                </a:lnTo>
                <a:lnTo>
                  <a:pt x="169" y="915"/>
                </a:lnTo>
                <a:lnTo>
                  <a:pt x="157" y="905"/>
                </a:lnTo>
                <a:lnTo>
                  <a:pt x="146" y="893"/>
                </a:lnTo>
                <a:lnTo>
                  <a:pt x="139" y="880"/>
                </a:lnTo>
                <a:lnTo>
                  <a:pt x="134" y="864"/>
                </a:lnTo>
                <a:lnTo>
                  <a:pt x="132" y="847"/>
                </a:lnTo>
                <a:lnTo>
                  <a:pt x="134" y="830"/>
                </a:lnTo>
                <a:lnTo>
                  <a:pt x="139" y="815"/>
                </a:lnTo>
                <a:lnTo>
                  <a:pt x="146" y="801"/>
                </a:lnTo>
                <a:lnTo>
                  <a:pt x="157" y="789"/>
                </a:lnTo>
                <a:lnTo>
                  <a:pt x="169" y="778"/>
                </a:lnTo>
                <a:lnTo>
                  <a:pt x="183" y="771"/>
                </a:lnTo>
                <a:lnTo>
                  <a:pt x="198" y="766"/>
                </a:lnTo>
                <a:lnTo>
                  <a:pt x="215" y="764"/>
                </a:lnTo>
                <a:lnTo>
                  <a:pt x="232" y="766"/>
                </a:lnTo>
                <a:lnTo>
                  <a:pt x="245" y="770"/>
                </a:lnTo>
                <a:lnTo>
                  <a:pt x="259" y="777"/>
                </a:lnTo>
                <a:lnTo>
                  <a:pt x="271" y="786"/>
                </a:lnTo>
                <a:lnTo>
                  <a:pt x="280" y="798"/>
                </a:lnTo>
                <a:lnTo>
                  <a:pt x="288" y="811"/>
                </a:lnTo>
                <a:lnTo>
                  <a:pt x="294" y="824"/>
                </a:lnTo>
                <a:lnTo>
                  <a:pt x="296" y="839"/>
                </a:lnTo>
                <a:lnTo>
                  <a:pt x="477" y="839"/>
                </a:lnTo>
                <a:lnTo>
                  <a:pt x="477" y="807"/>
                </a:lnTo>
                <a:lnTo>
                  <a:pt x="477" y="769"/>
                </a:lnTo>
                <a:lnTo>
                  <a:pt x="477" y="728"/>
                </a:lnTo>
                <a:lnTo>
                  <a:pt x="477" y="685"/>
                </a:lnTo>
                <a:lnTo>
                  <a:pt x="331" y="685"/>
                </a:lnTo>
                <a:lnTo>
                  <a:pt x="331" y="686"/>
                </a:lnTo>
                <a:lnTo>
                  <a:pt x="332" y="690"/>
                </a:lnTo>
                <a:lnTo>
                  <a:pt x="332" y="693"/>
                </a:lnTo>
                <a:lnTo>
                  <a:pt x="332" y="694"/>
                </a:lnTo>
                <a:lnTo>
                  <a:pt x="331" y="703"/>
                </a:lnTo>
                <a:lnTo>
                  <a:pt x="328" y="713"/>
                </a:lnTo>
                <a:lnTo>
                  <a:pt x="324" y="720"/>
                </a:lnTo>
                <a:lnTo>
                  <a:pt x="319" y="726"/>
                </a:lnTo>
                <a:lnTo>
                  <a:pt x="312" y="732"/>
                </a:lnTo>
                <a:lnTo>
                  <a:pt x="304" y="737"/>
                </a:lnTo>
                <a:lnTo>
                  <a:pt x="296" y="739"/>
                </a:lnTo>
                <a:lnTo>
                  <a:pt x="287" y="740"/>
                </a:lnTo>
                <a:lnTo>
                  <a:pt x="278" y="739"/>
                </a:lnTo>
                <a:lnTo>
                  <a:pt x="270" y="737"/>
                </a:lnTo>
                <a:lnTo>
                  <a:pt x="261" y="732"/>
                </a:lnTo>
                <a:lnTo>
                  <a:pt x="255" y="726"/>
                </a:lnTo>
                <a:lnTo>
                  <a:pt x="250" y="720"/>
                </a:lnTo>
                <a:lnTo>
                  <a:pt x="245" y="713"/>
                </a:lnTo>
                <a:lnTo>
                  <a:pt x="243" y="703"/>
                </a:lnTo>
                <a:lnTo>
                  <a:pt x="242" y="694"/>
                </a:lnTo>
                <a:lnTo>
                  <a:pt x="243" y="685"/>
                </a:lnTo>
                <a:lnTo>
                  <a:pt x="245" y="677"/>
                </a:lnTo>
                <a:lnTo>
                  <a:pt x="250" y="669"/>
                </a:lnTo>
                <a:lnTo>
                  <a:pt x="255" y="663"/>
                </a:lnTo>
                <a:lnTo>
                  <a:pt x="261" y="657"/>
                </a:lnTo>
                <a:lnTo>
                  <a:pt x="270" y="653"/>
                </a:lnTo>
                <a:lnTo>
                  <a:pt x="278" y="650"/>
                </a:lnTo>
                <a:lnTo>
                  <a:pt x="287" y="649"/>
                </a:lnTo>
                <a:lnTo>
                  <a:pt x="295" y="650"/>
                </a:lnTo>
                <a:lnTo>
                  <a:pt x="303" y="652"/>
                </a:lnTo>
                <a:lnTo>
                  <a:pt x="310" y="655"/>
                </a:lnTo>
                <a:lnTo>
                  <a:pt x="316" y="660"/>
                </a:lnTo>
                <a:lnTo>
                  <a:pt x="321" y="664"/>
                </a:lnTo>
                <a:lnTo>
                  <a:pt x="325" y="671"/>
                </a:lnTo>
                <a:lnTo>
                  <a:pt x="328" y="677"/>
                </a:lnTo>
                <a:lnTo>
                  <a:pt x="331" y="685"/>
                </a:lnTo>
                <a:lnTo>
                  <a:pt x="477" y="685"/>
                </a:lnTo>
                <a:lnTo>
                  <a:pt x="477" y="490"/>
                </a:lnTo>
                <a:lnTo>
                  <a:pt x="477" y="300"/>
                </a:lnTo>
                <a:lnTo>
                  <a:pt x="477" y="158"/>
                </a:lnTo>
                <a:lnTo>
                  <a:pt x="477" y="100"/>
                </a:lnTo>
                <a:lnTo>
                  <a:pt x="478" y="92"/>
                </a:lnTo>
                <a:lnTo>
                  <a:pt x="482" y="84"/>
                </a:lnTo>
                <a:lnTo>
                  <a:pt x="486" y="77"/>
                </a:lnTo>
                <a:lnTo>
                  <a:pt x="492" y="71"/>
                </a:lnTo>
                <a:lnTo>
                  <a:pt x="503" y="60"/>
                </a:lnTo>
                <a:lnTo>
                  <a:pt x="509" y="46"/>
                </a:lnTo>
                <a:lnTo>
                  <a:pt x="509" y="31"/>
                </a:lnTo>
                <a:lnTo>
                  <a:pt x="503" y="17"/>
                </a:lnTo>
                <a:lnTo>
                  <a:pt x="498" y="11"/>
                </a:lnTo>
                <a:lnTo>
                  <a:pt x="492" y="6"/>
                </a:lnTo>
                <a:lnTo>
                  <a:pt x="485" y="2"/>
                </a:lnTo>
                <a:lnTo>
                  <a:pt x="478" y="0"/>
                </a:lnTo>
                <a:lnTo>
                  <a:pt x="471" y="0"/>
                </a:lnTo>
                <a:lnTo>
                  <a:pt x="463" y="1"/>
                </a:lnTo>
                <a:lnTo>
                  <a:pt x="456" y="3"/>
                </a:lnTo>
                <a:lnTo>
                  <a:pt x="449" y="7"/>
                </a:lnTo>
                <a:lnTo>
                  <a:pt x="438" y="15"/>
                </a:lnTo>
                <a:lnTo>
                  <a:pt x="429" y="24"/>
                </a:lnTo>
                <a:lnTo>
                  <a:pt x="421" y="35"/>
                </a:lnTo>
                <a:lnTo>
                  <a:pt x="412" y="47"/>
                </a:lnTo>
                <a:lnTo>
                  <a:pt x="407" y="60"/>
                </a:lnTo>
                <a:lnTo>
                  <a:pt x="403" y="72"/>
                </a:lnTo>
                <a:lnTo>
                  <a:pt x="401" y="86"/>
                </a:lnTo>
                <a:lnTo>
                  <a:pt x="400" y="100"/>
                </a:lnTo>
                <a:lnTo>
                  <a:pt x="400" y="117"/>
                </a:lnTo>
                <a:lnTo>
                  <a:pt x="400" y="164"/>
                </a:lnTo>
                <a:lnTo>
                  <a:pt x="400" y="236"/>
                </a:lnTo>
                <a:lnTo>
                  <a:pt x="400" y="325"/>
                </a:lnTo>
                <a:lnTo>
                  <a:pt x="108" y="325"/>
                </a:lnTo>
                <a:lnTo>
                  <a:pt x="108" y="98"/>
                </a:lnTo>
                <a:lnTo>
                  <a:pt x="107" y="84"/>
                </a:lnTo>
                <a:lnTo>
                  <a:pt x="105" y="71"/>
                </a:lnTo>
                <a:lnTo>
                  <a:pt x="101" y="58"/>
                </a:lnTo>
                <a:lnTo>
                  <a:pt x="96" y="46"/>
                </a:lnTo>
                <a:lnTo>
                  <a:pt x="89" y="34"/>
                </a:lnTo>
                <a:lnTo>
                  <a:pt x="81" y="24"/>
                </a:lnTo>
                <a:lnTo>
                  <a:pt x="70" y="15"/>
                </a:lnTo>
                <a:lnTo>
                  <a:pt x="59" y="7"/>
                </a:lnTo>
                <a:lnTo>
                  <a:pt x="52" y="3"/>
                </a:lnTo>
                <a:lnTo>
                  <a:pt x="45" y="1"/>
                </a:lnTo>
                <a:lnTo>
                  <a:pt x="37" y="0"/>
                </a:lnTo>
                <a:lnTo>
                  <a:pt x="30" y="0"/>
                </a:lnTo>
                <a:lnTo>
                  <a:pt x="23" y="2"/>
                </a:lnTo>
                <a:lnTo>
                  <a:pt x="16" y="6"/>
                </a:lnTo>
                <a:lnTo>
                  <a:pt x="10" y="11"/>
                </a:lnTo>
                <a:lnTo>
                  <a:pt x="6" y="17"/>
                </a:lnTo>
                <a:lnTo>
                  <a:pt x="0" y="31"/>
                </a:lnTo>
                <a:lnTo>
                  <a:pt x="0" y="46"/>
                </a:lnTo>
                <a:lnTo>
                  <a:pt x="6" y="60"/>
                </a:lnTo>
                <a:lnTo>
                  <a:pt x="16" y="71"/>
                </a:lnTo>
                <a:lnTo>
                  <a:pt x="22" y="76"/>
                </a:lnTo>
                <a:lnTo>
                  <a:pt x="26" y="80"/>
                </a:lnTo>
                <a:lnTo>
                  <a:pt x="30" y="88"/>
                </a:lnTo>
                <a:lnTo>
                  <a:pt x="31" y="98"/>
                </a:lnTo>
                <a:lnTo>
                  <a:pt x="31" y="515"/>
                </a:lnTo>
                <a:lnTo>
                  <a:pt x="166" y="515"/>
                </a:lnTo>
                <a:lnTo>
                  <a:pt x="169" y="504"/>
                </a:lnTo>
                <a:lnTo>
                  <a:pt x="176" y="496"/>
                </a:lnTo>
                <a:lnTo>
                  <a:pt x="185" y="490"/>
                </a:lnTo>
                <a:lnTo>
                  <a:pt x="196" y="488"/>
                </a:lnTo>
                <a:lnTo>
                  <a:pt x="208" y="490"/>
                </a:lnTo>
                <a:lnTo>
                  <a:pt x="218" y="497"/>
                </a:lnTo>
                <a:lnTo>
                  <a:pt x="225" y="507"/>
                </a:lnTo>
                <a:lnTo>
                  <a:pt x="227" y="519"/>
                </a:lnTo>
                <a:lnTo>
                  <a:pt x="225" y="531"/>
                </a:lnTo>
                <a:lnTo>
                  <a:pt x="218" y="540"/>
                </a:lnTo>
                <a:lnTo>
                  <a:pt x="208" y="547"/>
                </a:lnTo>
                <a:lnTo>
                  <a:pt x="196" y="549"/>
                </a:lnTo>
                <a:lnTo>
                  <a:pt x="184" y="547"/>
                </a:lnTo>
                <a:lnTo>
                  <a:pt x="174" y="540"/>
                </a:lnTo>
                <a:lnTo>
                  <a:pt x="168" y="528"/>
                </a:lnTo>
                <a:lnTo>
                  <a:pt x="166" y="515"/>
                </a:lnTo>
                <a:lnTo>
                  <a:pt x="31" y="515"/>
                </a:lnTo>
                <a:lnTo>
                  <a:pt x="31" y="925"/>
                </a:lnTo>
                <a:lnTo>
                  <a:pt x="32" y="946"/>
                </a:lnTo>
                <a:lnTo>
                  <a:pt x="36" y="968"/>
                </a:lnTo>
                <a:lnTo>
                  <a:pt x="40" y="989"/>
                </a:lnTo>
                <a:lnTo>
                  <a:pt x="48" y="1010"/>
                </a:lnTo>
                <a:lnTo>
                  <a:pt x="58" y="1029"/>
                </a:lnTo>
                <a:lnTo>
                  <a:pt x="68" y="1048"/>
                </a:lnTo>
                <a:lnTo>
                  <a:pt x="82" y="1066"/>
                </a:lnTo>
                <a:lnTo>
                  <a:pt x="97" y="1082"/>
                </a:lnTo>
                <a:lnTo>
                  <a:pt x="113" y="1097"/>
                </a:lnTo>
                <a:lnTo>
                  <a:pt x="130" y="1110"/>
                </a:lnTo>
                <a:lnTo>
                  <a:pt x="149" y="1122"/>
                </a:lnTo>
                <a:lnTo>
                  <a:pt x="169" y="1131"/>
                </a:lnTo>
                <a:lnTo>
                  <a:pt x="189" y="1138"/>
                </a:lnTo>
                <a:lnTo>
                  <a:pt x="211" y="1143"/>
                </a:lnTo>
                <a:lnTo>
                  <a:pt x="233" y="1147"/>
                </a:lnTo>
                <a:lnTo>
                  <a:pt x="255" y="1148"/>
                </a:lnTo>
                <a:lnTo>
                  <a:pt x="276" y="1147"/>
                </a:lnTo>
                <a:lnTo>
                  <a:pt x="298" y="1143"/>
                </a:lnTo>
                <a:lnTo>
                  <a:pt x="319" y="1138"/>
                </a:lnTo>
                <a:lnTo>
                  <a:pt x="340" y="1131"/>
                </a:lnTo>
                <a:lnTo>
                  <a:pt x="359" y="1122"/>
                </a:lnTo>
                <a:lnTo>
                  <a:pt x="378" y="1110"/>
                </a:lnTo>
                <a:lnTo>
                  <a:pt x="395" y="1097"/>
                </a:lnTo>
                <a:lnTo>
                  <a:pt x="411" y="1082"/>
                </a:lnTo>
                <a:lnTo>
                  <a:pt x="426" y="1066"/>
                </a:lnTo>
                <a:lnTo>
                  <a:pt x="440" y="1048"/>
                </a:lnTo>
                <a:lnTo>
                  <a:pt x="450" y="1029"/>
                </a:lnTo>
                <a:lnTo>
                  <a:pt x="460" y="1010"/>
                </a:lnTo>
                <a:lnTo>
                  <a:pt x="468" y="989"/>
                </a:lnTo>
                <a:lnTo>
                  <a:pt x="472" y="968"/>
                </a:lnTo>
                <a:lnTo>
                  <a:pt x="476" y="946"/>
                </a:lnTo>
                <a:lnTo>
                  <a:pt x="477" y="925"/>
                </a:lnTo>
                <a:lnTo>
                  <a:pt x="477" y="918"/>
                </a:lnTo>
                <a:lnTo>
                  <a:pt x="477" y="899"/>
                </a:lnTo>
                <a:lnTo>
                  <a:pt x="477" y="872"/>
                </a:lnTo>
                <a:lnTo>
                  <a:pt x="477" y="839"/>
                </a:lnTo>
                <a:lnTo>
                  <a:pt x="296" y="83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Freeform 7"/>
          <p:cNvSpPr>
            <a:spLocks/>
          </p:cNvSpPr>
          <p:nvPr/>
        </p:nvSpPr>
        <p:spPr bwMode="auto">
          <a:xfrm>
            <a:off x="6477000" y="2438400"/>
            <a:ext cx="404813" cy="911225"/>
          </a:xfrm>
          <a:custGeom>
            <a:avLst/>
            <a:gdLst>
              <a:gd name="T0" fmla="*/ 289 w 509"/>
              <a:gd name="T1" fmla="*/ 876 h 1148"/>
              <a:gd name="T2" fmla="*/ 259 w 509"/>
              <a:gd name="T3" fmla="*/ 915 h 1148"/>
              <a:gd name="T4" fmla="*/ 215 w 509"/>
              <a:gd name="T5" fmla="*/ 929 h 1148"/>
              <a:gd name="T6" fmla="*/ 169 w 509"/>
              <a:gd name="T7" fmla="*/ 915 h 1148"/>
              <a:gd name="T8" fmla="*/ 139 w 509"/>
              <a:gd name="T9" fmla="*/ 880 h 1148"/>
              <a:gd name="T10" fmla="*/ 134 w 509"/>
              <a:gd name="T11" fmla="*/ 830 h 1148"/>
              <a:gd name="T12" fmla="*/ 157 w 509"/>
              <a:gd name="T13" fmla="*/ 789 h 1148"/>
              <a:gd name="T14" fmla="*/ 198 w 509"/>
              <a:gd name="T15" fmla="*/ 766 h 1148"/>
              <a:gd name="T16" fmla="*/ 245 w 509"/>
              <a:gd name="T17" fmla="*/ 770 h 1148"/>
              <a:gd name="T18" fmla="*/ 280 w 509"/>
              <a:gd name="T19" fmla="*/ 798 h 1148"/>
              <a:gd name="T20" fmla="*/ 296 w 509"/>
              <a:gd name="T21" fmla="*/ 839 h 1148"/>
              <a:gd name="T22" fmla="*/ 477 w 509"/>
              <a:gd name="T23" fmla="*/ 769 h 1148"/>
              <a:gd name="T24" fmla="*/ 331 w 509"/>
              <a:gd name="T25" fmla="*/ 685 h 1148"/>
              <a:gd name="T26" fmla="*/ 332 w 509"/>
              <a:gd name="T27" fmla="*/ 693 h 1148"/>
              <a:gd name="T28" fmla="*/ 328 w 509"/>
              <a:gd name="T29" fmla="*/ 713 h 1148"/>
              <a:gd name="T30" fmla="*/ 312 w 509"/>
              <a:gd name="T31" fmla="*/ 732 h 1148"/>
              <a:gd name="T32" fmla="*/ 287 w 509"/>
              <a:gd name="T33" fmla="*/ 740 h 1148"/>
              <a:gd name="T34" fmla="*/ 261 w 509"/>
              <a:gd name="T35" fmla="*/ 732 h 1148"/>
              <a:gd name="T36" fmla="*/ 245 w 509"/>
              <a:gd name="T37" fmla="*/ 713 h 1148"/>
              <a:gd name="T38" fmla="*/ 243 w 509"/>
              <a:gd name="T39" fmla="*/ 685 h 1148"/>
              <a:gd name="T40" fmla="*/ 255 w 509"/>
              <a:gd name="T41" fmla="*/ 663 h 1148"/>
              <a:gd name="T42" fmla="*/ 278 w 509"/>
              <a:gd name="T43" fmla="*/ 650 h 1148"/>
              <a:gd name="T44" fmla="*/ 303 w 509"/>
              <a:gd name="T45" fmla="*/ 652 h 1148"/>
              <a:gd name="T46" fmla="*/ 321 w 509"/>
              <a:gd name="T47" fmla="*/ 664 h 1148"/>
              <a:gd name="T48" fmla="*/ 331 w 509"/>
              <a:gd name="T49" fmla="*/ 685 h 1148"/>
              <a:gd name="T50" fmla="*/ 477 w 509"/>
              <a:gd name="T51" fmla="*/ 300 h 1148"/>
              <a:gd name="T52" fmla="*/ 478 w 509"/>
              <a:gd name="T53" fmla="*/ 92 h 1148"/>
              <a:gd name="T54" fmla="*/ 492 w 509"/>
              <a:gd name="T55" fmla="*/ 71 h 1148"/>
              <a:gd name="T56" fmla="*/ 509 w 509"/>
              <a:gd name="T57" fmla="*/ 31 h 1148"/>
              <a:gd name="T58" fmla="*/ 492 w 509"/>
              <a:gd name="T59" fmla="*/ 6 h 1148"/>
              <a:gd name="T60" fmla="*/ 471 w 509"/>
              <a:gd name="T61" fmla="*/ 0 h 1148"/>
              <a:gd name="T62" fmla="*/ 449 w 509"/>
              <a:gd name="T63" fmla="*/ 7 h 1148"/>
              <a:gd name="T64" fmla="*/ 421 w 509"/>
              <a:gd name="T65" fmla="*/ 35 h 1148"/>
              <a:gd name="T66" fmla="*/ 403 w 509"/>
              <a:gd name="T67" fmla="*/ 72 h 1148"/>
              <a:gd name="T68" fmla="*/ 400 w 509"/>
              <a:gd name="T69" fmla="*/ 117 h 1148"/>
              <a:gd name="T70" fmla="*/ 400 w 509"/>
              <a:gd name="T71" fmla="*/ 325 h 1148"/>
              <a:gd name="T72" fmla="*/ 107 w 509"/>
              <a:gd name="T73" fmla="*/ 84 h 1148"/>
              <a:gd name="T74" fmla="*/ 96 w 509"/>
              <a:gd name="T75" fmla="*/ 46 h 1148"/>
              <a:gd name="T76" fmla="*/ 70 w 509"/>
              <a:gd name="T77" fmla="*/ 15 h 1148"/>
              <a:gd name="T78" fmla="*/ 45 w 509"/>
              <a:gd name="T79" fmla="*/ 1 h 1148"/>
              <a:gd name="T80" fmla="*/ 23 w 509"/>
              <a:gd name="T81" fmla="*/ 2 h 1148"/>
              <a:gd name="T82" fmla="*/ 6 w 509"/>
              <a:gd name="T83" fmla="*/ 17 h 1148"/>
              <a:gd name="T84" fmla="*/ 6 w 509"/>
              <a:gd name="T85" fmla="*/ 60 h 1148"/>
              <a:gd name="T86" fmla="*/ 26 w 509"/>
              <a:gd name="T87" fmla="*/ 80 h 1148"/>
              <a:gd name="T88" fmla="*/ 31 w 509"/>
              <a:gd name="T89" fmla="*/ 515 h 1148"/>
              <a:gd name="T90" fmla="*/ 176 w 509"/>
              <a:gd name="T91" fmla="*/ 496 h 1148"/>
              <a:gd name="T92" fmla="*/ 208 w 509"/>
              <a:gd name="T93" fmla="*/ 490 h 1148"/>
              <a:gd name="T94" fmla="*/ 227 w 509"/>
              <a:gd name="T95" fmla="*/ 519 h 1148"/>
              <a:gd name="T96" fmla="*/ 208 w 509"/>
              <a:gd name="T97" fmla="*/ 547 h 1148"/>
              <a:gd name="T98" fmla="*/ 174 w 509"/>
              <a:gd name="T99" fmla="*/ 540 h 1148"/>
              <a:gd name="T100" fmla="*/ 31 w 509"/>
              <a:gd name="T101" fmla="*/ 515 h 1148"/>
              <a:gd name="T102" fmla="*/ 36 w 509"/>
              <a:gd name="T103" fmla="*/ 968 h 1148"/>
              <a:gd name="T104" fmla="*/ 58 w 509"/>
              <a:gd name="T105" fmla="*/ 1029 h 1148"/>
              <a:gd name="T106" fmla="*/ 97 w 509"/>
              <a:gd name="T107" fmla="*/ 1082 h 1148"/>
              <a:gd name="T108" fmla="*/ 149 w 509"/>
              <a:gd name="T109" fmla="*/ 1122 h 1148"/>
              <a:gd name="T110" fmla="*/ 211 w 509"/>
              <a:gd name="T111" fmla="*/ 1143 h 1148"/>
              <a:gd name="T112" fmla="*/ 276 w 509"/>
              <a:gd name="T113" fmla="*/ 1147 h 1148"/>
              <a:gd name="T114" fmla="*/ 340 w 509"/>
              <a:gd name="T115" fmla="*/ 1131 h 1148"/>
              <a:gd name="T116" fmla="*/ 395 w 509"/>
              <a:gd name="T117" fmla="*/ 1097 h 1148"/>
              <a:gd name="T118" fmla="*/ 440 w 509"/>
              <a:gd name="T119" fmla="*/ 1048 h 1148"/>
              <a:gd name="T120" fmla="*/ 468 w 509"/>
              <a:gd name="T121" fmla="*/ 989 h 1148"/>
              <a:gd name="T122" fmla="*/ 477 w 509"/>
              <a:gd name="T123" fmla="*/ 925 h 1148"/>
              <a:gd name="T124" fmla="*/ 477 w 509"/>
              <a:gd name="T125" fmla="*/ 872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09" h="1148">
                <a:moveTo>
                  <a:pt x="296" y="839"/>
                </a:moveTo>
                <a:lnTo>
                  <a:pt x="294" y="859"/>
                </a:lnTo>
                <a:lnTo>
                  <a:pt x="289" y="876"/>
                </a:lnTo>
                <a:lnTo>
                  <a:pt x="281" y="891"/>
                </a:lnTo>
                <a:lnTo>
                  <a:pt x="272" y="905"/>
                </a:lnTo>
                <a:lnTo>
                  <a:pt x="259" y="915"/>
                </a:lnTo>
                <a:lnTo>
                  <a:pt x="247" y="922"/>
                </a:lnTo>
                <a:lnTo>
                  <a:pt x="232" y="928"/>
                </a:lnTo>
                <a:lnTo>
                  <a:pt x="215" y="929"/>
                </a:lnTo>
                <a:lnTo>
                  <a:pt x="198" y="928"/>
                </a:lnTo>
                <a:lnTo>
                  <a:pt x="183" y="922"/>
                </a:lnTo>
                <a:lnTo>
                  <a:pt x="169" y="915"/>
                </a:lnTo>
                <a:lnTo>
                  <a:pt x="157" y="905"/>
                </a:lnTo>
                <a:lnTo>
                  <a:pt x="146" y="893"/>
                </a:lnTo>
                <a:lnTo>
                  <a:pt x="139" y="880"/>
                </a:lnTo>
                <a:lnTo>
                  <a:pt x="134" y="864"/>
                </a:lnTo>
                <a:lnTo>
                  <a:pt x="132" y="847"/>
                </a:lnTo>
                <a:lnTo>
                  <a:pt x="134" y="830"/>
                </a:lnTo>
                <a:lnTo>
                  <a:pt x="139" y="815"/>
                </a:lnTo>
                <a:lnTo>
                  <a:pt x="146" y="801"/>
                </a:lnTo>
                <a:lnTo>
                  <a:pt x="157" y="789"/>
                </a:lnTo>
                <a:lnTo>
                  <a:pt x="169" y="778"/>
                </a:lnTo>
                <a:lnTo>
                  <a:pt x="183" y="771"/>
                </a:lnTo>
                <a:lnTo>
                  <a:pt x="198" y="766"/>
                </a:lnTo>
                <a:lnTo>
                  <a:pt x="215" y="764"/>
                </a:lnTo>
                <a:lnTo>
                  <a:pt x="232" y="766"/>
                </a:lnTo>
                <a:lnTo>
                  <a:pt x="245" y="770"/>
                </a:lnTo>
                <a:lnTo>
                  <a:pt x="259" y="777"/>
                </a:lnTo>
                <a:lnTo>
                  <a:pt x="271" y="786"/>
                </a:lnTo>
                <a:lnTo>
                  <a:pt x="280" y="798"/>
                </a:lnTo>
                <a:lnTo>
                  <a:pt x="288" y="811"/>
                </a:lnTo>
                <a:lnTo>
                  <a:pt x="294" y="824"/>
                </a:lnTo>
                <a:lnTo>
                  <a:pt x="296" y="839"/>
                </a:lnTo>
                <a:lnTo>
                  <a:pt x="477" y="839"/>
                </a:lnTo>
                <a:lnTo>
                  <a:pt x="477" y="807"/>
                </a:lnTo>
                <a:lnTo>
                  <a:pt x="477" y="769"/>
                </a:lnTo>
                <a:lnTo>
                  <a:pt x="477" y="728"/>
                </a:lnTo>
                <a:lnTo>
                  <a:pt x="477" y="685"/>
                </a:lnTo>
                <a:lnTo>
                  <a:pt x="331" y="685"/>
                </a:lnTo>
                <a:lnTo>
                  <a:pt x="331" y="686"/>
                </a:lnTo>
                <a:lnTo>
                  <a:pt x="332" y="690"/>
                </a:lnTo>
                <a:lnTo>
                  <a:pt x="332" y="693"/>
                </a:lnTo>
                <a:lnTo>
                  <a:pt x="332" y="694"/>
                </a:lnTo>
                <a:lnTo>
                  <a:pt x="331" y="703"/>
                </a:lnTo>
                <a:lnTo>
                  <a:pt x="328" y="713"/>
                </a:lnTo>
                <a:lnTo>
                  <a:pt x="324" y="720"/>
                </a:lnTo>
                <a:lnTo>
                  <a:pt x="319" y="726"/>
                </a:lnTo>
                <a:lnTo>
                  <a:pt x="312" y="732"/>
                </a:lnTo>
                <a:lnTo>
                  <a:pt x="304" y="737"/>
                </a:lnTo>
                <a:lnTo>
                  <a:pt x="296" y="739"/>
                </a:lnTo>
                <a:lnTo>
                  <a:pt x="287" y="740"/>
                </a:lnTo>
                <a:lnTo>
                  <a:pt x="278" y="739"/>
                </a:lnTo>
                <a:lnTo>
                  <a:pt x="270" y="737"/>
                </a:lnTo>
                <a:lnTo>
                  <a:pt x="261" y="732"/>
                </a:lnTo>
                <a:lnTo>
                  <a:pt x="255" y="726"/>
                </a:lnTo>
                <a:lnTo>
                  <a:pt x="250" y="720"/>
                </a:lnTo>
                <a:lnTo>
                  <a:pt x="245" y="713"/>
                </a:lnTo>
                <a:lnTo>
                  <a:pt x="243" y="703"/>
                </a:lnTo>
                <a:lnTo>
                  <a:pt x="242" y="694"/>
                </a:lnTo>
                <a:lnTo>
                  <a:pt x="243" y="685"/>
                </a:lnTo>
                <a:lnTo>
                  <a:pt x="245" y="677"/>
                </a:lnTo>
                <a:lnTo>
                  <a:pt x="250" y="669"/>
                </a:lnTo>
                <a:lnTo>
                  <a:pt x="255" y="663"/>
                </a:lnTo>
                <a:lnTo>
                  <a:pt x="261" y="657"/>
                </a:lnTo>
                <a:lnTo>
                  <a:pt x="270" y="653"/>
                </a:lnTo>
                <a:lnTo>
                  <a:pt x="278" y="650"/>
                </a:lnTo>
                <a:lnTo>
                  <a:pt x="287" y="649"/>
                </a:lnTo>
                <a:lnTo>
                  <a:pt x="295" y="650"/>
                </a:lnTo>
                <a:lnTo>
                  <a:pt x="303" y="652"/>
                </a:lnTo>
                <a:lnTo>
                  <a:pt x="310" y="655"/>
                </a:lnTo>
                <a:lnTo>
                  <a:pt x="316" y="660"/>
                </a:lnTo>
                <a:lnTo>
                  <a:pt x="321" y="664"/>
                </a:lnTo>
                <a:lnTo>
                  <a:pt x="325" y="671"/>
                </a:lnTo>
                <a:lnTo>
                  <a:pt x="328" y="677"/>
                </a:lnTo>
                <a:lnTo>
                  <a:pt x="331" y="685"/>
                </a:lnTo>
                <a:lnTo>
                  <a:pt x="477" y="685"/>
                </a:lnTo>
                <a:lnTo>
                  <a:pt x="477" y="490"/>
                </a:lnTo>
                <a:lnTo>
                  <a:pt x="477" y="300"/>
                </a:lnTo>
                <a:lnTo>
                  <a:pt x="477" y="158"/>
                </a:lnTo>
                <a:lnTo>
                  <a:pt x="477" y="100"/>
                </a:lnTo>
                <a:lnTo>
                  <a:pt x="478" y="92"/>
                </a:lnTo>
                <a:lnTo>
                  <a:pt x="482" y="84"/>
                </a:lnTo>
                <a:lnTo>
                  <a:pt x="486" y="77"/>
                </a:lnTo>
                <a:lnTo>
                  <a:pt x="492" y="71"/>
                </a:lnTo>
                <a:lnTo>
                  <a:pt x="503" y="60"/>
                </a:lnTo>
                <a:lnTo>
                  <a:pt x="509" y="46"/>
                </a:lnTo>
                <a:lnTo>
                  <a:pt x="509" y="31"/>
                </a:lnTo>
                <a:lnTo>
                  <a:pt x="503" y="17"/>
                </a:lnTo>
                <a:lnTo>
                  <a:pt x="498" y="11"/>
                </a:lnTo>
                <a:lnTo>
                  <a:pt x="492" y="6"/>
                </a:lnTo>
                <a:lnTo>
                  <a:pt x="485" y="2"/>
                </a:lnTo>
                <a:lnTo>
                  <a:pt x="478" y="0"/>
                </a:lnTo>
                <a:lnTo>
                  <a:pt x="471" y="0"/>
                </a:lnTo>
                <a:lnTo>
                  <a:pt x="463" y="1"/>
                </a:lnTo>
                <a:lnTo>
                  <a:pt x="456" y="3"/>
                </a:lnTo>
                <a:lnTo>
                  <a:pt x="449" y="7"/>
                </a:lnTo>
                <a:lnTo>
                  <a:pt x="438" y="15"/>
                </a:lnTo>
                <a:lnTo>
                  <a:pt x="429" y="24"/>
                </a:lnTo>
                <a:lnTo>
                  <a:pt x="421" y="35"/>
                </a:lnTo>
                <a:lnTo>
                  <a:pt x="412" y="47"/>
                </a:lnTo>
                <a:lnTo>
                  <a:pt x="407" y="60"/>
                </a:lnTo>
                <a:lnTo>
                  <a:pt x="403" y="72"/>
                </a:lnTo>
                <a:lnTo>
                  <a:pt x="401" y="86"/>
                </a:lnTo>
                <a:lnTo>
                  <a:pt x="400" y="100"/>
                </a:lnTo>
                <a:lnTo>
                  <a:pt x="400" y="117"/>
                </a:lnTo>
                <a:lnTo>
                  <a:pt x="400" y="164"/>
                </a:lnTo>
                <a:lnTo>
                  <a:pt x="400" y="236"/>
                </a:lnTo>
                <a:lnTo>
                  <a:pt x="400" y="325"/>
                </a:lnTo>
                <a:lnTo>
                  <a:pt x="108" y="325"/>
                </a:lnTo>
                <a:lnTo>
                  <a:pt x="108" y="98"/>
                </a:lnTo>
                <a:lnTo>
                  <a:pt x="107" y="84"/>
                </a:lnTo>
                <a:lnTo>
                  <a:pt x="105" y="71"/>
                </a:lnTo>
                <a:lnTo>
                  <a:pt x="101" y="58"/>
                </a:lnTo>
                <a:lnTo>
                  <a:pt x="96" y="46"/>
                </a:lnTo>
                <a:lnTo>
                  <a:pt x="89" y="34"/>
                </a:lnTo>
                <a:lnTo>
                  <a:pt x="81" y="24"/>
                </a:lnTo>
                <a:lnTo>
                  <a:pt x="70" y="15"/>
                </a:lnTo>
                <a:lnTo>
                  <a:pt x="59" y="7"/>
                </a:lnTo>
                <a:lnTo>
                  <a:pt x="52" y="3"/>
                </a:lnTo>
                <a:lnTo>
                  <a:pt x="45" y="1"/>
                </a:lnTo>
                <a:lnTo>
                  <a:pt x="37" y="0"/>
                </a:lnTo>
                <a:lnTo>
                  <a:pt x="30" y="0"/>
                </a:lnTo>
                <a:lnTo>
                  <a:pt x="23" y="2"/>
                </a:lnTo>
                <a:lnTo>
                  <a:pt x="16" y="6"/>
                </a:lnTo>
                <a:lnTo>
                  <a:pt x="10" y="11"/>
                </a:lnTo>
                <a:lnTo>
                  <a:pt x="6" y="17"/>
                </a:lnTo>
                <a:lnTo>
                  <a:pt x="0" y="31"/>
                </a:lnTo>
                <a:lnTo>
                  <a:pt x="0" y="46"/>
                </a:lnTo>
                <a:lnTo>
                  <a:pt x="6" y="60"/>
                </a:lnTo>
                <a:lnTo>
                  <a:pt x="16" y="71"/>
                </a:lnTo>
                <a:lnTo>
                  <a:pt x="22" y="76"/>
                </a:lnTo>
                <a:lnTo>
                  <a:pt x="26" y="80"/>
                </a:lnTo>
                <a:lnTo>
                  <a:pt x="30" y="88"/>
                </a:lnTo>
                <a:lnTo>
                  <a:pt x="31" y="98"/>
                </a:lnTo>
                <a:lnTo>
                  <a:pt x="31" y="515"/>
                </a:lnTo>
                <a:lnTo>
                  <a:pt x="166" y="515"/>
                </a:lnTo>
                <a:lnTo>
                  <a:pt x="169" y="504"/>
                </a:lnTo>
                <a:lnTo>
                  <a:pt x="176" y="496"/>
                </a:lnTo>
                <a:lnTo>
                  <a:pt x="185" y="490"/>
                </a:lnTo>
                <a:lnTo>
                  <a:pt x="196" y="488"/>
                </a:lnTo>
                <a:lnTo>
                  <a:pt x="208" y="490"/>
                </a:lnTo>
                <a:lnTo>
                  <a:pt x="218" y="497"/>
                </a:lnTo>
                <a:lnTo>
                  <a:pt x="225" y="507"/>
                </a:lnTo>
                <a:lnTo>
                  <a:pt x="227" y="519"/>
                </a:lnTo>
                <a:lnTo>
                  <a:pt x="225" y="531"/>
                </a:lnTo>
                <a:lnTo>
                  <a:pt x="218" y="540"/>
                </a:lnTo>
                <a:lnTo>
                  <a:pt x="208" y="547"/>
                </a:lnTo>
                <a:lnTo>
                  <a:pt x="196" y="549"/>
                </a:lnTo>
                <a:lnTo>
                  <a:pt x="184" y="547"/>
                </a:lnTo>
                <a:lnTo>
                  <a:pt x="174" y="540"/>
                </a:lnTo>
                <a:lnTo>
                  <a:pt x="168" y="528"/>
                </a:lnTo>
                <a:lnTo>
                  <a:pt x="166" y="515"/>
                </a:lnTo>
                <a:lnTo>
                  <a:pt x="31" y="515"/>
                </a:lnTo>
                <a:lnTo>
                  <a:pt x="31" y="925"/>
                </a:lnTo>
                <a:lnTo>
                  <a:pt x="32" y="946"/>
                </a:lnTo>
                <a:lnTo>
                  <a:pt x="36" y="968"/>
                </a:lnTo>
                <a:lnTo>
                  <a:pt x="40" y="989"/>
                </a:lnTo>
                <a:lnTo>
                  <a:pt x="48" y="1010"/>
                </a:lnTo>
                <a:lnTo>
                  <a:pt x="58" y="1029"/>
                </a:lnTo>
                <a:lnTo>
                  <a:pt x="68" y="1048"/>
                </a:lnTo>
                <a:lnTo>
                  <a:pt x="82" y="1066"/>
                </a:lnTo>
                <a:lnTo>
                  <a:pt x="97" y="1082"/>
                </a:lnTo>
                <a:lnTo>
                  <a:pt x="113" y="1097"/>
                </a:lnTo>
                <a:lnTo>
                  <a:pt x="130" y="1110"/>
                </a:lnTo>
                <a:lnTo>
                  <a:pt x="149" y="1122"/>
                </a:lnTo>
                <a:lnTo>
                  <a:pt x="169" y="1131"/>
                </a:lnTo>
                <a:lnTo>
                  <a:pt x="189" y="1138"/>
                </a:lnTo>
                <a:lnTo>
                  <a:pt x="211" y="1143"/>
                </a:lnTo>
                <a:lnTo>
                  <a:pt x="233" y="1147"/>
                </a:lnTo>
                <a:lnTo>
                  <a:pt x="255" y="1148"/>
                </a:lnTo>
                <a:lnTo>
                  <a:pt x="276" y="1147"/>
                </a:lnTo>
                <a:lnTo>
                  <a:pt x="298" y="1143"/>
                </a:lnTo>
                <a:lnTo>
                  <a:pt x="319" y="1138"/>
                </a:lnTo>
                <a:lnTo>
                  <a:pt x="340" y="1131"/>
                </a:lnTo>
                <a:lnTo>
                  <a:pt x="359" y="1122"/>
                </a:lnTo>
                <a:lnTo>
                  <a:pt x="378" y="1110"/>
                </a:lnTo>
                <a:lnTo>
                  <a:pt x="395" y="1097"/>
                </a:lnTo>
                <a:lnTo>
                  <a:pt x="411" y="1082"/>
                </a:lnTo>
                <a:lnTo>
                  <a:pt x="426" y="1066"/>
                </a:lnTo>
                <a:lnTo>
                  <a:pt x="440" y="1048"/>
                </a:lnTo>
                <a:lnTo>
                  <a:pt x="450" y="1029"/>
                </a:lnTo>
                <a:lnTo>
                  <a:pt x="460" y="1010"/>
                </a:lnTo>
                <a:lnTo>
                  <a:pt x="468" y="989"/>
                </a:lnTo>
                <a:lnTo>
                  <a:pt x="472" y="968"/>
                </a:lnTo>
                <a:lnTo>
                  <a:pt x="476" y="946"/>
                </a:lnTo>
                <a:lnTo>
                  <a:pt x="477" y="925"/>
                </a:lnTo>
                <a:lnTo>
                  <a:pt x="477" y="918"/>
                </a:lnTo>
                <a:lnTo>
                  <a:pt x="477" y="899"/>
                </a:lnTo>
                <a:lnTo>
                  <a:pt x="477" y="872"/>
                </a:lnTo>
                <a:lnTo>
                  <a:pt x="477" y="839"/>
                </a:lnTo>
                <a:lnTo>
                  <a:pt x="296" y="839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Freeform 8"/>
          <p:cNvSpPr>
            <a:spLocks/>
          </p:cNvSpPr>
          <p:nvPr/>
        </p:nvSpPr>
        <p:spPr bwMode="auto">
          <a:xfrm>
            <a:off x="7467600" y="2438400"/>
            <a:ext cx="404813" cy="911225"/>
          </a:xfrm>
          <a:custGeom>
            <a:avLst/>
            <a:gdLst>
              <a:gd name="T0" fmla="*/ 289 w 509"/>
              <a:gd name="T1" fmla="*/ 876 h 1148"/>
              <a:gd name="T2" fmla="*/ 259 w 509"/>
              <a:gd name="T3" fmla="*/ 915 h 1148"/>
              <a:gd name="T4" fmla="*/ 215 w 509"/>
              <a:gd name="T5" fmla="*/ 929 h 1148"/>
              <a:gd name="T6" fmla="*/ 169 w 509"/>
              <a:gd name="T7" fmla="*/ 915 h 1148"/>
              <a:gd name="T8" fmla="*/ 139 w 509"/>
              <a:gd name="T9" fmla="*/ 880 h 1148"/>
              <a:gd name="T10" fmla="*/ 134 w 509"/>
              <a:gd name="T11" fmla="*/ 830 h 1148"/>
              <a:gd name="T12" fmla="*/ 157 w 509"/>
              <a:gd name="T13" fmla="*/ 789 h 1148"/>
              <a:gd name="T14" fmla="*/ 198 w 509"/>
              <a:gd name="T15" fmla="*/ 766 h 1148"/>
              <a:gd name="T16" fmla="*/ 245 w 509"/>
              <a:gd name="T17" fmla="*/ 770 h 1148"/>
              <a:gd name="T18" fmla="*/ 280 w 509"/>
              <a:gd name="T19" fmla="*/ 798 h 1148"/>
              <a:gd name="T20" fmla="*/ 296 w 509"/>
              <a:gd name="T21" fmla="*/ 839 h 1148"/>
              <a:gd name="T22" fmla="*/ 477 w 509"/>
              <a:gd name="T23" fmla="*/ 769 h 1148"/>
              <a:gd name="T24" fmla="*/ 331 w 509"/>
              <a:gd name="T25" fmla="*/ 685 h 1148"/>
              <a:gd name="T26" fmla="*/ 332 w 509"/>
              <a:gd name="T27" fmla="*/ 693 h 1148"/>
              <a:gd name="T28" fmla="*/ 328 w 509"/>
              <a:gd name="T29" fmla="*/ 713 h 1148"/>
              <a:gd name="T30" fmla="*/ 312 w 509"/>
              <a:gd name="T31" fmla="*/ 732 h 1148"/>
              <a:gd name="T32" fmla="*/ 287 w 509"/>
              <a:gd name="T33" fmla="*/ 740 h 1148"/>
              <a:gd name="T34" fmla="*/ 261 w 509"/>
              <a:gd name="T35" fmla="*/ 732 h 1148"/>
              <a:gd name="T36" fmla="*/ 245 w 509"/>
              <a:gd name="T37" fmla="*/ 713 h 1148"/>
              <a:gd name="T38" fmla="*/ 243 w 509"/>
              <a:gd name="T39" fmla="*/ 685 h 1148"/>
              <a:gd name="T40" fmla="*/ 255 w 509"/>
              <a:gd name="T41" fmla="*/ 663 h 1148"/>
              <a:gd name="T42" fmla="*/ 278 w 509"/>
              <a:gd name="T43" fmla="*/ 650 h 1148"/>
              <a:gd name="T44" fmla="*/ 303 w 509"/>
              <a:gd name="T45" fmla="*/ 652 h 1148"/>
              <a:gd name="T46" fmla="*/ 321 w 509"/>
              <a:gd name="T47" fmla="*/ 664 h 1148"/>
              <a:gd name="T48" fmla="*/ 331 w 509"/>
              <a:gd name="T49" fmla="*/ 685 h 1148"/>
              <a:gd name="T50" fmla="*/ 477 w 509"/>
              <a:gd name="T51" fmla="*/ 300 h 1148"/>
              <a:gd name="T52" fmla="*/ 478 w 509"/>
              <a:gd name="T53" fmla="*/ 92 h 1148"/>
              <a:gd name="T54" fmla="*/ 492 w 509"/>
              <a:gd name="T55" fmla="*/ 71 h 1148"/>
              <a:gd name="T56" fmla="*/ 509 w 509"/>
              <a:gd name="T57" fmla="*/ 31 h 1148"/>
              <a:gd name="T58" fmla="*/ 492 w 509"/>
              <a:gd name="T59" fmla="*/ 6 h 1148"/>
              <a:gd name="T60" fmla="*/ 471 w 509"/>
              <a:gd name="T61" fmla="*/ 0 h 1148"/>
              <a:gd name="T62" fmla="*/ 449 w 509"/>
              <a:gd name="T63" fmla="*/ 7 h 1148"/>
              <a:gd name="T64" fmla="*/ 421 w 509"/>
              <a:gd name="T65" fmla="*/ 35 h 1148"/>
              <a:gd name="T66" fmla="*/ 403 w 509"/>
              <a:gd name="T67" fmla="*/ 72 h 1148"/>
              <a:gd name="T68" fmla="*/ 400 w 509"/>
              <a:gd name="T69" fmla="*/ 117 h 1148"/>
              <a:gd name="T70" fmla="*/ 400 w 509"/>
              <a:gd name="T71" fmla="*/ 325 h 1148"/>
              <a:gd name="T72" fmla="*/ 107 w 509"/>
              <a:gd name="T73" fmla="*/ 84 h 1148"/>
              <a:gd name="T74" fmla="*/ 96 w 509"/>
              <a:gd name="T75" fmla="*/ 46 h 1148"/>
              <a:gd name="T76" fmla="*/ 70 w 509"/>
              <a:gd name="T77" fmla="*/ 15 h 1148"/>
              <a:gd name="T78" fmla="*/ 45 w 509"/>
              <a:gd name="T79" fmla="*/ 1 h 1148"/>
              <a:gd name="T80" fmla="*/ 23 w 509"/>
              <a:gd name="T81" fmla="*/ 2 h 1148"/>
              <a:gd name="T82" fmla="*/ 6 w 509"/>
              <a:gd name="T83" fmla="*/ 17 h 1148"/>
              <a:gd name="T84" fmla="*/ 6 w 509"/>
              <a:gd name="T85" fmla="*/ 60 h 1148"/>
              <a:gd name="T86" fmla="*/ 26 w 509"/>
              <a:gd name="T87" fmla="*/ 80 h 1148"/>
              <a:gd name="T88" fmla="*/ 31 w 509"/>
              <a:gd name="T89" fmla="*/ 515 h 1148"/>
              <a:gd name="T90" fmla="*/ 176 w 509"/>
              <a:gd name="T91" fmla="*/ 496 h 1148"/>
              <a:gd name="T92" fmla="*/ 208 w 509"/>
              <a:gd name="T93" fmla="*/ 490 h 1148"/>
              <a:gd name="T94" fmla="*/ 227 w 509"/>
              <a:gd name="T95" fmla="*/ 519 h 1148"/>
              <a:gd name="T96" fmla="*/ 208 w 509"/>
              <a:gd name="T97" fmla="*/ 547 h 1148"/>
              <a:gd name="T98" fmla="*/ 174 w 509"/>
              <a:gd name="T99" fmla="*/ 540 h 1148"/>
              <a:gd name="T100" fmla="*/ 31 w 509"/>
              <a:gd name="T101" fmla="*/ 515 h 1148"/>
              <a:gd name="T102" fmla="*/ 36 w 509"/>
              <a:gd name="T103" fmla="*/ 968 h 1148"/>
              <a:gd name="T104" fmla="*/ 58 w 509"/>
              <a:gd name="T105" fmla="*/ 1029 h 1148"/>
              <a:gd name="T106" fmla="*/ 97 w 509"/>
              <a:gd name="T107" fmla="*/ 1082 h 1148"/>
              <a:gd name="T108" fmla="*/ 149 w 509"/>
              <a:gd name="T109" fmla="*/ 1122 h 1148"/>
              <a:gd name="T110" fmla="*/ 211 w 509"/>
              <a:gd name="T111" fmla="*/ 1143 h 1148"/>
              <a:gd name="T112" fmla="*/ 276 w 509"/>
              <a:gd name="T113" fmla="*/ 1147 h 1148"/>
              <a:gd name="T114" fmla="*/ 340 w 509"/>
              <a:gd name="T115" fmla="*/ 1131 h 1148"/>
              <a:gd name="T116" fmla="*/ 395 w 509"/>
              <a:gd name="T117" fmla="*/ 1097 h 1148"/>
              <a:gd name="T118" fmla="*/ 440 w 509"/>
              <a:gd name="T119" fmla="*/ 1048 h 1148"/>
              <a:gd name="T120" fmla="*/ 468 w 509"/>
              <a:gd name="T121" fmla="*/ 989 h 1148"/>
              <a:gd name="T122" fmla="*/ 477 w 509"/>
              <a:gd name="T123" fmla="*/ 925 h 1148"/>
              <a:gd name="T124" fmla="*/ 477 w 509"/>
              <a:gd name="T125" fmla="*/ 872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09" h="1148">
                <a:moveTo>
                  <a:pt x="296" y="839"/>
                </a:moveTo>
                <a:lnTo>
                  <a:pt x="294" y="859"/>
                </a:lnTo>
                <a:lnTo>
                  <a:pt x="289" y="876"/>
                </a:lnTo>
                <a:lnTo>
                  <a:pt x="281" y="891"/>
                </a:lnTo>
                <a:lnTo>
                  <a:pt x="272" y="905"/>
                </a:lnTo>
                <a:lnTo>
                  <a:pt x="259" y="915"/>
                </a:lnTo>
                <a:lnTo>
                  <a:pt x="247" y="922"/>
                </a:lnTo>
                <a:lnTo>
                  <a:pt x="232" y="928"/>
                </a:lnTo>
                <a:lnTo>
                  <a:pt x="215" y="929"/>
                </a:lnTo>
                <a:lnTo>
                  <a:pt x="198" y="928"/>
                </a:lnTo>
                <a:lnTo>
                  <a:pt x="183" y="922"/>
                </a:lnTo>
                <a:lnTo>
                  <a:pt x="169" y="915"/>
                </a:lnTo>
                <a:lnTo>
                  <a:pt x="157" y="905"/>
                </a:lnTo>
                <a:lnTo>
                  <a:pt x="146" y="893"/>
                </a:lnTo>
                <a:lnTo>
                  <a:pt x="139" y="880"/>
                </a:lnTo>
                <a:lnTo>
                  <a:pt x="134" y="864"/>
                </a:lnTo>
                <a:lnTo>
                  <a:pt x="132" y="847"/>
                </a:lnTo>
                <a:lnTo>
                  <a:pt x="134" y="830"/>
                </a:lnTo>
                <a:lnTo>
                  <a:pt x="139" y="815"/>
                </a:lnTo>
                <a:lnTo>
                  <a:pt x="146" y="801"/>
                </a:lnTo>
                <a:lnTo>
                  <a:pt x="157" y="789"/>
                </a:lnTo>
                <a:lnTo>
                  <a:pt x="169" y="778"/>
                </a:lnTo>
                <a:lnTo>
                  <a:pt x="183" y="771"/>
                </a:lnTo>
                <a:lnTo>
                  <a:pt x="198" y="766"/>
                </a:lnTo>
                <a:lnTo>
                  <a:pt x="215" y="764"/>
                </a:lnTo>
                <a:lnTo>
                  <a:pt x="232" y="766"/>
                </a:lnTo>
                <a:lnTo>
                  <a:pt x="245" y="770"/>
                </a:lnTo>
                <a:lnTo>
                  <a:pt x="259" y="777"/>
                </a:lnTo>
                <a:lnTo>
                  <a:pt x="271" y="786"/>
                </a:lnTo>
                <a:lnTo>
                  <a:pt x="280" y="798"/>
                </a:lnTo>
                <a:lnTo>
                  <a:pt x="288" y="811"/>
                </a:lnTo>
                <a:lnTo>
                  <a:pt x="294" y="824"/>
                </a:lnTo>
                <a:lnTo>
                  <a:pt x="296" y="839"/>
                </a:lnTo>
                <a:lnTo>
                  <a:pt x="477" y="839"/>
                </a:lnTo>
                <a:lnTo>
                  <a:pt x="477" y="807"/>
                </a:lnTo>
                <a:lnTo>
                  <a:pt x="477" y="769"/>
                </a:lnTo>
                <a:lnTo>
                  <a:pt x="477" y="728"/>
                </a:lnTo>
                <a:lnTo>
                  <a:pt x="477" y="685"/>
                </a:lnTo>
                <a:lnTo>
                  <a:pt x="331" y="685"/>
                </a:lnTo>
                <a:lnTo>
                  <a:pt x="331" y="686"/>
                </a:lnTo>
                <a:lnTo>
                  <a:pt x="332" y="690"/>
                </a:lnTo>
                <a:lnTo>
                  <a:pt x="332" y="693"/>
                </a:lnTo>
                <a:lnTo>
                  <a:pt x="332" y="694"/>
                </a:lnTo>
                <a:lnTo>
                  <a:pt x="331" y="703"/>
                </a:lnTo>
                <a:lnTo>
                  <a:pt x="328" y="713"/>
                </a:lnTo>
                <a:lnTo>
                  <a:pt x="324" y="720"/>
                </a:lnTo>
                <a:lnTo>
                  <a:pt x="319" y="726"/>
                </a:lnTo>
                <a:lnTo>
                  <a:pt x="312" y="732"/>
                </a:lnTo>
                <a:lnTo>
                  <a:pt x="304" y="737"/>
                </a:lnTo>
                <a:lnTo>
                  <a:pt x="296" y="739"/>
                </a:lnTo>
                <a:lnTo>
                  <a:pt x="287" y="740"/>
                </a:lnTo>
                <a:lnTo>
                  <a:pt x="278" y="739"/>
                </a:lnTo>
                <a:lnTo>
                  <a:pt x="270" y="737"/>
                </a:lnTo>
                <a:lnTo>
                  <a:pt x="261" y="732"/>
                </a:lnTo>
                <a:lnTo>
                  <a:pt x="255" y="726"/>
                </a:lnTo>
                <a:lnTo>
                  <a:pt x="250" y="720"/>
                </a:lnTo>
                <a:lnTo>
                  <a:pt x="245" y="713"/>
                </a:lnTo>
                <a:lnTo>
                  <a:pt x="243" y="703"/>
                </a:lnTo>
                <a:lnTo>
                  <a:pt x="242" y="694"/>
                </a:lnTo>
                <a:lnTo>
                  <a:pt x="243" y="685"/>
                </a:lnTo>
                <a:lnTo>
                  <a:pt x="245" y="677"/>
                </a:lnTo>
                <a:lnTo>
                  <a:pt x="250" y="669"/>
                </a:lnTo>
                <a:lnTo>
                  <a:pt x="255" y="663"/>
                </a:lnTo>
                <a:lnTo>
                  <a:pt x="261" y="657"/>
                </a:lnTo>
                <a:lnTo>
                  <a:pt x="270" y="653"/>
                </a:lnTo>
                <a:lnTo>
                  <a:pt x="278" y="650"/>
                </a:lnTo>
                <a:lnTo>
                  <a:pt x="287" y="649"/>
                </a:lnTo>
                <a:lnTo>
                  <a:pt x="295" y="650"/>
                </a:lnTo>
                <a:lnTo>
                  <a:pt x="303" y="652"/>
                </a:lnTo>
                <a:lnTo>
                  <a:pt x="310" y="655"/>
                </a:lnTo>
                <a:lnTo>
                  <a:pt x="316" y="660"/>
                </a:lnTo>
                <a:lnTo>
                  <a:pt x="321" y="664"/>
                </a:lnTo>
                <a:lnTo>
                  <a:pt x="325" y="671"/>
                </a:lnTo>
                <a:lnTo>
                  <a:pt x="328" y="677"/>
                </a:lnTo>
                <a:lnTo>
                  <a:pt x="331" y="685"/>
                </a:lnTo>
                <a:lnTo>
                  <a:pt x="477" y="685"/>
                </a:lnTo>
                <a:lnTo>
                  <a:pt x="477" y="490"/>
                </a:lnTo>
                <a:lnTo>
                  <a:pt x="477" y="300"/>
                </a:lnTo>
                <a:lnTo>
                  <a:pt x="477" y="158"/>
                </a:lnTo>
                <a:lnTo>
                  <a:pt x="477" y="100"/>
                </a:lnTo>
                <a:lnTo>
                  <a:pt x="478" y="92"/>
                </a:lnTo>
                <a:lnTo>
                  <a:pt x="482" y="84"/>
                </a:lnTo>
                <a:lnTo>
                  <a:pt x="486" y="77"/>
                </a:lnTo>
                <a:lnTo>
                  <a:pt x="492" y="71"/>
                </a:lnTo>
                <a:lnTo>
                  <a:pt x="503" y="60"/>
                </a:lnTo>
                <a:lnTo>
                  <a:pt x="509" y="46"/>
                </a:lnTo>
                <a:lnTo>
                  <a:pt x="509" y="31"/>
                </a:lnTo>
                <a:lnTo>
                  <a:pt x="503" y="17"/>
                </a:lnTo>
                <a:lnTo>
                  <a:pt x="498" y="11"/>
                </a:lnTo>
                <a:lnTo>
                  <a:pt x="492" y="6"/>
                </a:lnTo>
                <a:lnTo>
                  <a:pt x="485" y="2"/>
                </a:lnTo>
                <a:lnTo>
                  <a:pt x="478" y="0"/>
                </a:lnTo>
                <a:lnTo>
                  <a:pt x="471" y="0"/>
                </a:lnTo>
                <a:lnTo>
                  <a:pt x="463" y="1"/>
                </a:lnTo>
                <a:lnTo>
                  <a:pt x="456" y="3"/>
                </a:lnTo>
                <a:lnTo>
                  <a:pt x="449" y="7"/>
                </a:lnTo>
                <a:lnTo>
                  <a:pt x="438" y="15"/>
                </a:lnTo>
                <a:lnTo>
                  <a:pt x="429" y="24"/>
                </a:lnTo>
                <a:lnTo>
                  <a:pt x="421" y="35"/>
                </a:lnTo>
                <a:lnTo>
                  <a:pt x="412" y="47"/>
                </a:lnTo>
                <a:lnTo>
                  <a:pt x="407" y="60"/>
                </a:lnTo>
                <a:lnTo>
                  <a:pt x="403" y="72"/>
                </a:lnTo>
                <a:lnTo>
                  <a:pt x="401" y="86"/>
                </a:lnTo>
                <a:lnTo>
                  <a:pt x="400" y="100"/>
                </a:lnTo>
                <a:lnTo>
                  <a:pt x="400" y="117"/>
                </a:lnTo>
                <a:lnTo>
                  <a:pt x="400" y="164"/>
                </a:lnTo>
                <a:lnTo>
                  <a:pt x="400" y="236"/>
                </a:lnTo>
                <a:lnTo>
                  <a:pt x="400" y="325"/>
                </a:lnTo>
                <a:lnTo>
                  <a:pt x="108" y="325"/>
                </a:lnTo>
                <a:lnTo>
                  <a:pt x="108" y="98"/>
                </a:lnTo>
                <a:lnTo>
                  <a:pt x="107" y="84"/>
                </a:lnTo>
                <a:lnTo>
                  <a:pt x="105" y="71"/>
                </a:lnTo>
                <a:lnTo>
                  <a:pt x="101" y="58"/>
                </a:lnTo>
                <a:lnTo>
                  <a:pt x="96" y="46"/>
                </a:lnTo>
                <a:lnTo>
                  <a:pt x="89" y="34"/>
                </a:lnTo>
                <a:lnTo>
                  <a:pt x="81" y="24"/>
                </a:lnTo>
                <a:lnTo>
                  <a:pt x="70" y="15"/>
                </a:lnTo>
                <a:lnTo>
                  <a:pt x="59" y="7"/>
                </a:lnTo>
                <a:lnTo>
                  <a:pt x="52" y="3"/>
                </a:lnTo>
                <a:lnTo>
                  <a:pt x="45" y="1"/>
                </a:lnTo>
                <a:lnTo>
                  <a:pt x="37" y="0"/>
                </a:lnTo>
                <a:lnTo>
                  <a:pt x="30" y="0"/>
                </a:lnTo>
                <a:lnTo>
                  <a:pt x="23" y="2"/>
                </a:lnTo>
                <a:lnTo>
                  <a:pt x="16" y="6"/>
                </a:lnTo>
                <a:lnTo>
                  <a:pt x="10" y="11"/>
                </a:lnTo>
                <a:lnTo>
                  <a:pt x="6" y="17"/>
                </a:lnTo>
                <a:lnTo>
                  <a:pt x="0" y="31"/>
                </a:lnTo>
                <a:lnTo>
                  <a:pt x="0" y="46"/>
                </a:lnTo>
                <a:lnTo>
                  <a:pt x="6" y="60"/>
                </a:lnTo>
                <a:lnTo>
                  <a:pt x="16" y="71"/>
                </a:lnTo>
                <a:lnTo>
                  <a:pt x="22" y="76"/>
                </a:lnTo>
                <a:lnTo>
                  <a:pt x="26" y="80"/>
                </a:lnTo>
                <a:lnTo>
                  <a:pt x="30" y="88"/>
                </a:lnTo>
                <a:lnTo>
                  <a:pt x="31" y="98"/>
                </a:lnTo>
                <a:lnTo>
                  <a:pt x="31" y="515"/>
                </a:lnTo>
                <a:lnTo>
                  <a:pt x="166" y="515"/>
                </a:lnTo>
                <a:lnTo>
                  <a:pt x="169" y="504"/>
                </a:lnTo>
                <a:lnTo>
                  <a:pt x="176" y="496"/>
                </a:lnTo>
                <a:lnTo>
                  <a:pt x="185" y="490"/>
                </a:lnTo>
                <a:lnTo>
                  <a:pt x="196" y="488"/>
                </a:lnTo>
                <a:lnTo>
                  <a:pt x="208" y="490"/>
                </a:lnTo>
                <a:lnTo>
                  <a:pt x="218" y="497"/>
                </a:lnTo>
                <a:lnTo>
                  <a:pt x="225" y="507"/>
                </a:lnTo>
                <a:lnTo>
                  <a:pt x="227" y="519"/>
                </a:lnTo>
                <a:lnTo>
                  <a:pt x="225" y="531"/>
                </a:lnTo>
                <a:lnTo>
                  <a:pt x="218" y="540"/>
                </a:lnTo>
                <a:lnTo>
                  <a:pt x="208" y="547"/>
                </a:lnTo>
                <a:lnTo>
                  <a:pt x="196" y="549"/>
                </a:lnTo>
                <a:lnTo>
                  <a:pt x="184" y="547"/>
                </a:lnTo>
                <a:lnTo>
                  <a:pt x="174" y="540"/>
                </a:lnTo>
                <a:lnTo>
                  <a:pt x="168" y="528"/>
                </a:lnTo>
                <a:lnTo>
                  <a:pt x="166" y="515"/>
                </a:lnTo>
                <a:lnTo>
                  <a:pt x="31" y="515"/>
                </a:lnTo>
                <a:lnTo>
                  <a:pt x="31" y="925"/>
                </a:lnTo>
                <a:lnTo>
                  <a:pt x="32" y="946"/>
                </a:lnTo>
                <a:lnTo>
                  <a:pt x="36" y="968"/>
                </a:lnTo>
                <a:lnTo>
                  <a:pt x="40" y="989"/>
                </a:lnTo>
                <a:lnTo>
                  <a:pt x="48" y="1010"/>
                </a:lnTo>
                <a:lnTo>
                  <a:pt x="58" y="1029"/>
                </a:lnTo>
                <a:lnTo>
                  <a:pt x="68" y="1048"/>
                </a:lnTo>
                <a:lnTo>
                  <a:pt x="82" y="1066"/>
                </a:lnTo>
                <a:lnTo>
                  <a:pt x="97" y="1082"/>
                </a:lnTo>
                <a:lnTo>
                  <a:pt x="113" y="1097"/>
                </a:lnTo>
                <a:lnTo>
                  <a:pt x="130" y="1110"/>
                </a:lnTo>
                <a:lnTo>
                  <a:pt x="149" y="1122"/>
                </a:lnTo>
                <a:lnTo>
                  <a:pt x="169" y="1131"/>
                </a:lnTo>
                <a:lnTo>
                  <a:pt x="189" y="1138"/>
                </a:lnTo>
                <a:lnTo>
                  <a:pt x="211" y="1143"/>
                </a:lnTo>
                <a:lnTo>
                  <a:pt x="233" y="1147"/>
                </a:lnTo>
                <a:lnTo>
                  <a:pt x="255" y="1148"/>
                </a:lnTo>
                <a:lnTo>
                  <a:pt x="276" y="1147"/>
                </a:lnTo>
                <a:lnTo>
                  <a:pt x="298" y="1143"/>
                </a:lnTo>
                <a:lnTo>
                  <a:pt x="319" y="1138"/>
                </a:lnTo>
                <a:lnTo>
                  <a:pt x="340" y="1131"/>
                </a:lnTo>
                <a:lnTo>
                  <a:pt x="359" y="1122"/>
                </a:lnTo>
                <a:lnTo>
                  <a:pt x="378" y="1110"/>
                </a:lnTo>
                <a:lnTo>
                  <a:pt x="395" y="1097"/>
                </a:lnTo>
                <a:lnTo>
                  <a:pt x="411" y="1082"/>
                </a:lnTo>
                <a:lnTo>
                  <a:pt x="426" y="1066"/>
                </a:lnTo>
                <a:lnTo>
                  <a:pt x="440" y="1048"/>
                </a:lnTo>
                <a:lnTo>
                  <a:pt x="450" y="1029"/>
                </a:lnTo>
                <a:lnTo>
                  <a:pt x="460" y="1010"/>
                </a:lnTo>
                <a:lnTo>
                  <a:pt x="468" y="989"/>
                </a:lnTo>
                <a:lnTo>
                  <a:pt x="472" y="968"/>
                </a:lnTo>
                <a:lnTo>
                  <a:pt x="476" y="946"/>
                </a:lnTo>
                <a:lnTo>
                  <a:pt x="477" y="925"/>
                </a:lnTo>
                <a:lnTo>
                  <a:pt x="477" y="918"/>
                </a:lnTo>
                <a:lnTo>
                  <a:pt x="477" y="899"/>
                </a:lnTo>
                <a:lnTo>
                  <a:pt x="477" y="872"/>
                </a:lnTo>
                <a:lnTo>
                  <a:pt x="477" y="839"/>
                </a:lnTo>
                <a:lnTo>
                  <a:pt x="296" y="839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Freeform 9"/>
          <p:cNvSpPr>
            <a:spLocks/>
          </p:cNvSpPr>
          <p:nvPr/>
        </p:nvSpPr>
        <p:spPr bwMode="auto">
          <a:xfrm>
            <a:off x="8001000" y="2438400"/>
            <a:ext cx="404813" cy="911225"/>
          </a:xfrm>
          <a:custGeom>
            <a:avLst/>
            <a:gdLst>
              <a:gd name="T0" fmla="*/ 289 w 509"/>
              <a:gd name="T1" fmla="*/ 876 h 1148"/>
              <a:gd name="T2" fmla="*/ 259 w 509"/>
              <a:gd name="T3" fmla="*/ 915 h 1148"/>
              <a:gd name="T4" fmla="*/ 215 w 509"/>
              <a:gd name="T5" fmla="*/ 929 h 1148"/>
              <a:gd name="T6" fmla="*/ 169 w 509"/>
              <a:gd name="T7" fmla="*/ 915 h 1148"/>
              <a:gd name="T8" fmla="*/ 139 w 509"/>
              <a:gd name="T9" fmla="*/ 880 h 1148"/>
              <a:gd name="T10" fmla="*/ 134 w 509"/>
              <a:gd name="T11" fmla="*/ 830 h 1148"/>
              <a:gd name="T12" fmla="*/ 157 w 509"/>
              <a:gd name="T13" fmla="*/ 789 h 1148"/>
              <a:gd name="T14" fmla="*/ 198 w 509"/>
              <a:gd name="T15" fmla="*/ 766 h 1148"/>
              <a:gd name="T16" fmla="*/ 245 w 509"/>
              <a:gd name="T17" fmla="*/ 770 h 1148"/>
              <a:gd name="T18" fmla="*/ 280 w 509"/>
              <a:gd name="T19" fmla="*/ 798 h 1148"/>
              <a:gd name="T20" fmla="*/ 296 w 509"/>
              <a:gd name="T21" fmla="*/ 839 h 1148"/>
              <a:gd name="T22" fmla="*/ 477 w 509"/>
              <a:gd name="T23" fmla="*/ 769 h 1148"/>
              <a:gd name="T24" fmla="*/ 331 w 509"/>
              <a:gd name="T25" fmla="*/ 685 h 1148"/>
              <a:gd name="T26" fmla="*/ 332 w 509"/>
              <a:gd name="T27" fmla="*/ 693 h 1148"/>
              <a:gd name="T28" fmla="*/ 328 w 509"/>
              <a:gd name="T29" fmla="*/ 713 h 1148"/>
              <a:gd name="T30" fmla="*/ 312 w 509"/>
              <a:gd name="T31" fmla="*/ 732 h 1148"/>
              <a:gd name="T32" fmla="*/ 287 w 509"/>
              <a:gd name="T33" fmla="*/ 740 h 1148"/>
              <a:gd name="T34" fmla="*/ 261 w 509"/>
              <a:gd name="T35" fmla="*/ 732 h 1148"/>
              <a:gd name="T36" fmla="*/ 245 w 509"/>
              <a:gd name="T37" fmla="*/ 713 h 1148"/>
              <a:gd name="T38" fmla="*/ 243 w 509"/>
              <a:gd name="T39" fmla="*/ 685 h 1148"/>
              <a:gd name="T40" fmla="*/ 255 w 509"/>
              <a:gd name="T41" fmla="*/ 663 h 1148"/>
              <a:gd name="T42" fmla="*/ 278 w 509"/>
              <a:gd name="T43" fmla="*/ 650 h 1148"/>
              <a:gd name="T44" fmla="*/ 303 w 509"/>
              <a:gd name="T45" fmla="*/ 652 h 1148"/>
              <a:gd name="T46" fmla="*/ 321 w 509"/>
              <a:gd name="T47" fmla="*/ 664 h 1148"/>
              <a:gd name="T48" fmla="*/ 331 w 509"/>
              <a:gd name="T49" fmla="*/ 685 h 1148"/>
              <a:gd name="T50" fmla="*/ 477 w 509"/>
              <a:gd name="T51" fmla="*/ 300 h 1148"/>
              <a:gd name="T52" fmla="*/ 478 w 509"/>
              <a:gd name="T53" fmla="*/ 92 h 1148"/>
              <a:gd name="T54" fmla="*/ 492 w 509"/>
              <a:gd name="T55" fmla="*/ 71 h 1148"/>
              <a:gd name="T56" fmla="*/ 509 w 509"/>
              <a:gd name="T57" fmla="*/ 31 h 1148"/>
              <a:gd name="T58" fmla="*/ 492 w 509"/>
              <a:gd name="T59" fmla="*/ 6 h 1148"/>
              <a:gd name="T60" fmla="*/ 471 w 509"/>
              <a:gd name="T61" fmla="*/ 0 h 1148"/>
              <a:gd name="T62" fmla="*/ 449 w 509"/>
              <a:gd name="T63" fmla="*/ 7 h 1148"/>
              <a:gd name="T64" fmla="*/ 421 w 509"/>
              <a:gd name="T65" fmla="*/ 35 h 1148"/>
              <a:gd name="T66" fmla="*/ 403 w 509"/>
              <a:gd name="T67" fmla="*/ 72 h 1148"/>
              <a:gd name="T68" fmla="*/ 400 w 509"/>
              <a:gd name="T69" fmla="*/ 117 h 1148"/>
              <a:gd name="T70" fmla="*/ 400 w 509"/>
              <a:gd name="T71" fmla="*/ 325 h 1148"/>
              <a:gd name="T72" fmla="*/ 107 w 509"/>
              <a:gd name="T73" fmla="*/ 84 h 1148"/>
              <a:gd name="T74" fmla="*/ 96 w 509"/>
              <a:gd name="T75" fmla="*/ 46 h 1148"/>
              <a:gd name="T76" fmla="*/ 70 w 509"/>
              <a:gd name="T77" fmla="*/ 15 h 1148"/>
              <a:gd name="T78" fmla="*/ 45 w 509"/>
              <a:gd name="T79" fmla="*/ 1 h 1148"/>
              <a:gd name="T80" fmla="*/ 23 w 509"/>
              <a:gd name="T81" fmla="*/ 2 h 1148"/>
              <a:gd name="T82" fmla="*/ 6 w 509"/>
              <a:gd name="T83" fmla="*/ 17 h 1148"/>
              <a:gd name="T84" fmla="*/ 6 w 509"/>
              <a:gd name="T85" fmla="*/ 60 h 1148"/>
              <a:gd name="T86" fmla="*/ 26 w 509"/>
              <a:gd name="T87" fmla="*/ 80 h 1148"/>
              <a:gd name="T88" fmla="*/ 31 w 509"/>
              <a:gd name="T89" fmla="*/ 515 h 1148"/>
              <a:gd name="T90" fmla="*/ 176 w 509"/>
              <a:gd name="T91" fmla="*/ 496 h 1148"/>
              <a:gd name="T92" fmla="*/ 208 w 509"/>
              <a:gd name="T93" fmla="*/ 490 h 1148"/>
              <a:gd name="T94" fmla="*/ 227 w 509"/>
              <a:gd name="T95" fmla="*/ 519 h 1148"/>
              <a:gd name="T96" fmla="*/ 208 w 509"/>
              <a:gd name="T97" fmla="*/ 547 h 1148"/>
              <a:gd name="T98" fmla="*/ 174 w 509"/>
              <a:gd name="T99" fmla="*/ 540 h 1148"/>
              <a:gd name="T100" fmla="*/ 31 w 509"/>
              <a:gd name="T101" fmla="*/ 515 h 1148"/>
              <a:gd name="T102" fmla="*/ 36 w 509"/>
              <a:gd name="T103" fmla="*/ 968 h 1148"/>
              <a:gd name="T104" fmla="*/ 58 w 509"/>
              <a:gd name="T105" fmla="*/ 1029 h 1148"/>
              <a:gd name="T106" fmla="*/ 97 w 509"/>
              <a:gd name="T107" fmla="*/ 1082 h 1148"/>
              <a:gd name="T108" fmla="*/ 149 w 509"/>
              <a:gd name="T109" fmla="*/ 1122 h 1148"/>
              <a:gd name="T110" fmla="*/ 211 w 509"/>
              <a:gd name="T111" fmla="*/ 1143 h 1148"/>
              <a:gd name="T112" fmla="*/ 276 w 509"/>
              <a:gd name="T113" fmla="*/ 1147 h 1148"/>
              <a:gd name="T114" fmla="*/ 340 w 509"/>
              <a:gd name="T115" fmla="*/ 1131 h 1148"/>
              <a:gd name="T116" fmla="*/ 395 w 509"/>
              <a:gd name="T117" fmla="*/ 1097 h 1148"/>
              <a:gd name="T118" fmla="*/ 440 w 509"/>
              <a:gd name="T119" fmla="*/ 1048 h 1148"/>
              <a:gd name="T120" fmla="*/ 468 w 509"/>
              <a:gd name="T121" fmla="*/ 989 h 1148"/>
              <a:gd name="T122" fmla="*/ 477 w 509"/>
              <a:gd name="T123" fmla="*/ 925 h 1148"/>
              <a:gd name="T124" fmla="*/ 477 w 509"/>
              <a:gd name="T125" fmla="*/ 872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09" h="1148">
                <a:moveTo>
                  <a:pt x="296" y="839"/>
                </a:moveTo>
                <a:lnTo>
                  <a:pt x="294" y="859"/>
                </a:lnTo>
                <a:lnTo>
                  <a:pt x="289" y="876"/>
                </a:lnTo>
                <a:lnTo>
                  <a:pt x="281" y="891"/>
                </a:lnTo>
                <a:lnTo>
                  <a:pt x="272" y="905"/>
                </a:lnTo>
                <a:lnTo>
                  <a:pt x="259" y="915"/>
                </a:lnTo>
                <a:lnTo>
                  <a:pt x="247" y="922"/>
                </a:lnTo>
                <a:lnTo>
                  <a:pt x="232" y="928"/>
                </a:lnTo>
                <a:lnTo>
                  <a:pt x="215" y="929"/>
                </a:lnTo>
                <a:lnTo>
                  <a:pt x="198" y="928"/>
                </a:lnTo>
                <a:lnTo>
                  <a:pt x="183" y="922"/>
                </a:lnTo>
                <a:lnTo>
                  <a:pt x="169" y="915"/>
                </a:lnTo>
                <a:lnTo>
                  <a:pt x="157" y="905"/>
                </a:lnTo>
                <a:lnTo>
                  <a:pt x="146" y="893"/>
                </a:lnTo>
                <a:lnTo>
                  <a:pt x="139" y="880"/>
                </a:lnTo>
                <a:lnTo>
                  <a:pt x="134" y="864"/>
                </a:lnTo>
                <a:lnTo>
                  <a:pt x="132" y="847"/>
                </a:lnTo>
                <a:lnTo>
                  <a:pt x="134" y="830"/>
                </a:lnTo>
                <a:lnTo>
                  <a:pt x="139" y="815"/>
                </a:lnTo>
                <a:lnTo>
                  <a:pt x="146" y="801"/>
                </a:lnTo>
                <a:lnTo>
                  <a:pt x="157" y="789"/>
                </a:lnTo>
                <a:lnTo>
                  <a:pt x="169" y="778"/>
                </a:lnTo>
                <a:lnTo>
                  <a:pt x="183" y="771"/>
                </a:lnTo>
                <a:lnTo>
                  <a:pt x="198" y="766"/>
                </a:lnTo>
                <a:lnTo>
                  <a:pt x="215" y="764"/>
                </a:lnTo>
                <a:lnTo>
                  <a:pt x="232" y="766"/>
                </a:lnTo>
                <a:lnTo>
                  <a:pt x="245" y="770"/>
                </a:lnTo>
                <a:lnTo>
                  <a:pt x="259" y="777"/>
                </a:lnTo>
                <a:lnTo>
                  <a:pt x="271" y="786"/>
                </a:lnTo>
                <a:lnTo>
                  <a:pt x="280" y="798"/>
                </a:lnTo>
                <a:lnTo>
                  <a:pt x="288" y="811"/>
                </a:lnTo>
                <a:lnTo>
                  <a:pt x="294" y="824"/>
                </a:lnTo>
                <a:lnTo>
                  <a:pt x="296" y="839"/>
                </a:lnTo>
                <a:lnTo>
                  <a:pt x="477" y="839"/>
                </a:lnTo>
                <a:lnTo>
                  <a:pt x="477" y="807"/>
                </a:lnTo>
                <a:lnTo>
                  <a:pt x="477" y="769"/>
                </a:lnTo>
                <a:lnTo>
                  <a:pt x="477" y="728"/>
                </a:lnTo>
                <a:lnTo>
                  <a:pt x="477" y="685"/>
                </a:lnTo>
                <a:lnTo>
                  <a:pt x="331" y="685"/>
                </a:lnTo>
                <a:lnTo>
                  <a:pt x="331" y="686"/>
                </a:lnTo>
                <a:lnTo>
                  <a:pt x="332" y="690"/>
                </a:lnTo>
                <a:lnTo>
                  <a:pt x="332" y="693"/>
                </a:lnTo>
                <a:lnTo>
                  <a:pt x="332" y="694"/>
                </a:lnTo>
                <a:lnTo>
                  <a:pt x="331" y="703"/>
                </a:lnTo>
                <a:lnTo>
                  <a:pt x="328" y="713"/>
                </a:lnTo>
                <a:lnTo>
                  <a:pt x="324" y="720"/>
                </a:lnTo>
                <a:lnTo>
                  <a:pt x="319" y="726"/>
                </a:lnTo>
                <a:lnTo>
                  <a:pt x="312" y="732"/>
                </a:lnTo>
                <a:lnTo>
                  <a:pt x="304" y="737"/>
                </a:lnTo>
                <a:lnTo>
                  <a:pt x="296" y="739"/>
                </a:lnTo>
                <a:lnTo>
                  <a:pt x="287" y="740"/>
                </a:lnTo>
                <a:lnTo>
                  <a:pt x="278" y="739"/>
                </a:lnTo>
                <a:lnTo>
                  <a:pt x="270" y="737"/>
                </a:lnTo>
                <a:lnTo>
                  <a:pt x="261" y="732"/>
                </a:lnTo>
                <a:lnTo>
                  <a:pt x="255" y="726"/>
                </a:lnTo>
                <a:lnTo>
                  <a:pt x="250" y="720"/>
                </a:lnTo>
                <a:lnTo>
                  <a:pt x="245" y="713"/>
                </a:lnTo>
                <a:lnTo>
                  <a:pt x="243" y="703"/>
                </a:lnTo>
                <a:lnTo>
                  <a:pt x="242" y="694"/>
                </a:lnTo>
                <a:lnTo>
                  <a:pt x="243" y="685"/>
                </a:lnTo>
                <a:lnTo>
                  <a:pt x="245" y="677"/>
                </a:lnTo>
                <a:lnTo>
                  <a:pt x="250" y="669"/>
                </a:lnTo>
                <a:lnTo>
                  <a:pt x="255" y="663"/>
                </a:lnTo>
                <a:lnTo>
                  <a:pt x="261" y="657"/>
                </a:lnTo>
                <a:lnTo>
                  <a:pt x="270" y="653"/>
                </a:lnTo>
                <a:lnTo>
                  <a:pt x="278" y="650"/>
                </a:lnTo>
                <a:lnTo>
                  <a:pt x="287" y="649"/>
                </a:lnTo>
                <a:lnTo>
                  <a:pt x="295" y="650"/>
                </a:lnTo>
                <a:lnTo>
                  <a:pt x="303" y="652"/>
                </a:lnTo>
                <a:lnTo>
                  <a:pt x="310" y="655"/>
                </a:lnTo>
                <a:lnTo>
                  <a:pt x="316" y="660"/>
                </a:lnTo>
                <a:lnTo>
                  <a:pt x="321" y="664"/>
                </a:lnTo>
                <a:lnTo>
                  <a:pt x="325" y="671"/>
                </a:lnTo>
                <a:lnTo>
                  <a:pt x="328" y="677"/>
                </a:lnTo>
                <a:lnTo>
                  <a:pt x="331" y="685"/>
                </a:lnTo>
                <a:lnTo>
                  <a:pt x="477" y="685"/>
                </a:lnTo>
                <a:lnTo>
                  <a:pt x="477" y="490"/>
                </a:lnTo>
                <a:lnTo>
                  <a:pt x="477" y="300"/>
                </a:lnTo>
                <a:lnTo>
                  <a:pt x="477" y="158"/>
                </a:lnTo>
                <a:lnTo>
                  <a:pt x="477" y="100"/>
                </a:lnTo>
                <a:lnTo>
                  <a:pt x="478" y="92"/>
                </a:lnTo>
                <a:lnTo>
                  <a:pt x="482" y="84"/>
                </a:lnTo>
                <a:lnTo>
                  <a:pt x="486" y="77"/>
                </a:lnTo>
                <a:lnTo>
                  <a:pt x="492" y="71"/>
                </a:lnTo>
                <a:lnTo>
                  <a:pt x="503" y="60"/>
                </a:lnTo>
                <a:lnTo>
                  <a:pt x="509" y="46"/>
                </a:lnTo>
                <a:lnTo>
                  <a:pt x="509" y="31"/>
                </a:lnTo>
                <a:lnTo>
                  <a:pt x="503" y="17"/>
                </a:lnTo>
                <a:lnTo>
                  <a:pt x="498" y="11"/>
                </a:lnTo>
                <a:lnTo>
                  <a:pt x="492" y="6"/>
                </a:lnTo>
                <a:lnTo>
                  <a:pt x="485" y="2"/>
                </a:lnTo>
                <a:lnTo>
                  <a:pt x="478" y="0"/>
                </a:lnTo>
                <a:lnTo>
                  <a:pt x="471" y="0"/>
                </a:lnTo>
                <a:lnTo>
                  <a:pt x="463" y="1"/>
                </a:lnTo>
                <a:lnTo>
                  <a:pt x="456" y="3"/>
                </a:lnTo>
                <a:lnTo>
                  <a:pt x="449" y="7"/>
                </a:lnTo>
                <a:lnTo>
                  <a:pt x="438" y="15"/>
                </a:lnTo>
                <a:lnTo>
                  <a:pt x="429" y="24"/>
                </a:lnTo>
                <a:lnTo>
                  <a:pt x="421" y="35"/>
                </a:lnTo>
                <a:lnTo>
                  <a:pt x="412" y="47"/>
                </a:lnTo>
                <a:lnTo>
                  <a:pt x="407" y="60"/>
                </a:lnTo>
                <a:lnTo>
                  <a:pt x="403" y="72"/>
                </a:lnTo>
                <a:lnTo>
                  <a:pt x="401" y="86"/>
                </a:lnTo>
                <a:lnTo>
                  <a:pt x="400" y="100"/>
                </a:lnTo>
                <a:lnTo>
                  <a:pt x="400" y="117"/>
                </a:lnTo>
                <a:lnTo>
                  <a:pt x="400" y="164"/>
                </a:lnTo>
                <a:lnTo>
                  <a:pt x="400" y="236"/>
                </a:lnTo>
                <a:lnTo>
                  <a:pt x="400" y="325"/>
                </a:lnTo>
                <a:lnTo>
                  <a:pt x="108" y="325"/>
                </a:lnTo>
                <a:lnTo>
                  <a:pt x="108" y="98"/>
                </a:lnTo>
                <a:lnTo>
                  <a:pt x="107" y="84"/>
                </a:lnTo>
                <a:lnTo>
                  <a:pt x="105" y="71"/>
                </a:lnTo>
                <a:lnTo>
                  <a:pt x="101" y="58"/>
                </a:lnTo>
                <a:lnTo>
                  <a:pt x="96" y="46"/>
                </a:lnTo>
                <a:lnTo>
                  <a:pt x="89" y="34"/>
                </a:lnTo>
                <a:lnTo>
                  <a:pt x="81" y="24"/>
                </a:lnTo>
                <a:lnTo>
                  <a:pt x="70" y="15"/>
                </a:lnTo>
                <a:lnTo>
                  <a:pt x="59" y="7"/>
                </a:lnTo>
                <a:lnTo>
                  <a:pt x="52" y="3"/>
                </a:lnTo>
                <a:lnTo>
                  <a:pt x="45" y="1"/>
                </a:lnTo>
                <a:lnTo>
                  <a:pt x="37" y="0"/>
                </a:lnTo>
                <a:lnTo>
                  <a:pt x="30" y="0"/>
                </a:lnTo>
                <a:lnTo>
                  <a:pt x="23" y="2"/>
                </a:lnTo>
                <a:lnTo>
                  <a:pt x="16" y="6"/>
                </a:lnTo>
                <a:lnTo>
                  <a:pt x="10" y="11"/>
                </a:lnTo>
                <a:lnTo>
                  <a:pt x="6" y="17"/>
                </a:lnTo>
                <a:lnTo>
                  <a:pt x="0" y="31"/>
                </a:lnTo>
                <a:lnTo>
                  <a:pt x="0" y="46"/>
                </a:lnTo>
                <a:lnTo>
                  <a:pt x="6" y="60"/>
                </a:lnTo>
                <a:lnTo>
                  <a:pt x="16" y="71"/>
                </a:lnTo>
                <a:lnTo>
                  <a:pt x="22" y="76"/>
                </a:lnTo>
                <a:lnTo>
                  <a:pt x="26" y="80"/>
                </a:lnTo>
                <a:lnTo>
                  <a:pt x="30" y="88"/>
                </a:lnTo>
                <a:lnTo>
                  <a:pt x="31" y="98"/>
                </a:lnTo>
                <a:lnTo>
                  <a:pt x="31" y="515"/>
                </a:lnTo>
                <a:lnTo>
                  <a:pt x="166" y="515"/>
                </a:lnTo>
                <a:lnTo>
                  <a:pt x="169" y="504"/>
                </a:lnTo>
                <a:lnTo>
                  <a:pt x="176" y="496"/>
                </a:lnTo>
                <a:lnTo>
                  <a:pt x="185" y="490"/>
                </a:lnTo>
                <a:lnTo>
                  <a:pt x="196" y="488"/>
                </a:lnTo>
                <a:lnTo>
                  <a:pt x="208" y="490"/>
                </a:lnTo>
                <a:lnTo>
                  <a:pt x="218" y="497"/>
                </a:lnTo>
                <a:lnTo>
                  <a:pt x="225" y="507"/>
                </a:lnTo>
                <a:lnTo>
                  <a:pt x="227" y="519"/>
                </a:lnTo>
                <a:lnTo>
                  <a:pt x="225" y="531"/>
                </a:lnTo>
                <a:lnTo>
                  <a:pt x="218" y="540"/>
                </a:lnTo>
                <a:lnTo>
                  <a:pt x="208" y="547"/>
                </a:lnTo>
                <a:lnTo>
                  <a:pt x="196" y="549"/>
                </a:lnTo>
                <a:lnTo>
                  <a:pt x="184" y="547"/>
                </a:lnTo>
                <a:lnTo>
                  <a:pt x="174" y="540"/>
                </a:lnTo>
                <a:lnTo>
                  <a:pt x="168" y="528"/>
                </a:lnTo>
                <a:lnTo>
                  <a:pt x="166" y="515"/>
                </a:lnTo>
                <a:lnTo>
                  <a:pt x="31" y="515"/>
                </a:lnTo>
                <a:lnTo>
                  <a:pt x="31" y="925"/>
                </a:lnTo>
                <a:lnTo>
                  <a:pt x="32" y="946"/>
                </a:lnTo>
                <a:lnTo>
                  <a:pt x="36" y="968"/>
                </a:lnTo>
                <a:lnTo>
                  <a:pt x="40" y="989"/>
                </a:lnTo>
                <a:lnTo>
                  <a:pt x="48" y="1010"/>
                </a:lnTo>
                <a:lnTo>
                  <a:pt x="58" y="1029"/>
                </a:lnTo>
                <a:lnTo>
                  <a:pt x="68" y="1048"/>
                </a:lnTo>
                <a:lnTo>
                  <a:pt x="82" y="1066"/>
                </a:lnTo>
                <a:lnTo>
                  <a:pt x="97" y="1082"/>
                </a:lnTo>
                <a:lnTo>
                  <a:pt x="113" y="1097"/>
                </a:lnTo>
                <a:lnTo>
                  <a:pt x="130" y="1110"/>
                </a:lnTo>
                <a:lnTo>
                  <a:pt x="149" y="1122"/>
                </a:lnTo>
                <a:lnTo>
                  <a:pt x="169" y="1131"/>
                </a:lnTo>
                <a:lnTo>
                  <a:pt x="189" y="1138"/>
                </a:lnTo>
                <a:lnTo>
                  <a:pt x="211" y="1143"/>
                </a:lnTo>
                <a:lnTo>
                  <a:pt x="233" y="1147"/>
                </a:lnTo>
                <a:lnTo>
                  <a:pt x="255" y="1148"/>
                </a:lnTo>
                <a:lnTo>
                  <a:pt x="276" y="1147"/>
                </a:lnTo>
                <a:lnTo>
                  <a:pt x="298" y="1143"/>
                </a:lnTo>
                <a:lnTo>
                  <a:pt x="319" y="1138"/>
                </a:lnTo>
                <a:lnTo>
                  <a:pt x="340" y="1131"/>
                </a:lnTo>
                <a:lnTo>
                  <a:pt x="359" y="1122"/>
                </a:lnTo>
                <a:lnTo>
                  <a:pt x="378" y="1110"/>
                </a:lnTo>
                <a:lnTo>
                  <a:pt x="395" y="1097"/>
                </a:lnTo>
                <a:lnTo>
                  <a:pt x="411" y="1082"/>
                </a:lnTo>
                <a:lnTo>
                  <a:pt x="426" y="1066"/>
                </a:lnTo>
                <a:lnTo>
                  <a:pt x="440" y="1048"/>
                </a:lnTo>
                <a:lnTo>
                  <a:pt x="450" y="1029"/>
                </a:lnTo>
                <a:lnTo>
                  <a:pt x="460" y="1010"/>
                </a:lnTo>
                <a:lnTo>
                  <a:pt x="468" y="989"/>
                </a:lnTo>
                <a:lnTo>
                  <a:pt x="472" y="968"/>
                </a:lnTo>
                <a:lnTo>
                  <a:pt x="476" y="946"/>
                </a:lnTo>
                <a:lnTo>
                  <a:pt x="477" y="925"/>
                </a:lnTo>
                <a:lnTo>
                  <a:pt x="477" y="918"/>
                </a:lnTo>
                <a:lnTo>
                  <a:pt x="477" y="899"/>
                </a:lnTo>
                <a:lnTo>
                  <a:pt x="477" y="872"/>
                </a:lnTo>
                <a:lnTo>
                  <a:pt x="477" y="839"/>
                </a:lnTo>
                <a:lnTo>
                  <a:pt x="296" y="839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Freeform 10"/>
          <p:cNvSpPr>
            <a:spLocks/>
          </p:cNvSpPr>
          <p:nvPr/>
        </p:nvSpPr>
        <p:spPr bwMode="auto">
          <a:xfrm>
            <a:off x="8534400" y="2438400"/>
            <a:ext cx="404813" cy="911225"/>
          </a:xfrm>
          <a:custGeom>
            <a:avLst/>
            <a:gdLst>
              <a:gd name="T0" fmla="*/ 289 w 509"/>
              <a:gd name="T1" fmla="*/ 876 h 1148"/>
              <a:gd name="T2" fmla="*/ 259 w 509"/>
              <a:gd name="T3" fmla="*/ 915 h 1148"/>
              <a:gd name="T4" fmla="*/ 215 w 509"/>
              <a:gd name="T5" fmla="*/ 929 h 1148"/>
              <a:gd name="T6" fmla="*/ 169 w 509"/>
              <a:gd name="T7" fmla="*/ 915 h 1148"/>
              <a:gd name="T8" fmla="*/ 139 w 509"/>
              <a:gd name="T9" fmla="*/ 880 h 1148"/>
              <a:gd name="T10" fmla="*/ 134 w 509"/>
              <a:gd name="T11" fmla="*/ 830 h 1148"/>
              <a:gd name="T12" fmla="*/ 157 w 509"/>
              <a:gd name="T13" fmla="*/ 789 h 1148"/>
              <a:gd name="T14" fmla="*/ 198 w 509"/>
              <a:gd name="T15" fmla="*/ 766 h 1148"/>
              <a:gd name="T16" fmla="*/ 245 w 509"/>
              <a:gd name="T17" fmla="*/ 770 h 1148"/>
              <a:gd name="T18" fmla="*/ 280 w 509"/>
              <a:gd name="T19" fmla="*/ 798 h 1148"/>
              <a:gd name="T20" fmla="*/ 296 w 509"/>
              <a:gd name="T21" fmla="*/ 839 h 1148"/>
              <a:gd name="T22" fmla="*/ 477 w 509"/>
              <a:gd name="T23" fmla="*/ 769 h 1148"/>
              <a:gd name="T24" fmla="*/ 331 w 509"/>
              <a:gd name="T25" fmla="*/ 685 h 1148"/>
              <a:gd name="T26" fmla="*/ 332 w 509"/>
              <a:gd name="T27" fmla="*/ 693 h 1148"/>
              <a:gd name="T28" fmla="*/ 328 w 509"/>
              <a:gd name="T29" fmla="*/ 713 h 1148"/>
              <a:gd name="T30" fmla="*/ 312 w 509"/>
              <a:gd name="T31" fmla="*/ 732 h 1148"/>
              <a:gd name="T32" fmla="*/ 287 w 509"/>
              <a:gd name="T33" fmla="*/ 740 h 1148"/>
              <a:gd name="T34" fmla="*/ 261 w 509"/>
              <a:gd name="T35" fmla="*/ 732 h 1148"/>
              <a:gd name="T36" fmla="*/ 245 w 509"/>
              <a:gd name="T37" fmla="*/ 713 h 1148"/>
              <a:gd name="T38" fmla="*/ 243 w 509"/>
              <a:gd name="T39" fmla="*/ 685 h 1148"/>
              <a:gd name="T40" fmla="*/ 255 w 509"/>
              <a:gd name="T41" fmla="*/ 663 h 1148"/>
              <a:gd name="T42" fmla="*/ 278 w 509"/>
              <a:gd name="T43" fmla="*/ 650 h 1148"/>
              <a:gd name="T44" fmla="*/ 303 w 509"/>
              <a:gd name="T45" fmla="*/ 652 h 1148"/>
              <a:gd name="T46" fmla="*/ 321 w 509"/>
              <a:gd name="T47" fmla="*/ 664 h 1148"/>
              <a:gd name="T48" fmla="*/ 331 w 509"/>
              <a:gd name="T49" fmla="*/ 685 h 1148"/>
              <a:gd name="T50" fmla="*/ 477 w 509"/>
              <a:gd name="T51" fmla="*/ 300 h 1148"/>
              <a:gd name="T52" fmla="*/ 478 w 509"/>
              <a:gd name="T53" fmla="*/ 92 h 1148"/>
              <a:gd name="T54" fmla="*/ 492 w 509"/>
              <a:gd name="T55" fmla="*/ 71 h 1148"/>
              <a:gd name="T56" fmla="*/ 509 w 509"/>
              <a:gd name="T57" fmla="*/ 31 h 1148"/>
              <a:gd name="T58" fmla="*/ 492 w 509"/>
              <a:gd name="T59" fmla="*/ 6 h 1148"/>
              <a:gd name="T60" fmla="*/ 471 w 509"/>
              <a:gd name="T61" fmla="*/ 0 h 1148"/>
              <a:gd name="T62" fmla="*/ 449 w 509"/>
              <a:gd name="T63" fmla="*/ 7 h 1148"/>
              <a:gd name="T64" fmla="*/ 421 w 509"/>
              <a:gd name="T65" fmla="*/ 35 h 1148"/>
              <a:gd name="T66" fmla="*/ 403 w 509"/>
              <a:gd name="T67" fmla="*/ 72 h 1148"/>
              <a:gd name="T68" fmla="*/ 400 w 509"/>
              <a:gd name="T69" fmla="*/ 117 h 1148"/>
              <a:gd name="T70" fmla="*/ 400 w 509"/>
              <a:gd name="T71" fmla="*/ 325 h 1148"/>
              <a:gd name="T72" fmla="*/ 107 w 509"/>
              <a:gd name="T73" fmla="*/ 84 h 1148"/>
              <a:gd name="T74" fmla="*/ 96 w 509"/>
              <a:gd name="T75" fmla="*/ 46 h 1148"/>
              <a:gd name="T76" fmla="*/ 70 w 509"/>
              <a:gd name="T77" fmla="*/ 15 h 1148"/>
              <a:gd name="T78" fmla="*/ 45 w 509"/>
              <a:gd name="T79" fmla="*/ 1 h 1148"/>
              <a:gd name="T80" fmla="*/ 23 w 509"/>
              <a:gd name="T81" fmla="*/ 2 h 1148"/>
              <a:gd name="T82" fmla="*/ 6 w 509"/>
              <a:gd name="T83" fmla="*/ 17 h 1148"/>
              <a:gd name="T84" fmla="*/ 6 w 509"/>
              <a:gd name="T85" fmla="*/ 60 h 1148"/>
              <a:gd name="T86" fmla="*/ 26 w 509"/>
              <a:gd name="T87" fmla="*/ 80 h 1148"/>
              <a:gd name="T88" fmla="*/ 31 w 509"/>
              <a:gd name="T89" fmla="*/ 515 h 1148"/>
              <a:gd name="T90" fmla="*/ 176 w 509"/>
              <a:gd name="T91" fmla="*/ 496 h 1148"/>
              <a:gd name="T92" fmla="*/ 208 w 509"/>
              <a:gd name="T93" fmla="*/ 490 h 1148"/>
              <a:gd name="T94" fmla="*/ 227 w 509"/>
              <a:gd name="T95" fmla="*/ 519 h 1148"/>
              <a:gd name="T96" fmla="*/ 208 w 509"/>
              <a:gd name="T97" fmla="*/ 547 h 1148"/>
              <a:gd name="T98" fmla="*/ 174 w 509"/>
              <a:gd name="T99" fmla="*/ 540 h 1148"/>
              <a:gd name="T100" fmla="*/ 31 w 509"/>
              <a:gd name="T101" fmla="*/ 515 h 1148"/>
              <a:gd name="T102" fmla="*/ 36 w 509"/>
              <a:gd name="T103" fmla="*/ 968 h 1148"/>
              <a:gd name="T104" fmla="*/ 58 w 509"/>
              <a:gd name="T105" fmla="*/ 1029 h 1148"/>
              <a:gd name="T106" fmla="*/ 97 w 509"/>
              <a:gd name="T107" fmla="*/ 1082 h 1148"/>
              <a:gd name="T108" fmla="*/ 149 w 509"/>
              <a:gd name="T109" fmla="*/ 1122 h 1148"/>
              <a:gd name="T110" fmla="*/ 211 w 509"/>
              <a:gd name="T111" fmla="*/ 1143 h 1148"/>
              <a:gd name="T112" fmla="*/ 276 w 509"/>
              <a:gd name="T113" fmla="*/ 1147 h 1148"/>
              <a:gd name="T114" fmla="*/ 340 w 509"/>
              <a:gd name="T115" fmla="*/ 1131 h 1148"/>
              <a:gd name="T116" fmla="*/ 395 w 509"/>
              <a:gd name="T117" fmla="*/ 1097 h 1148"/>
              <a:gd name="T118" fmla="*/ 440 w 509"/>
              <a:gd name="T119" fmla="*/ 1048 h 1148"/>
              <a:gd name="T120" fmla="*/ 468 w 509"/>
              <a:gd name="T121" fmla="*/ 989 h 1148"/>
              <a:gd name="T122" fmla="*/ 477 w 509"/>
              <a:gd name="T123" fmla="*/ 925 h 1148"/>
              <a:gd name="T124" fmla="*/ 477 w 509"/>
              <a:gd name="T125" fmla="*/ 872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09" h="1148">
                <a:moveTo>
                  <a:pt x="296" y="839"/>
                </a:moveTo>
                <a:lnTo>
                  <a:pt x="294" y="859"/>
                </a:lnTo>
                <a:lnTo>
                  <a:pt x="289" y="876"/>
                </a:lnTo>
                <a:lnTo>
                  <a:pt x="281" y="891"/>
                </a:lnTo>
                <a:lnTo>
                  <a:pt x="272" y="905"/>
                </a:lnTo>
                <a:lnTo>
                  <a:pt x="259" y="915"/>
                </a:lnTo>
                <a:lnTo>
                  <a:pt x="247" y="922"/>
                </a:lnTo>
                <a:lnTo>
                  <a:pt x="232" y="928"/>
                </a:lnTo>
                <a:lnTo>
                  <a:pt x="215" y="929"/>
                </a:lnTo>
                <a:lnTo>
                  <a:pt x="198" y="928"/>
                </a:lnTo>
                <a:lnTo>
                  <a:pt x="183" y="922"/>
                </a:lnTo>
                <a:lnTo>
                  <a:pt x="169" y="915"/>
                </a:lnTo>
                <a:lnTo>
                  <a:pt x="157" y="905"/>
                </a:lnTo>
                <a:lnTo>
                  <a:pt x="146" y="893"/>
                </a:lnTo>
                <a:lnTo>
                  <a:pt x="139" y="880"/>
                </a:lnTo>
                <a:lnTo>
                  <a:pt x="134" y="864"/>
                </a:lnTo>
                <a:lnTo>
                  <a:pt x="132" y="847"/>
                </a:lnTo>
                <a:lnTo>
                  <a:pt x="134" y="830"/>
                </a:lnTo>
                <a:lnTo>
                  <a:pt x="139" y="815"/>
                </a:lnTo>
                <a:lnTo>
                  <a:pt x="146" y="801"/>
                </a:lnTo>
                <a:lnTo>
                  <a:pt x="157" y="789"/>
                </a:lnTo>
                <a:lnTo>
                  <a:pt x="169" y="778"/>
                </a:lnTo>
                <a:lnTo>
                  <a:pt x="183" y="771"/>
                </a:lnTo>
                <a:lnTo>
                  <a:pt x="198" y="766"/>
                </a:lnTo>
                <a:lnTo>
                  <a:pt x="215" y="764"/>
                </a:lnTo>
                <a:lnTo>
                  <a:pt x="232" y="766"/>
                </a:lnTo>
                <a:lnTo>
                  <a:pt x="245" y="770"/>
                </a:lnTo>
                <a:lnTo>
                  <a:pt x="259" y="777"/>
                </a:lnTo>
                <a:lnTo>
                  <a:pt x="271" y="786"/>
                </a:lnTo>
                <a:lnTo>
                  <a:pt x="280" y="798"/>
                </a:lnTo>
                <a:lnTo>
                  <a:pt x="288" y="811"/>
                </a:lnTo>
                <a:lnTo>
                  <a:pt x="294" y="824"/>
                </a:lnTo>
                <a:lnTo>
                  <a:pt x="296" y="839"/>
                </a:lnTo>
                <a:lnTo>
                  <a:pt x="477" y="839"/>
                </a:lnTo>
                <a:lnTo>
                  <a:pt x="477" y="807"/>
                </a:lnTo>
                <a:lnTo>
                  <a:pt x="477" y="769"/>
                </a:lnTo>
                <a:lnTo>
                  <a:pt x="477" y="728"/>
                </a:lnTo>
                <a:lnTo>
                  <a:pt x="477" y="685"/>
                </a:lnTo>
                <a:lnTo>
                  <a:pt x="331" y="685"/>
                </a:lnTo>
                <a:lnTo>
                  <a:pt x="331" y="686"/>
                </a:lnTo>
                <a:lnTo>
                  <a:pt x="332" y="690"/>
                </a:lnTo>
                <a:lnTo>
                  <a:pt x="332" y="693"/>
                </a:lnTo>
                <a:lnTo>
                  <a:pt x="332" y="694"/>
                </a:lnTo>
                <a:lnTo>
                  <a:pt x="331" y="703"/>
                </a:lnTo>
                <a:lnTo>
                  <a:pt x="328" y="713"/>
                </a:lnTo>
                <a:lnTo>
                  <a:pt x="324" y="720"/>
                </a:lnTo>
                <a:lnTo>
                  <a:pt x="319" y="726"/>
                </a:lnTo>
                <a:lnTo>
                  <a:pt x="312" y="732"/>
                </a:lnTo>
                <a:lnTo>
                  <a:pt x="304" y="737"/>
                </a:lnTo>
                <a:lnTo>
                  <a:pt x="296" y="739"/>
                </a:lnTo>
                <a:lnTo>
                  <a:pt x="287" y="740"/>
                </a:lnTo>
                <a:lnTo>
                  <a:pt x="278" y="739"/>
                </a:lnTo>
                <a:lnTo>
                  <a:pt x="270" y="737"/>
                </a:lnTo>
                <a:lnTo>
                  <a:pt x="261" y="732"/>
                </a:lnTo>
                <a:lnTo>
                  <a:pt x="255" y="726"/>
                </a:lnTo>
                <a:lnTo>
                  <a:pt x="250" y="720"/>
                </a:lnTo>
                <a:lnTo>
                  <a:pt x="245" y="713"/>
                </a:lnTo>
                <a:lnTo>
                  <a:pt x="243" y="703"/>
                </a:lnTo>
                <a:lnTo>
                  <a:pt x="242" y="694"/>
                </a:lnTo>
                <a:lnTo>
                  <a:pt x="243" y="685"/>
                </a:lnTo>
                <a:lnTo>
                  <a:pt x="245" y="677"/>
                </a:lnTo>
                <a:lnTo>
                  <a:pt x="250" y="669"/>
                </a:lnTo>
                <a:lnTo>
                  <a:pt x="255" y="663"/>
                </a:lnTo>
                <a:lnTo>
                  <a:pt x="261" y="657"/>
                </a:lnTo>
                <a:lnTo>
                  <a:pt x="270" y="653"/>
                </a:lnTo>
                <a:lnTo>
                  <a:pt x="278" y="650"/>
                </a:lnTo>
                <a:lnTo>
                  <a:pt x="287" y="649"/>
                </a:lnTo>
                <a:lnTo>
                  <a:pt x="295" y="650"/>
                </a:lnTo>
                <a:lnTo>
                  <a:pt x="303" y="652"/>
                </a:lnTo>
                <a:lnTo>
                  <a:pt x="310" y="655"/>
                </a:lnTo>
                <a:lnTo>
                  <a:pt x="316" y="660"/>
                </a:lnTo>
                <a:lnTo>
                  <a:pt x="321" y="664"/>
                </a:lnTo>
                <a:lnTo>
                  <a:pt x="325" y="671"/>
                </a:lnTo>
                <a:lnTo>
                  <a:pt x="328" y="677"/>
                </a:lnTo>
                <a:lnTo>
                  <a:pt x="331" y="685"/>
                </a:lnTo>
                <a:lnTo>
                  <a:pt x="477" y="685"/>
                </a:lnTo>
                <a:lnTo>
                  <a:pt x="477" y="490"/>
                </a:lnTo>
                <a:lnTo>
                  <a:pt x="477" y="300"/>
                </a:lnTo>
                <a:lnTo>
                  <a:pt x="477" y="158"/>
                </a:lnTo>
                <a:lnTo>
                  <a:pt x="477" y="100"/>
                </a:lnTo>
                <a:lnTo>
                  <a:pt x="478" y="92"/>
                </a:lnTo>
                <a:lnTo>
                  <a:pt x="482" y="84"/>
                </a:lnTo>
                <a:lnTo>
                  <a:pt x="486" y="77"/>
                </a:lnTo>
                <a:lnTo>
                  <a:pt x="492" y="71"/>
                </a:lnTo>
                <a:lnTo>
                  <a:pt x="503" y="60"/>
                </a:lnTo>
                <a:lnTo>
                  <a:pt x="509" y="46"/>
                </a:lnTo>
                <a:lnTo>
                  <a:pt x="509" y="31"/>
                </a:lnTo>
                <a:lnTo>
                  <a:pt x="503" y="17"/>
                </a:lnTo>
                <a:lnTo>
                  <a:pt x="498" y="11"/>
                </a:lnTo>
                <a:lnTo>
                  <a:pt x="492" y="6"/>
                </a:lnTo>
                <a:lnTo>
                  <a:pt x="485" y="2"/>
                </a:lnTo>
                <a:lnTo>
                  <a:pt x="478" y="0"/>
                </a:lnTo>
                <a:lnTo>
                  <a:pt x="471" y="0"/>
                </a:lnTo>
                <a:lnTo>
                  <a:pt x="463" y="1"/>
                </a:lnTo>
                <a:lnTo>
                  <a:pt x="456" y="3"/>
                </a:lnTo>
                <a:lnTo>
                  <a:pt x="449" y="7"/>
                </a:lnTo>
                <a:lnTo>
                  <a:pt x="438" y="15"/>
                </a:lnTo>
                <a:lnTo>
                  <a:pt x="429" y="24"/>
                </a:lnTo>
                <a:lnTo>
                  <a:pt x="421" y="35"/>
                </a:lnTo>
                <a:lnTo>
                  <a:pt x="412" y="47"/>
                </a:lnTo>
                <a:lnTo>
                  <a:pt x="407" y="60"/>
                </a:lnTo>
                <a:lnTo>
                  <a:pt x="403" y="72"/>
                </a:lnTo>
                <a:lnTo>
                  <a:pt x="401" y="86"/>
                </a:lnTo>
                <a:lnTo>
                  <a:pt x="400" y="100"/>
                </a:lnTo>
                <a:lnTo>
                  <a:pt x="400" y="117"/>
                </a:lnTo>
                <a:lnTo>
                  <a:pt x="400" y="164"/>
                </a:lnTo>
                <a:lnTo>
                  <a:pt x="400" y="236"/>
                </a:lnTo>
                <a:lnTo>
                  <a:pt x="400" y="325"/>
                </a:lnTo>
                <a:lnTo>
                  <a:pt x="108" y="325"/>
                </a:lnTo>
                <a:lnTo>
                  <a:pt x="108" y="98"/>
                </a:lnTo>
                <a:lnTo>
                  <a:pt x="107" y="84"/>
                </a:lnTo>
                <a:lnTo>
                  <a:pt x="105" y="71"/>
                </a:lnTo>
                <a:lnTo>
                  <a:pt x="101" y="58"/>
                </a:lnTo>
                <a:lnTo>
                  <a:pt x="96" y="46"/>
                </a:lnTo>
                <a:lnTo>
                  <a:pt x="89" y="34"/>
                </a:lnTo>
                <a:lnTo>
                  <a:pt x="81" y="24"/>
                </a:lnTo>
                <a:lnTo>
                  <a:pt x="70" y="15"/>
                </a:lnTo>
                <a:lnTo>
                  <a:pt x="59" y="7"/>
                </a:lnTo>
                <a:lnTo>
                  <a:pt x="52" y="3"/>
                </a:lnTo>
                <a:lnTo>
                  <a:pt x="45" y="1"/>
                </a:lnTo>
                <a:lnTo>
                  <a:pt x="37" y="0"/>
                </a:lnTo>
                <a:lnTo>
                  <a:pt x="30" y="0"/>
                </a:lnTo>
                <a:lnTo>
                  <a:pt x="23" y="2"/>
                </a:lnTo>
                <a:lnTo>
                  <a:pt x="16" y="6"/>
                </a:lnTo>
                <a:lnTo>
                  <a:pt x="10" y="11"/>
                </a:lnTo>
                <a:lnTo>
                  <a:pt x="6" y="17"/>
                </a:lnTo>
                <a:lnTo>
                  <a:pt x="0" y="31"/>
                </a:lnTo>
                <a:lnTo>
                  <a:pt x="0" y="46"/>
                </a:lnTo>
                <a:lnTo>
                  <a:pt x="6" y="60"/>
                </a:lnTo>
                <a:lnTo>
                  <a:pt x="16" y="71"/>
                </a:lnTo>
                <a:lnTo>
                  <a:pt x="22" y="76"/>
                </a:lnTo>
                <a:lnTo>
                  <a:pt x="26" y="80"/>
                </a:lnTo>
                <a:lnTo>
                  <a:pt x="30" y="88"/>
                </a:lnTo>
                <a:lnTo>
                  <a:pt x="31" y="98"/>
                </a:lnTo>
                <a:lnTo>
                  <a:pt x="31" y="515"/>
                </a:lnTo>
                <a:lnTo>
                  <a:pt x="166" y="515"/>
                </a:lnTo>
                <a:lnTo>
                  <a:pt x="169" y="504"/>
                </a:lnTo>
                <a:lnTo>
                  <a:pt x="176" y="496"/>
                </a:lnTo>
                <a:lnTo>
                  <a:pt x="185" y="490"/>
                </a:lnTo>
                <a:lnTo>
                  <a:pt x="196" y="488"/>
                </a:lnTo>
                <a:lnTo>
                  <a:pt x="208" y="490"/>
                </a:lnTo>
                <a:lnTo>
                  <a:pt x="218" y="497"/>
                </a:lnTo>
                <a:lnTo>
                  <a:pt x="225" y="507"/>
                </a:lnTo>
                <a:lnTo>
                  <a:pt x="227" y="519"/>
                </a:lnTo>
                <a:lnTo>
                  <a:pt x="225" y="531"/>
                </a:lnTo>
                <a:lnTo>
                  <a:pt x="218" y="540"/>
                </a:lnTo>
                <a:lnTo>
                  <a:pt x="208" y="547"/>
                </a:lnTo>
                <a:lnTo>
                  <a:pt x="196" y="549"/>
                </a:lnTo>
                <a:lnTo>
                  <a:pt x="184" y="547"/>
                </a:lnTo>
                <a:lnTo>
                  <a:pt x="174" y="540"/>
                </a:lnTo>
                <a:lnTo>
                  <a:pt x="168" y="528"/>
                </a:lnTo>
                <a:lnTo>
                  <a:pt x="166" y="515"/>
                </a:lnTo>
                <a:lnTo>
                  <a:pt x="31" y="515"/>
                </a:lnTo>
                <a:lnTo>
                  <a:pt x="31" y="925"/>
                </a:lnTo>
                <a:lnTo>
                  <a:pt x="32" y="946"/>
                </a:lnTo>
                <a:lnTo>
                  <a:pt x="36" y="968"/>
                </a:lnTo>
                <a:lnTo>
                  <a:pt x="40" y="989"/>
                </a:lnTo>
                <a:lnTo>
                  <a:pt x="48" y="1010"/>
                </a:lnTo>
                <a:lnTo>
                  <a:pt x="58" y="1029"/>
                </a:lnTo>
                <a:lnTo>
                  <a:pt x="68" y="1048"/>
                </a:lnTo>
                <a:lnTo>
                  <a:pt x="82" y="1066"/>
                </a:lnTo>
                <a:lnTo>
                  <a:pt x="97" y="1082"/>
                </a:lnTo>
                <a:lnTo>
                  <a:pt x="113" y="1097"/>
                </a:lnTo>
                <a:lnTo>
                  <a:pt x="130" y="1110"/>
                </a:lnTo>
                <a:lnTo>
                  <a:pt x="149" y="1122"/>
                </a:lnTo>
                <a:lnTo>
                  <a:pt x="169" y="1131"/>
                </a:lnTo>
                <a:lnTo>
                  <a:pt x="189" y="1138"/>
                </a:lnTo>
                <a:lnTo>
                  <a:pt x="211" y="1143"/>
                </a:lnTo>
                <a:lnTo>
                  <a:pt x="233" y="1147"/>
                </a:lnTo>
                <a:lnTo>
                  <a:pt x="255" y="1148"/>
                </a:lnTo>
                <a:lnTo>
                  <a:pt x="276" y="1147"/>
                </a:lnTo>
                <a:lnTo>
                  <a:pt x="298" y="1143"/>
                </a:lnTo>
                <a:lnTo>
                  <a:pt x="319" y="1138"/>
                </a:lnTo>
                <a:lnTo>
                  <a:pt x="340" y="1131"/>
                </a:lnTo>
                <a:lnTo>
                  <a:pt x="359" y="1122"/>
                </a:lnTo>
                <a:lnTo>
                  <a:pt x="378" y="1110"/>
                </a:lnTo>
                <a:lnTo>
                  <a:pt x="395" y="1097"/>
                </a:lnTo>
                <a:lnTo>
                  <a:pt x="411" y="1082"/>
                </a:lnTo>
                <a:lnTo>
                  <a:pt x="426" y="1066"/>
                </a:lnTo>
                <a:lnTo>
                  <a:pt x="440" y="1048"/>
                </a:lnTo>
                <a:lnTo>
                  <a:pt x="450" y="1029"/>
                </a:lnTo>
                <a:lnTo>
                  <a:pt x="460" y="1010"/>
                </a:lnTo>
                <a:lnTo>
                  <a:pt x="468" y="989"/>
                </a:lnTo>
                <a:lnTo>
                  <a:pt x="472" y="968"/>
                </a:lnTo>
                <a:lnTo>
                  <a:pt x="476" y="946"/>
                </a:lnTo>
                <a:lnTo>
                  <a:pt x="477" y="925"/>
                </a:lnTo>
                <a:lnTo>
                  <a:pt x="477" y="918"/>
                </a:lnTo>
                <a:lnTo>
                  <a:pt x="477" y="899"/>
                </a:lnTo>
                <a:lnTo>
                  <a:pt x="477" y="872"/>
                </a:lnTo>
                <a:lnTo>
                  <a:pt x="477" y="839"/>
                </a:lnTo>
                <a:lnTo>
                  <a:pt x="296" y="839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3803" name="Group 11"/>
          <p:cNvGrpSpPr>
            <a:grpSpLocks/>
          </p:cNvGrpSpPr>
          <p:nvPr/>
        </p:nvGrpSpPr>
        <p:grpSpPr bwMode="auto">
          <a:xfrm>
            <a:off x="5486400" y="3581400"/>
            <a:ext cx="304800" cy="457200"/>
            <a:chOff x="3312" y="1776"/>
            <a:chExt cx="192" cy="288"/>
          </a:xfrm>
        </p:grpSpPr>
        <p:sp>
          <p:nvSpPr>
            <p:cNvPr id="33804" name="Freeform 12"/>
            <p:cNvSpPr>
              <a:spLocks/>
            </p:cNvSpPr>
            <p:nvPr/>
          </p:nvSpPr>
          <p:spPr bwMode="auto">
            <a:xfrm>
              <a:off x="3312" y="1776"/>
              <a:ext cx="96" cy="288"/>
            </a:xfrm>
            <a:custGeom>
              <a:avLst/>
              <a:gdLst>
                <a:gd name="T0" fmla="*/ 289 w 509"/>
                <a:gd name="T1" fmla="*/ 876 h 1148"/>
                <a:gd name="T2" fmla="*/ 259 w 509"/>
                <a:gd name="T3" fmla="*/ 915 h 1148"/>
                <a:gd name="T4" fmla="*/ 215 w 509"/>
                <a:gd name="T5" fmla="*/ 929 h 1148"/>
                <a:gd name="T6" fmla="*/ 169 w 509"/>
                <a:gd name="T7" fmla="*/ 915 h 1148"/>
                <a:gd name="T8" fmla="*/ 139 w 509"/>
                <a:gd name="T9" fmla="*/ 880 h 1148"/>
                <a:gd name="T10" fmla="*/ 134 w 509"/>
                <a:gd name="T11" fmla="*/ 830 h 1148"/>
                <a:gd name="T12" fmla="*/ 157 w 509"/>
                <a:gd name="T13" fmla="*/ 789 h 1148"/>
                <a:gd name="T14" fmla="*/ 198 w 509"/>
                <a:gd name="T15" fmla="*/ 766 h 1148"/>
                <a:gd name="T16" fmla="*/ 245 w 509"/>
                <a:gd name="T17" fmla="*/ 770 h 1148"/>
                <a:gd name="T18" fmla="*/ 280 w 509"/>
                <a:gd name="T19" fmla="*/ 798 h 1148"/>
                <a:gd name="T20" fmla="*/ 296 w 509"/>
                <a:gd name="T21" fmla="*/ 839 h 1148"/>
                <a:gd name="T22" fmla="*/ 477 w 509"/>
                <a:gd name="T23" fmla="*/ 769 h 1148"/>
                <a:gd name="T24" fmla="*/ 331 w 509"/>
                <a:gd name="T25" fmla="*/ 685 h 1148"/>
                <a:gd name="T26" fmla="*/ 332 w 509"/>
                <a:gd name="T27" fmla="*/ 693 h 1148"/>
                <a:gd name="T28" fmla="*/ 328 w 509"/>
                <a:gd name="T29" fmla="*/ 713 h 1148"/>
                <a:gd name="T30" fmla="*/ 312 w 509"/>
                <a:gd name="T31" fmla="*/ 732 h 1148"/>
                <a:gd name="T32" fmla="*/ 287 w 509"/>
                <a:gd name="T33" fmla="*/ 740 h 1148"/>
                <a:gd name="T34" fmla="*/ 261 w 509"/>
                <a:gd name="T35" fmla="*/ 732 h 1148"/>
                <a:gd name="T36" fmla="*/ 245 w 509"/>
                <a:gd name="T37" fmla="*/ 713 h 1148"/>
                <a:gd name="T38" fmla="*/ 243 w 509"/>
                <a:gd name="T39" fmla="*/ 685 h 1148"/>
                <a:gd name="T40" fmla="*/ 255 w 509"/>
                <a:gd name="T41" fmla="*/ 663 h 1148"/>
                <a:gd name="T42" fmla="*/ 278 w 509"/>
                <a:gd name="T43" fmla="*/ 650 h 1148"/>
                <a:gd name="T44" fmla="*/ 303 w 509"/>
                <a:gd name="T45" fmla="*/ 652 h 1148"/>
                <a:gd name="T46" fmla="*/ 321 w 509"/>
                <a:gd name="T47" fmla="*/ 664 h 1148"/>
                <a:gd name="T48" fmla="*/ 331 w 509"/>
                <a:gd name="T49" fmla="*/ 685 h 1148"/>
                <a:gd name="T50" fmla="*/ 477 w 509"/>
                <a:gd name="T51" fmla="*/ 300 h 1148"/>
                <a:gd name="T52" fmla="*/ 478 w 509"/>
                <a:gd name="T53" fmla="*/ 92 h 1148"/>
                <a:gd name="T54" fmla="*/ 492 w 509"/>
                <a:gd name="T55" fmla="*/ 71 h 1148"/>
                <a:gd name="T56" fmla="*/ 509 w 509"/>
                <a:gd name="T57" fmla="*/ 31 h 1148"/>
                <a:gd name="T58" fmla="*/ 492 w 509"/>
                <a:gd name="T59" fmla="*/ 6 h 1148"/>
                <a:gd name="T60" fmla="*/ 471 w 509"/>
                <a:gd name="T61" fmla="*/ 0 h 1148"/>
                <a:gd name="T62" fmla="*/ 449 w 509"/>
                <a:gd name="T63" fmla="*/ 7 h 1148"/>
                <a:gd name="T64" fmla="*/ 421 w 509"/>
                <a:gd name="T65" fmla="*/ 35 h 1148"/>
                <a:gd name="T66" fmla="*/ 403 w 509"/>
                <a:gd name="T67" fmla="*/ 72 h 1148"/>
                <a:gd name="T68" fmla="*/ 400 w 509"/>
                <a:gd name="T69" fmla="*/ 117 h 1148"/>
                <a:gd name="T70" fmla="*/ 400 w 509"/>
                <a:gd name="T71" fmla="*/ 325 h 1148"/>
                <a:gd name="T72" fmla="*/ 107 w 509"/>
                <a:gd name="T73" fmla="*/ 84 h 1148"/>
                <a:gd name="T74" fmla="*/ 96 w 509"/>
                <a:gd name="T75" fmla="*/ 46 h 1148"/>
                <a:gd name="T76" fmla="*/ 70 w 509"/>
                <a:gd name="T77" fmla="*/ 15 h 1148"/>
                <a:gd name="T78" fmla="*/ 45 w 509"/>
                <a:gd name="T79" fmla="*/ 1 h 1148"/>
                <a:gd name="T80" fmla="*/ 23 w 509"/>
                <a:gd name="T81" fmla="*/ 2 h 1148"/>
                <a:gd name="T82" fmla="*/ 6 w 509"/>
                <a:gd name="T83" fmla="*/ 17 h 1148"/>
                <a:gd name="T84" fmla="*/ 6 w 509"/>
                <a:gd name="T85" fmla="*/ 60 h 1148"/>
                <a:gd name="T86" fmla="*/ 26 w 509"/>
                <a:gd name="T87" fmla="*/ 80 h 1148"/>
                <a:gd name="T88" fmla="*/ 31 w 509"/>
                <a:gd name="T89" fmla="*/ 515 h 1148"/>
                <a:gd name="T90" fmla="*/ 176 w 509"/>
                <a:gd name="T91" fmla="*/ 496 h 1148"/>
                <a:gd name="T92" fmla="*/ 208 w 509"/>
                <a:gd name="T93" fmla="*/ 490 h 1148"/>
                <a:gd name="T94" fmla="*/ 227 w 509"/>
                <a:gd name="T95" fmla="*/ 519 h 1148"/>
                <a:gd name="T96" fmla="*/ 208 w 509"/>
                <a:gd name="T97" fmla="*/ 547 h 1148"/>
                <a:gd name="T98" fmla="*/ 174 w 509"/>
                <a:gd name="T99" fmla="*/ 540 h 1148"/>
                <a:gd name="T100" fmla="*/ 31 w 509"/>
                <a:gd name="T101" fmla="*/ 515 h 1148"/>
                <a:gd name="T102" fmla="*/ 36 w 509"/>
                <a:gd name="T103" fmla="*/ 968 h 1148"/>
                <a:gd name="T104" fmla="*/ 58 w 509"/>
                <a:gd name="T105" fmla="*/ 1029 h 1148"/>
                <a:gd name="T106" fmla="*/ 97 w 509"/>
                <a:gd name="T107" fmla="*/ 1082 h 1148"/>
                <a:gd name="T108" fmla="*/ 149 w 509"/>
                <a:gd name="T109" fmla="*/ 1122 h 1148"/>
                <a:gd name="T110" fmla="*/ 211 w 509"/>
                <a:gd name="T111" fmla="*/ 1143 h 1148"/>
                <a:gd name="T112" fmla="*/ 276 w 509"/>
                <a:gd name="T113" fmla="*/ 1147 h 1148"/>
                <a:gd name="T114" fmla="*/ 340 w 509"/>
                <a:gd name="T115" fmla="*/ 1131 h 1148"/>
                <a:gd name="T116" fmla="*/ 395 w 509"/>
                <a:gd name="T117" fmla="*/ 1097 h 1148"/>
                <a:gd name="T118" fmla="*/ 440 w 509"/>
                <a:gd name="T119" fmla="*/ 1048 h 1148"/>
                <a:gd name="T120" fmla="*/ 468 w 509"/>
                <a:gd name="T121" fmla="*/ 989 h 1148"/>
                <a:gd name="T122" fmla="*/ 477 w 509"/>
                <a:gd name="T123" fmla="*/ 925 h 1148"/>
                <a:gd name="T124" fmla="*/ 477 w 509"/>
                <a:gd name="T125" fmla="*/ 872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9" h="1148">
                  <a:moveTo>
                    <a:pt x="296" y="839"/>
                  </a:moveTo>
                  <a:lnTo>
                    <a:pt x="294" y="859"/>
                  </a:lnTo>
                  <a:lnTo>
                    <a:pt x="289" y="876"/>
                  </a:lnTo>
                  <a:lnTo>
                    <a:pt x="281" y="891"/>
                  </a:lnTo>
                  <a:lnTo>
                    <a:pt x="272" y="905"/>
                  </a:lnTo>
                  <a:lnTo>
                    <a:pt x="259" y="915"/>
                  </a:lnTo>
                  <a:lnTo>
                    <a:pt x="247" y="922"/>
                  </a:lnTo>
                  <a:lnTo>
                    <a:pt x="232" y="928"/>
                  </a:lnTo>
                  <a:lnTo>
                    <a:pt x="215" y="929"/>
                  </a:lnTo>
                  <a:lnTo>
                    <a:pt x="198" y="928"/>
                  </a:lnTo>
                  <a:lnTo>
                    <a:pt x="183" y="922"/>
                  </a:lnTo>
                  <a:lnTo>
                    <a:pt x="169" y="915"/>
                  </a:lnTo>
                  <a:lnTo>
                    <a:pt x="157" y="905"/>
                  </a:lnTo>
                  <a:lnTo>
                    <a:pt x="146" y="893"/>
                  </a:lnTo>
                  <a:lnTo>
                    <a:pt x="139" y="880"/>
                  </a:lnTo>
                  <a:lnTo>
                    <a:pt x="134" y="864"/>
                  </a:lnTo>
                  <a:lnTo>
                    <a:pt x="132" y="847"/>
                  </a:lnTo>
                  <a:lnTo>
                    <a:pt x="134" y="830"/>
                  </a:lnTo>
                  <a:lnTo>
                    <a:pt x="139" y="815"/>
                  </a:lnTo>
                  <a:lnTo>
                    <a:pt x="146" y="801"/>
                  </a:lnTo>
                  <a:lnTo>
                    <a:pt x="157" y="789"/>
                  </a:lnTo>
                  <a:lnTo>
                    <a:pt x="169" y="778"/>
                  </a:lnTo>
                  <a:lnTo>
                    <a:pt x="183" y="771"/>
                  </a:lnTo>
                  <a:lnTo>
                    <a:pt x="198" y="766"/>
                  </a:lnTo>
                  <a:lnTo>
                    <a:pt x="215" y="764"/>
                  </a:lnTo>
                  <a:lnTo>
                    <a:pt x="232" y="766"/>
                  </a:lnTo>
                  <a:lnTo>
                    <a:pt x="245" y="770"/>
                  </a:lnTo>
                  <a:lnTo>
                    <a:pt x="259" y="777"/>
                  </a:lnTo>
                  <a:lnTo>
                    <a:pt x="271" y="786"/>
                  </a:lnTo>
                  <a:lnTo>
                    <a:pt x="280" y="798"/>
                  </a:lnTo>
                  <a:lnTo>
                    <a:pt x="288" y="811"/>
                  </a:lnTo>
                  <a:lnTo>
                    <a:pt x="294" y="824"/>
                  </a:lnTo>
                  <a:lnTo>
                    <a:pt x="296" y="839"/>
                  </a:lnTo>
                  <a:lnTo>
                    <a:pt x="477" y="839"/>
                  </a:lnTo>
                  <a:lnTo>
                    <a:pt x="477" y="807"/>
                  </a:lnTo>
                  <a:lnTo>
                    <a:pt x="477" y="769"/>
                  </a:lnTo>
                  <a:lnTo>
                    <a:pt x="477" y="728"/>
                  </a:lnTo>
                  <a:lnTo>
                    <a:pt x="477" y="685"/>
                  </a:lnTo>
                  <a:lnTo>
                    <a:pt x="331" y="685"/>
                  </a:lnTo>
                  <a:lnTo>
                    <a:pt x="331" y="686"/>
                  </a:lnTo>
                  <a:lnTo>
                    <a:pt x="332" y="690"/>
                  </a:lnTo>
                  <a:lnTo>
                    <a:pt x="332" y="693"/>
                  </a:lnTo>
                  <a:lnTo>
                    <a:pt x="332" y="694"/>
                  </a:lnTo>
                  <a:lnTo>
                    <a:pt x="331" y="703"/>
                  </a:lnTo>
                  <a:lnTo>
                    <a:pt x="328" y="713"/>
                  </a:lnTo>
                  <a:lnTo>
                    <a:pt x="324" y="720"/>
                  </a:lnTo>
                  <a:lnTo>
                    <a:pt x="319" y="726"/>
                  </a:lnTo>
                  <a:lnTo>
                    <a:pt x="312" y="732"/>
                  </a:lnTo>
                  <a:lnTo>
                    <a:pt x="304" y="737"/>
                  </a:lnTo>
                  <a:lnTo>
                    <a:pt x="296" y="739"/>
                  </a:lnTo>
                  <a:lnTo>
                    <a:pt x="287" y="740"/>
                  </a:lnTo>
                  <a:lnTo>
                    <a:pt x="278" y="739"/>
                  </a:lnTo>
                  <a:lnTo>
                    <a:pt x="270" y="737"/>
                  </a:lnTo>
                  <a:lnTo>
                    <a:pt x="261" y="732"/>
                  </a:lnTo>
                  <a:lnTo>
                    <a:pt x="255" y="726"/>
                  </a:lnTo>
                  <a:lnTo>
                    <a:pt x="250" y="720"/>
                  </a:lnTo>
                  <a:lnTo>
                    <a:pt x="245" y="713"/>
                  </a:lnTo>
                  <a:lnTo>
                    <a:pt x="243" y="703"/>
                  </a:lnTo>
                  <a:lnTo>
                    <a:pt x="242" y="694"/>
                  </a:lnTo>
                  <a:lnTo>
                    <a:pt x="243" y="685"/>
                  </a:lnTo>
                  <a:lnTo>
                    <a:pt x="245" y="677"/>
                  </a:lnTo>
                  <a:lnTo>
                    <a:pt x="250" y="669"/>
                  </a:lnTo>
                  <a:lnTo>
                    <a:pt x="255" y="663"/>
                  </a:lnTo>
                  <a:lnTo>
                    <a:pt x="261" y="657"/>
                  </a:lnTo>
                  <a:lnTo>
                    <a:pt x="270" y="653"/>
                  </a:lnTo>
                  <a:lnTo>
                    <a:pt x="278" y="650"/>
                  </a:lnTo>
                  <a:lnTo>
                    <a:pt x="287" y="649"/>
                  </a:lnTo>
                  <a:lnTo>
                    <a:pt x="295" y="650"/>
                  </a:lnTo>
                  <a:lnTo>
                    <a:pt x="303" y="652"/>
                  </a:lnTo>
                  <a:lnTo>
                    <a:pt x="310" y="655"/>
                  </a:lnTo>
                  <a:lnTo>
                    <a:pt x="316" y="660"/>
                  </a:lnTo>
                  <a:lnTo>
                    <a:pt x="321" y="664"/>
                  </a:lnTo>
                  <a:lnTo>
                    <a:pt x="325" y="671"/>
                  </a:lnTo>
                  <a:lnTo>
                    <a:pt x="328" y="677"/>
                  </a:lnTo>
                  <a:lnTo>
                    <a:pt x="331" y="685"/>
                  </a:lnTo>
                  <a:lnTo>
                    <a:pt x="477" y="685"/>
                  </a:lnTo>
                  <a:lnTo>
                    <a:pt x="477" y="490"/>
                  </a:lnTo>
                  <a:lnTo>
                    <a:pt x="477" y="300"/>
                  </a:lnTo>
                  <a:lnTo>
                    <a:pt x="477" y="158"/>
                  </a:lnTo>
                  <a:lnTo>
                    <a:pt x="477" y="100"/>
                  </a:lnTo>
                  <a:lnTo>
                    <a:pt x="478" y="92"/>
                  </a:lnTo>
                  <a:lnTo>
                    <a:pt x="482" y="84"/>
                  </a:lnTo>
                  <a:lnTo>
                    <a:pt x="486" y="77"/>
                  </a:lnTo>
                  <a:lnTo>
                    <a:pt x="492" y="71"/>
                  </a:lnTo>
                  <a:lnTo>
                    <a:pt x="503" y="60"/>
                  </a:lnTo>
                  <a:lnTo>
                    <a:pt x="509" y="46"/>
                  </a:lnTo>
                  <a:lnTo>
                    <a:pt x="509" y="31"/>
                  </a:lnTo>
                  <a:lnTo>
                    <a:pt x="503" y="17"/>
                  </a:lnTo>
                  <a:lnTo>
                    <a:pt x="498" y="11"/>
                  </a:lnTo>
                  <a:lnTo>
                    <a:pt x="492" y="6"/>
                  </a:lnTo>
                  <a:lnTo>
                    <a:pt x="485" y="2"/>
                  </a:lnTo>
                  <a:lnTo>
                    <a:pt x="478" y="0"/>
                  </a:lnTo>
                  <a:lnTo>
                    <a:pt x="471" y="0"/>
                  </a:lnTo>
                  <a:lnTo>
                    <a:pt x="463" y="1"/>
                  </a:lnTo>
                  <a:lnTo>
                    <a:pt x="456" y="3"/>
                  </a:lnTo>
                  <a:lnTo>
                    <a:pt x="449" y="7"/>
                  </a:lnTo>
                  <a:lnTo>
                    <a:pt x="438" y="15"/>
                  </a:lnTo>
                  <a:lnTo>
                    <a:pt x="429" y="24"/>
                  </a:lnTo>
                  <a:lnTo>
                    <a:pt x="421" y="35"/>
                  </a:lnTo>
                  <a:lnTo>
                    <a:pt x="412" y="47"/>
                  </a:lnTo>
                  <a:lnTo>
                    <a:pt x="407" y="60"/>
                  </a:lnTo>
                  <a:lnTo>
                    <a:pt x="403" y="72"/>
                  </a:lnTo>
                  <a:lnTo>
                    <a:pt x="401" y="86"/>
                  </a:lnTo>
                  <a:lnTo>
                    <a:pt x="400" y="100"/>
                  </a:lnTo>
                  <a:lnTo>
                    <a:pt x="400" y="117"/>
                  </a:lnTo>
                  <a:lnTo>
                    <a:pt x="400" y="164"/>
                  </a:lnTo>
                  <a:lnTo>
                    <a:pt x="400" y="236"/>
                  </a:lnTo>
                  <a:lnTo>
                    <a:pt x="400" y="325"/>
                  </a:lnTo>
                  <a:lnTo>
                    <a:pt x="108" y="325"/>
                  </a:lnTo>
                  <a:lnTo>
                    <a:pt x="108" y="98"/>
                  </a:lnTo>
                  <a:lnTo>
                    <a:pt x="107" y="84"/>
                  </a:lnTo>
                  <a:lnTo>
                    <a:pt x="105" y="71"/>
                  </a:lnTo>
                  <a:lnTo>
                    <a:pt x="101" y="58"/>
                  </a:lnTo>
                  <a:lnTo>
                    <a:pt x="96" y="46"/>
                  </a:lnTo>
                  <a:lnTo>
                    <a:pt x="89" y="34"/>
                  </a:lnTo>
                  <a:lnTo>
                    <a:pt x="81" y="24"/>
                  </a:lnTo>
                  <a:lnTo>
                    <a:pt x="70" y="15"/>
                  </a:lnTo>
                  <a:lnTo>
                    <a:pt x="59" y="7"/>
                  </a:lnTo>
                  <a:lnTo>
                    <a:pt x="52" y="3"/>
                  </a:lnTo>
                  <a:lnTo>
                    <a:pt x="45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0" y="31"/>
                  </a:lnTo>
                  <a:lnTo>
                    <a:pt x="0" y="46"/>
                  </a:lnTo>
                  <a:lnTo>
                    <a:pt x="6" y="60"/>
                  </a:lnTo>
                  <a:lnTo>
                    <a:pt x="16" y="71"/>
                  </a:lnTo>
                  <a:lnTo>
                    <a:pt x="22" y="76"/>
                  </a:lnTo>
                  <a:lnTo>
                    <a:pt x="26" y="80"/>
                  </a:lnTo>
                  <a:lnTo>
                    <a:pt x="30" y="88"/>
                  </a:lnTo>
                  <a:lnTo>
                    <a:pt x="31" y="98"/>
                  </a:lnTo>
                  <a:lnTo>
                    <a:pt x="31" y="515"/>
                  </a:lnTo>
                  <a:lnTo>
                    <a:pt x="166" y="515"/>
                  </a:lnTo>
                  <a:lnTo>
                    <a:pt x="169" y="504"/>
                  </a:lnTo>
                  <a:lnTo>
                    <a:pt x="176" y="496"/>
                  </a:lnTo>
                  <a:lnTo>
                    <a:pt x="185" y="490"/>
                  </a:lnTo>
                  <a:lnTo>
                    <a:pt x="196" y="488"/>
                  </a:lnTo>
                  <a:lnTo>
                    <a:pt x="208" y="490"/>
                  </a:lnTo>
                  <a:lnTo>
                    <a:pt x="218" y="497"/>
                  </a:lnTo>
                  <a:lnTo>
                    <a:pt x="225" y="507"/>
                  </a:lnTo>
                  <a:lnTo>
                    <a:pt x="227" y="519"/>
                  </a:lnTo>
                  <a:lnTo>
                    <a:pt x="225" y="531"/>
                  </a:lnTo>
                  <a:lnTo>
                    <a:pt x="218" y="540"/>
                  </a:lnTo>
                  <a:lnTo>
                    <a:pt x="208" y="547"/>
                  </a:lnTo>
                  <a:lnTo>
                    <a:pt x="196" y="549"/>
                  </a:lnTo>
                  <a:lnTo>
                    <a:pt x="184" y="547"/>
                  </a:lnTo>
                  <a:lnTo>
                    <a:pt x="174" y="540"/>
                  </a:lnTo>
                  <a:lnTo>
                    <a:pt x="168" y="528"/>
                  </a:lnTo>
                  <a:lnTo>
                    <a:pt x="166" y="515"/>
                  </a:lnTo>
                  <a:lnTo>
                    <a:pt x="31" y="515"/>
                  </a:lnTo>
                  <a:lnTo>
                    <a:pt x="31" y="925"/>
                  </a:lnTo>
                  <a:lnTo>
                    <a:pt x="32" y="946"/>
                  </a:lnTo>
                  <a:lnTo>
                    <a:pt x="36" y="968"/>
                  </a:lnTo>
                  <a:lnTo>
                    <a:pt x="40" y="989"/>
                  </a:lnTo>
                  <a:lnTo>
                    <a:pt x="48" y="1010"/>
                  </a:lnTo>
                  <a:lnTo>
                    <a:pt x="58" y="1029"/>
                  </a:lnTo>
                  <a:lnTo>
                    <a:pt x="68" y="1048"/>
                  </a:lnTo>
                  <a:lnTo>
                    <a:pt x="82" y="1066"/>
                  </a:lnTo>
                  <a:lnTo>
                    <a:pt x="97" y="1082"/>
                  </a:lnTo>
                  <a:lnTo>
                    <a:pt x="113" y="1097"/>
                  </a:lnTo>
                  <a:lnTo>
                    <a:pt x="130" y="1110"/>
                  </a:lnTo>
                  <a:lnTo>
                    <a:pt x="149" y="1122"/>
                  </a:lnTo>
                  <a:lnTo>
                    <a:pt x="169" y="1131"/>
                  </a:lnTo>
                  <a:lnTo>
                    <a:pt x="189" y="1138"/>
                  </a:lnTo>
                  <a:lnTo>
                    <a:pt x="211" y="1143"/>
                  </a:lnTo>
                  <a:lnTo>
                    <a:pt x="233" y="1147"/>
                  </a:lnTo>
                  <a:lnTo>
                    <a:pt x="255" y="1148"/>
                  </a:lnTo>
                  <a:lnTo>
                    <a:pt x="276" y="1147"/>
                  </a:lnTo>
                  <a:lnTo>
                    <a:pt x="298" y="1143"/>
                  </a:lnTo>
                  <a:lnTo>
                    <a:pt x="319" y="1138"/>
                  </a:lnTo>
                  <a:lnTo>
                    <a:pt x="340" y="1131"/>
                  </a:lnTo>
                  <a:lnTo>
                    <a:pt x="359" y="1122"/>
                  </a:lnTo>
                  <a:lnTo>
                    <a:pt x="378" y="1110"/>
                  </a:lnTo>
                  <a:lnTo>
                    <a:pt x="395" y="1097"/>
                  </a:lnTo>
                  <a:lnTo>
                    <a:pt x="411" y="1082"/>
                  </a:lnTo>
                  <a:lnTo>
                    <a:pt x="426" y="1066"/>
                  </a:lnTo>
                  <a:lnTo>
                    <a:pt x="440" y="1048"/>
                  </a:lnTo>
                  <a:lnTo>
                    <a:pt x="450" y="1029"/>
                  </a:lnTo>
                  <a:lnTo>
                    <a:pt x="460" y="1010"/>
                  </a:lnTo>
                  <a:lnTo>
                    <a:pt x="468" y="989"/>
                  </a:lnTo>
                  <a:lnTo>
                    <a:pt x="472" y="968"/>
                  </a:lnTo>
                  <a:lnTo>
                    <a:pt x="476" y="946"/>
                  </a:lnTo>
                  <a:lnTo>
                    <a:pt x="477" y="925"/>
                  </a:lnTo>
                  <a:lnTo>
                    <a:pt x="477" y="918"/>
                  </a:lnTo>
                  <a:lnTo>
                    <a:pt x="477" y="899"/>
                  </a:lnTo>
                  <a:lnTo>
                    <a:pt x="477" y="872"/>
                  </a:lnTo>
                  <a:lnTo>
                    <a:pt x="477" y="839"/>
                  </a:lnTo>
                  <a:lnTo>
                    <a:pt x="296" y="83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5" name="Freeform 13"/>
            <p:cNvSpPr>
              <a:spLocks/>
            </p:cNvSpPr>
            <p:nvPr/>
          </p:nvSpPr>
          <p:spPr bwMode="auto">
            <a:xfrm>
              <a:off x="3408" y="1776"/>
              <a:ext cx="96" cy="288"/>
            </a:xfrm>
            <a:custGeom>
              <a:avLst/>
              <a:gdLst>
                <a:gd name="T0" fmla="*/ 289 w 509"/>
                <a:gd name="T1" fmla="*/ 876 h 1148"/>
                <a:gd name="T2" fmla="*/ 259 w 509"/>
                <a:gd name="T3" fmla="*/ 915 h 1148"/>
                <a:gd name="T4" fmla="*/ 215 w 509"/>
                <a:gd name="T5" fmla="*/ 929 h 1148"/>
                <a:gd name="T6" fmla="*/ 169 w 509"/>
                <a:gd name="T7" fmla="*/ 915 h 1148"/>
                <a:gd name="T8" fmla="*/ 139 w 509"/>
                <a:gd name="T9" fmla="*/ 880 h 1148"/>
                <a:gd name="T10" fmla="*/ 134 w 509"/>
                <a:gd name="T11" fmla="*/ 830 h 1148"/>
                <a:gd name="T12" fmla="*/ 157 w 509"/>
                <a:gd name="T13" fmla="*/ 789 h 1148"/>
                <a:gd name="T14" fmla="*/ 198 w 509"/>
                <a:gd name="T15" fmla="*/ 766 h 1148"/>
                <a:gd name="T16" fmla="*/ 245 w 509"/>
                <a:gd name="T17" fmla="*/ 770 h 1148"/>
                <a:gd name="T18" fmla="*/ 280 w 509"/>
                <a:gd name="T19" fmla="*/ 798 h 1148"/>
                <a:gd name="T20" fmla="*/ 296 w 509"/>
                <a:gd name="T21" fmla="*/ 839 h 1148"/>
                <a:gd name="T22" fmla="*/ 477 w 509"/>
                <a:gd name="T23" fmla="*/ 769 h 1148"/>
                <a:gd name="T24" fmla="*/ 331 w 509"/>
                <a:gd name="T25" fmla="*/ 685 h 1148"/>
                <a:gd name="T26" fmla="*/ 332 w 509"/>
                <a:gd name="T27" fmla="*/ 693 h 1148"/>
                <a:gd name="T28" fmla="*/ 328 w 509"/>
                <a:gd name="T29" fmla="*/ 713 h 1148"/>
                <a:gd name="T30" fmla="*/ 312 w 509"/>
                <a:gd name="T31" fmla="*/ 732 h 1148"/>
                <a:gd name="T32" fmla="*/ 287 w 509"/>
                <a:gd name="T33" fmla="*/ 740 h 1148"/>
                <a:gd name="T34" fmla="*/ 261 w 509"/>
                <a:gd name="T35" fmla="*/ 732 h 1148"/>
                <a:gd name="T36" fmla="*/ 245 w 509"/>
                <a:gd name="T37" fmla="*/ 713 h 1148"/>
                <a:gd name="T38" fmla="*/ 243 w 509"/>
                <a:gd name="T39" fmla="*/ 685 h 1148"/>
                <a:gd name="T40" fmla="*/ 255 w 509"/>
                <a:gd name="T41" fmla="*/ 663 h 1148"/>
                <a:gd name="T42" fmla="*/ 278 w 509"/>
                <a:gd name="T43" fmla="*/ 650 h 1148"/>
                <a:gd name="T44" fmla="*/ 303 w 509"/>
                <a:gd name="T45" fmla="*/ 652 h 1148"/>
                <a:gd name="T46" fmla="*/ 321 w 509"/>
                <a:gd name="T47" fmla="*/ 664 h 1148"/>
                <a:gd name="T48" fmla="*/ 331 w 509"/>
                <a:gd name="T49" fmla="*/ 685 h 1148"/>
                <a:gd name="T50" fmla="*/ 477 w 509"/>
                <a:gd name="T51" fmla="*/ 300 h 1148"/>
                <a:gd name="T52" fmla="*/ 478 w 509"/>
                <a:gd name="T53" fmla="*/ 92 h 1148"/>
                <a:gd name="T54" fmla="*/ 492 w 509"/>
                <a:gd name="T55" fmla="*/ 71 h 1148"/>
                <a:gd name="T56" fmla="*/ 509 w 509"/>
                <a:gd name="T57" fmla="*/ 31 h 1148"/>
                <a:gd name="T58" fmla="*/ 492 w 509"/>
                <a:gd name="T59" fmla="*/ 6 h 1148"/>
                <a:gd name="T60" fmla="*/ 471 w 509"/>
                <a:gd name="T61" fmla="*/ 0 h 1148"/>
                <a:gd name="T62" fmla="*/ 449 w 509"/>
                <a:gd name="T63" fmla="*/ 7 h 1148"/>
                <a:gd name="T64" fmla="*/ 421 w 509"/>
                <a:gd name="T65" fmla="*/ 35 h 1148"/>
                <a:gd name="T66" fmla="*/ 403 w 509"/>
                <a:gd name="T67" fmla="*/ 72 h 1148"/>
                <a:gd name="T68" fmla="*/ 400 w 509"/>
                <a:gd name="T69" fmla="*/ 117 h 1148"/>
                <a:gd name="T70" fmla="*/ 400 w 509"/>
                <a:gd name="T71" fmla="*/ 325 h 1148"/>
                <a:gd name="T72" fmla="*/ 107 w 509"/>
                <a:gd name="T73" fmla="*/ 84 h 1148"/>
                <a:gd name="T74" fmla="*/ 96 w 509"/>
                <a:gd name="T75" fmla="*/ 46 h 1148"/>
                <a:gd name="T76" fmla="*/ 70 w 509"/>
                <a:gd name="T77" fmla="*/ 15 h 1148"/>
                <a:gd name="T78" fmla="*/ 45 w 509"/>
                <a:gd name="T79" fmla="*/ 1 h 1148"/>
                <a:gd name="T80" fmla="*/ 23 w 509"/>
                <a:gd name="T81" fmla="*/ 2 h 1148"/>
                <a:gd name="T82" fmla="*/ 6 w 509"/>
                <a:gd name="T83" fmla="*/ 17 h 1148"/>
                <a:gd name="T84" fmla="*/ 6 w 509"/>
                <a:gd name="T85" fmla="*/ 60 h 1148"/>
                <a:gd name="T86" fmla="*/ 26 w 509"/>
                <a:gd name="T87" fmla="*/ 80 h 1148"/>
                <a:gd name="T88" fmla="*/ 31 w 509"/>
                <a:gd name="T89" fmla="*/ 515 h 1148"/>
                <a:gd name="T90" fmla="*/ 176 w 509"/>
                <a:gd name="T91" fmla="*/ 496 h 1148"/>
                <a:gd name="T92" fmla="*/ 208 w 509"/>
                <a:gd name="T93" fmla="*/ 490 h 1148"/>
                <a:gd name="T94" fmla="*/ 227 w 509"/>
                <a:gd name="T95" fmla="*/ 519 h 1148"/>
                <a:gd name="T96" fmla="*/ 208 w 509"/>
                <a:gd name="T97" fmla="*/ 547 h 1148"/>
                <a:gd name="T98" fmla="*/ 174 w 509"/>
                <a:gd name="T99" fmla="*/ 540 h 1148"/>
                <a:gd name="T100" fmla="*/ 31 w 509"/>
                <a:gd name="T101" fmla="*/ 515 h 1148"/>
                <a:gd name="T102" fmla="*/ 36 w 509"/>
                <a:gd name="T103" fmla="*/ 968 h 1148"/>
                <a:gd name="T104" fmla="*/ 58 w 509"/>
                <a:gd name="T105" fmla="*/ 1029 h 1148"/>
                <a:gd name="T106" fmla="*/ 97 w 509"/>
                <a:gd name="T107" fmla="*/ 1082 h 1148"/>
                <a:gd name="T108" fmla="*/ 149 w 509"/>
                <a:gd name="T109" fmla="*/ 1122 h 1148"/>
                <a:gd name="T110" fmla="*/ 211 w 509"/>
                <a:gd name="T111" fmla="*/ 1143 h 1148"/>
                <a:gd name="T112" fmla="*/ 276 w 509"/>
                <a:gd name="T113" fmla="*/ 1147 h 1148"/>
                <a:gd name="T114" fmla="*/ 340 w 509"/>
                <a:gd name="T115" fmla="*/ 1131 h 1148"/>
                <a:gd name="T116" fmla="*/ 395 w 509"/>
                <a:gd name="T117" fmla="*/ 1097 h 1148"/>
                <a:gd name="T118" fmla="*/ 440 w 509"/>
                <a:gd name="T119" fmla="*/ 1048 h 1148"/>
                <a:gd name="T120" fmla="*/ 468 w 509"/>
                <a:gd name="T121" fmla="*/ 989 h 1148"/>
                <a:gd name="T122" fmla="*/ 477 w 509"/>
                <a:gd name="T123" fmla="*/ 925 h 1148"/>
                <a:gd name="T124" fmla="*/ 477 w 509"/>
                <a:gd name="T125" fmla="*/ 872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9" h="1148">
                  <a:moveTo>
                    <a:pt x="296" y="839"/>
                  </a:moveTo>
                  <a:lnTo>
                    <a:pt x="294" y="859"/>
                  </a:lnTo>
                  <a:lnTo>
                    <a:pt x="289" y="876"/>
                  </a:lnTo>
                  <a:lnTo>
                    <a:pt x="281" y="891"/>
                  </a:lnTo>
                  <a:lnTo>
                    <a:pt x="272" y="905"/>
                  </a:lnTo>
                  <a:lnTo>
                    <a:pt x="259" y="915"/>
                  </a:lnTo>
                  <a:lnTo>
                    <a:pt x="247" y="922"/>
                  </a:lnTo>
                  <a:lnTo>
                    <a:pt x="232" y="928"/>
                  </a:lnTo>
                  <a:lnTo>
                    <a:pt x="215" y="929"/>
                  </a:lnTo>
                  <a:lnTo>
                    <a:pt x="198" y="928"/>
                  </a:lnTo>
                  <a:lnTo>
                    <a:pt x="183" y="922"/>
                  </a:lnTo>
                  <a:lnTo>
                    <a:pt x="169" y="915"/>
                  </a:lnTo>
                  <a:lnTo>
                    <a:pt x="157" y="905"/>
                  </a:lnTo>
                  <a:lnTo>
                    <a:pt x="146" y="893"/>
                  </a:lnTo>
                  <a:lnTo>
                    <a:pt x="139" y="880"/>
                  </a:lnTo>
                  <a:lnTo>
                    <a:pt x="134" y="864"/>
                  </a:lnTo>
                  <a:lnTo>
                    <a:pt x="132" y="847"/>
                  </a:lnTo>
                  <a:lnTo>
                    <a:pt x="134" y="830"/>
                  </a:lnTo>
                  <a:lnTo>
                    <a:pt x="139" y="815"/>
                  </a:lnTo>
                  <a:lnTo>
                    <a:pt x="146" y="801"/>
                  </a:lnTo>
                  <a:lnTo>
                    <a:pt x="157" y="789"/>
                  </a:lnTo>
                  <a:lnTo>
                    <a:pt x="169" y="778"/>
                  </a:lnTo>
                  <a:lnTo>
                    <a:pt x="183" y="771"/>
                  </a:lnTo>
                  <a:lnTo>
                    <a:pt x="198" y="766"/>
                  </a:lnTo>
                  <a:lnTo>
                    <a:pt x="215" y="764"/>
                  </a:lnTo>
                  <a:lnTo>
                    <a:pt x="232" y="766"/>
                  </a:lnTo>
                  <a:lnTo>
                    <a:pt x="245" y="770"/>
                  </a:lnTo>
                  <a:lnTo>
                    <a:pt x="259" y="777"/>
                  </a:lnTo>
                  <a:lnTo>
                    <a:pt x="271" y="786"/>
                  </a:lnTo>
                  <a:lnTo>
                    <a:pt x="280" y="798"/>
                  </a:lnTo>
                  <a:lnTo>
                    <a:pt x="288" y="811"/>
                  </a:lnTo>
                  <a:lnTo>
                    <a:pt x="294" y="824"/>
                  </a:lnTo>
                  <a:lnTo>
                    <a:pt x="296" y="839"/>
                  </a:lnTo>
                  <a:lnTo>
                    <a:pt x="477" y="839"/>
                  </a:lnTo>
                  <a:lnTo>
                    <a:pt x="477" y="807"/>
                  </a:lnTo>
                  <a:lnTo>
                    <a:pt x="477" y="769"/>
                  </a:lnTo>
                  <a:lnTo>
                    <a:pt x="477" y="728"/>
                  </a:lnTo>
                  <a:lnTo>
                    <a:pt x="477" y="685"/>
                  </a:lnTo>
                  <a:lnTo>
                    <a:pt x="331" y="685"/>
                  </a:lnTo>
                  <a:lnTo>
                    <a:pt x="331" y="686"/>
                  </a:lnTo>
                  <a:lnTo>
                    <a:pt x="332" y="690"/>
                  </a:lnTo>
                  <a:lnTo>
                    <a:pt x="332" y="693"/>
                  </a:lnTo>
                  <a:lnTo>
                    <a:pt x="332" y="694"/>
                  </a:lnTo>
                  <a:lnTo>
                    <a:pt x="331" y="703"/>
                  </a:lnTo>
                  <a:lnTo>
                    <a:pt x="328" y="713"/>
                  </a:lnTo>
                  <a:lnTo>
                    <a:pt x="324" y="720"/>
                  </a:lnTo>
                  <a:lnTo>
                    <a:pt x="319" y="726"/>
                  </a:lnTo>
                  <a:lnTo>
                    <a:pt x="312" y="732"/>
                  </a:lnTo>
                  <a:lnTo>
                    <a:pt x="304" y="737"/>
                  </a:lnTo>
                  <a:lnTo>
                    <a:pt x="296" y="739"/>
                  </a:lnTo>
                  <a:lnTo>
                    <a:pt x="287" y="740"/>
                  </a:lnTo>
                  <a:lnTo>
                    <a:pt x="278" y="739"/>
                  </a:lnTo>
                  <a:lnTo>
                    <a:pt x="270" y="737"/>
                  </a:lnTo>
                  <a:lnTo>
                    <a:pt x="261" y="732"/>
                  </a:lnTo>
                  <a:lnTo>
                    <a:pt x="255" y="726"/>
                  </a:lnTo>
                  <a:lnTo>
                    <a:pt x="250" y="720"/>
                  </a:lnTo>
                  <a:lnTo>
                    <a:pt x="245" y="713"/>
                  </a:lnTo>
                  <a:lnTo>
                    <a:pt x="243" y="703"/>
                  </a:lnTo>
                  <a:lnTo>
                    <a:pt x="242" y="694"/>
                  </a:lnTo>
                  <a:lnTo>
                    <a:pt x="243" y="685"/>
                  </a:lnTo>
                  <a:lnTo>
                    <a:pt x="245" y="677"/>
                  </a:lnTo>
                  <a:lnTo>
                    <a:pt x="250" y="669"/>
                  </a:lnTo>
                  <a:lnTo>
                    <a:pt x="255" y="663"/>
                  </a:lnTo>
                  <a:lnTo>
                    <a:pt x="261" y="657"/>
                  </a:lnTo>
                  <a:lnTo>
                    <a:pt x="270" y="653"/>
                  </a:lnTo>
                  <a:lnTo>
                    <a:pt x="278" y="650"/>
                  </a:lnTo>
                  <a:lnTo>
                    <a:pt x="287" y="649"/>
                  </a:lnTo>
                  <a:lnTo>
                    <a:pt x="295" y="650"/>
                  </a:lnTo>
                  <a:lnTo>
                    <a:pt x="303" y="652"/>
                  </a:lnTo>
                  <a:lnTo>
                    <a:pt x="310" y="655"/>
                  </a:lnTo>
                  <a:lnTo>
                    <a:pt x="316" y="660"/>
                  </a:lnTo>
                  <a:lnTo>
                    <a:pt x="321" y="664"/>
                  </a:lnTo>
                  <a:lnTo>
                    <a:pt x="325" y="671"/>
                  </a:lnTo>
                  <a:lnTo>
                    <a:pt x="328" y="677"/>
                  </a:lnTo>
                  <a:lnTo>
                    <a:pt x="331" y="685"/>
                  </a:lnTo>
                  <a:lnTo>
                    <a:pt x="477" y="685"/>
                  </a:lnTo>
                  <a:lnTo>
                    <a:pt x="477" y="490"/>
                  </a:lnTo>
                  <a:lnTo>
                    <a:pt x="477" y="300"/>
                  </a:lnTo>
                  <a:lnTo>
                    <a:pt x="477" y="158"/>
                  </a:lnTo>
                  <a:lnTo>
                    <a:pt x="477" y="100"/>
                  </a:lnTo>
                  <a:lnTo>
                    <a:pt x="478" y="92"/>
                  </a:lnTo>
                  <a:lnTo>
                    <a:pt x="482" y="84"/>
                  </a:lnTo>
                  <a:lnTo>
                    <a:pt x="486" y="77"/>
                  </a:lnTo>
                  <a:lnTo>
                    <a:pt x="492" y="71"/>
                  </a:lnTo>
                  <a:lnTo>
                    <a:pt x="503" y="60"/>
                  </a:lnTo>
                  <a:lnTo>
                    <a:pt x="509" y="46"/>
                  </a:lnTo>
                  <a:lnTo>
                    <a:pt x="509" y="31"/>
                  </a:lnTo>
                  <a:lnTo>
                    <a:pt x="503" y="17"/>
                  </a:lnTo>
                  <a:lnTo>
                    <a:pt x="498" y="11"/>
                  </a:lnTo>
                  <a:lnTo>
                    <a:pt x="492" y="6"/>
                  </a:lnTo>
                  <a:lnTo>
                    <a:pt x="485" y="2"/>
                  </a:lnTo>
                  <a:lnTo>
                    <a:pt x="478" y="0"/>
                  </a:lnTo>
                  <a:lnTo>
                    <a:pt x="471" y="0"/>
                  </a:lnTo>
                  <a:lnTo>
                    <a:pt x="463" y="1"/>
                  </a:lnTo>
                  <a:lnTo>
                    <a:pt x="456" y="3"/>
                  </a:lnTo>
                  <a:lnTo>
                    <a:pt x="449" y="7"/>
                  </a:lnTo>
                  <a:lnTo>
                    <a:pt x="438" y="15"/>
                  </a:lnTo>
                  <a:lnTo>
                    <a:pt x="429" y="24"/>
                  </a:lnTo>
                  <a:lnTo>
                    <a:pt x="421" y="35"/>
                  </a:lnTo>
                  <a:lnTo>
                    <a:pt x="412" y="47"/>
                  </a:lnTo>
                  <a:lnTo>
                    <a:pt x="407" y="60"/>
                  </a:lnTo>
                  <a:lnTo>
                    <a:pt x="403" y="72"/>
                  </a:lnTo>
                  <a:lnTo>
                    <a:pt x="401" y="86"/>
                  </a:lnTo>
                  <a:lnTo>
                    <a:pt x="400" y="100"/>
                  </a:lnTo>
                  <a:lnTo>
                    <a:pt x="400" y="117"/>
                  </a:lnTo>
                  <a:lnTo>
                    <a:pt x="400" y="164"/>
                  </a:lnTo>
                  <a:lnTo>
                    <a:pt x="400" y="236"/>
                  </a:lnTo>
                  <a:lnTo>
                    <a:pt x="400" y="325"/>
                  </a:lnTo>
                  <a:lnTo>
                    <a:pt x="108" y="325"/>
                  </a:lnTo>
                  <a:lnTo>
                    <a:pt x="108" y="98"/>
                  </a:lnTo>
                  <a:lnTo>
                    <a:pt x="107" y="84"/>
                  </a:lnTo>
                  <a:lnTo>
                    <a:pt x="105" y="71"/>
                  </a:lnTo>
                  <a:lnTo>
                    <a:pt x="101" y="58"/>
                  </a:lnTo>
                  <a:lnTo>
                    <a:pt x="96" y="46"/>
                  </a:lnTo>
                  <a:lnTo>
                    <a:pt x="89" y="34"/>
                  </a:lnTo>
                  <a:lnTo>
                    <a:pt x="81" y="24"/>
                  </a:lnTo>
                  <a:lnTo>
                    <a:pt x="70" y="15"/>
                  </a:lnTo>
                  <a:lnTo>
                    <a:pt x="59" y="7"/>
                  </a:lnTo>
                  <a:lnTo>
                    <a:pt x="52" y="3"/>
                  </a:lnTo>
                  <a:lnTo>
                    <a:pt x="45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0" y="31"/>
                  </a:lnTo>
                  <a:lnTo>
                    <a:pt x="0" y="46"/>
                  </a:lnTo>
                  <a:lnTo>
                    <a:pt x="6" y="60"/>
                  </a:lnTo>
                  <a:lnTo>
                    <a:pt x="16" y="71"/>
                  </a:lnTo>
                  <a:lnTo>
                    <a:pt x="22" y="76"/>
                  </a:lnTo>
                  <a:lnTo>
                    <a:pt x="26" y="80"/>
                  </a:lnTo>
                  <a:lnTo>
                    <a:pt x="30" y="88"/>
                  </a:lnTo>
                  <a:lnTo>
                    <a:pt x="31" y="98"/>
                  </a:lnTo>
                  <a:lnTo>
                    <a:pt x="31" y="515"/>
                  </a:lnTo>
                  <a:lnTo>
                    <a:pt x="166" y="515"/>
                  </a:lnTo>
                  <a:lnTo>
                    <a:pt x="169" y="504"/>
                  </a:lnTo>
                  <a:lnTo>
                    <a:pt x="176" y="496"/>
                  </a:lnTo>
                  <a:lnTo>
                    <a:pt x="185" y="490"/>
                  </a:lnTo>
                  <a:lnTo>
                    <a:pt x="196" y="488"/>
                  </a:lnTo>
                  <a:lnTo>
                    <a:pt x="208" y="490"/>
                  </a:lnTo>
                  <a:lnTo>
                    <a:pt x="218" y="497"/>
                  </a:lnTo>
                  <a:lnTo>
                    <a:pt x="225" y="507"/>
                  </a:lnTo>
                  <a:lnTo>
                    <a:pt x="227" y="519"/>
                  </a:lnTo>
                  <a:lnTo>
                    <a:pt x="225" y="531"/>
                  </a:lnTo>
                  <a:lnTo>
                    <a:pt x="218" y="540"/>
                  </a:lnTo>
                  <a:lnTo>
                    <a:pt x="208" y="547"/>
                  </a:lnTo>
                  <a:lnTo>
                    <a:pt x="196" y="549"/>
                  </a:lnTo>
                  <a:lnTo>
                    <a:pt x="184" y="547"/>
                  </a:lnTo>
                  <a:lnTo>
                    <a:pt x="174" y="540"/>
                  </a:lnTo>
                  <a:lnTo>
                    <a:pt x="168" y="528"/>
                  </a:lnTo>
                  <a:lnTo>
                    <a:pt x="166" y="515"/>
                  </a:lnTo>
                  <a:lnTo>
                    <a:pt x="31" y="515"/>
                  </a:lnTo>
                  <a:lnTo>
                    <a:pt x="31" y="925"/>
                  </a:lnTo>
                  <a:lnTo>
                    <a:pt x="32" y="946"/>
                  </a:lnTo>
                  <a:lnTo>
                    <a:pt x="36" y="968"/>
                  </a:lnTo>
                  <a:lnTo>
                    <a:pt x="40" y="989"/>
                  </a:lnTo>
                  <a:lnTo>
                    <a:pt x="48" y="1010"/>
                  </a:lnTo>
                  <a:lnTo>
                    <a:pt x="58" y="1029"/>
                  </a:lnTo>
                  <a:lnTo>
                    <a:pt x="68" y="1048"/>
                  </a:lnTo>
                  <a:lnTo>
                    <a:pt x="82" y="1066"/>
                  </a:lnTo>
                  <a:lnTo>
                    <a:pt x="97" y="1082"/>
                  </a:lnTo>
                  <a:lnTo>
                    <a:pt x="113" y="1097"/>
                  </a:lnTo>
                  <a:lnTo>
                    <a:pt x="130" y="1110"/>
                  </a:lnTo>
                  <a:lnTo>
                    <a:pt x="149" y="1122"/>
                  </a:lnTo>
                  <a:lnTo>
                    <a:pt x="169" y="1131"/>
                  </a:lnTo>
                  <a:lnTo>
                    <a:pt x="189" y="1138"/>
                  </a:lnTo>
                  <a:lnTo>
                    <a:pt x="211" y="1143"/>
                  </a:lnTo>
                  <a:lnTo>
                    <a:pt x="233" y="1147"/>
                  </a:lnTo>
                  <a:lnTo>
                    <a:pt x="255" y="1148"/>
                  </a:lnTo>
                  <a:lnTo>
                    <a:pt x="276" y="1147"/>
                  </a:lnTo>
                  <a:lnTo>
                    <a:pt x="298" y="1143"/>
                  </a:lnTo>
                  <a:lnTo>
                    <a:pt x="319" y="1138"/>
                  </a:lnTo>
                  <a:lnTo>
                    <a:pt x="340" y="1131"/>
                  </a:lnTo>
                  <a:lnTo>
                    <a:pt x="359" y="1122"/>
                  </a:lnTo>
                  <a:lnTo>
                    <a:pt x="378" y="1110"/>
                  </a:lnTo>
                  <a:lnTo>
                    <a:pt x="395" y="1097"/>
                  </a:lnTo>
                  <a:lnTo>
                    <a:pt x="411" y="1082"/>
                  </a:lnTo>
                  <a:lnTo>
                    <a:pt x="426" y="1066"/>
                  </a:lnTo>
                  <a:lnTo>
                    <a:pt x="440" y="1048"/>
                  </a:lnTo>
                  <a:lnTo>
                    <a:pt x="450" y="1029"/>
                  </a:lnTo>
                  <a:lnTo>
                    <a:pt x="460" y="1010"/>
                  </a:lnTo>
                  <a:lnTo>
                    <a:pt x="468" y="989"/>
                  </a:lnTo>
                  <a:lnTo>
                    <a:pt x="472" y="968"/>
                  </a:lnTo>
                  <a:lnTo>
                    <a:pt x="476" y="946"/>
                  </a:lnTo>
                  <a:lnTo>
                    <a:pt x="477" y="925"/>
                  </a:lnTo>
                  <a:lnTo>
                    <a:pt x="477" y="918"/>
                  </a:lnTo>
                  <a:lnTo>
                    <a:pt x="477" y="899"/>
                  </a:lnTo>
                  <a:lnTo>
                    <a:pt x="477" y="872"/>
                  </a:lnTo>
                  <a:lnTo>
                    <a:pt x="477" y="839"/>
                  </a:lnTo>
                  <a:lnTo>
                    <a:pt x="296" y="83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06" name="Group 14"/>
          <p:cNvGrpSpPr>
            <a:grpSpLocks/>
          </p:cNvGrpSpPr>
          <p:nvPr/>
        </p:nvGrpSpPr>
        <p:grpSpPr bwMode="auto">
          <a:xfrm>
            <a:off x="6019800" y="3581400"/>
            <a:ext cx="304800" cy="457200"/>
            <a:chOff x="3312" y="1776"/>
            <a:chExt cx="192" cy="288"/>
          </a:xfrm>
        </p:grpSpPr>
        <p:sp>
          <p:nvSpPr>
            <p:cNvPr id="33807" name="Freeform 15"/>
            <p:cNvSpPr>
              <a:spLocks/>
            </p:cNvSpPr>
            <p:nvPr/>
          </p:nvSpPr>
          <p:spPr bwMode="auto">
            <a:xfrm>
              <a:off x="3312" y="1776"/>
              <a:ext cx="96" cy="288"/>
            </a:xfrm>
            <a:custGeom>
              <a:avLst/>
              <a:gdLst>
                <a:gd name="T0" fmla="*/ 289 w 509"/>
                <a:gd name="T1" fmla="*/ 876 h 1148"/>
                <a:gd name="T2" fmla="*/ 259 w 509"/>
                <a:gd name="T3" fmla="*/ 915 h 1148"/>
                <a:gd name="T4" fmla="*/ 215 w 509"/>
                <a:gd name="T5" fmla="*/ 929 h 1148"/>
                <a:gd name="T6" fmla="*/ 169 w 509"/>
                <a:gd name="T7" fmla="*/ 915 h 1148"/>
                <a:gd name="T8" fmla="*/ 139 w 509"/>
                <a:gd name="T9" fmla="*/ 880 h 1148"/>
                <a:gd name="T10" fmla="*/ 134 w 509"/>
                <a:gd name="T11" fmla="*/ 830 h 1148"/>
                <a:gd name="T12" fmla="*/ 157 w 509"/>
                <a:gd name="T13" fmla="*/ 789 h 1148"/>
                <a:gd name="T14" fmla="*/ 198 w 509"/>
                <a:gd name="T15" fmla="*/ 766 h 1148"/>
                <a:gd name="T16" fmla="*/ 245 w 509"/>
                <a:gd name="T17" fmla="*/ 770 h 1148"/>
                <a:gd name="T18" fmla="*/ 280 w 509"/>
                <a:gd name="T19" fmla="*/ 798 h 1148"/>
                <a:gd name="T20" fmla="*/ 296 w 509"/>
                <a:gd name="T21" fmla="*/ 839 h 1148"/>
                <a:gd name="T22" fmla="*/ 477 w 509"/>
                <a:gd name="T23" fmla="*/ 769 h 1148"/>
                <a:gd name="T24" fmla="*/ 331 w 509"/>
                <a:gd name="T25" fmla="*/ 685 h 1148"/>
                <a:gd name="T26" fmla="*/ 332 w 509"/>
                <a:gd name="T27" fmla="*/ 693 h 1148"/>
                <a:gd name="T28" fmla="*/ 328 w 509"/>
                <a:gd name="T29" fmla="*/ 713 h 1148"/>
                <a:gd name="T30" fmla="*/ 312 w 509"/>
                <a:gd name="T31" fmla="*/ 732 h 1148"/>
                <a:gd name="T32" fmla="*/ 287 w 509"/>
                <a:gd name="T33" fmla="*/ 740 h 1148"/>
                <a:gd name="T34" fmla="*/ 261 w 509"/>
                <a:gd name="T35" fmla="*/ 732 h 1148"/>
                <a:gd name="T36" fmla="*/ 245 w 509"/>
                <a:gd name="T37" fmla="*/ 713 h 1148"/>
                <a:gd name="T38" fmla="*/ 243 w 509"/>
                <a:gd name="T39" fmla="*/ 685 h 1148"/>
                <a:gd name="T40" fmla="*/ 255 w 509"/>
                <a:gd name="T41" fmla="*/ 663 h 1148"/>
                <a:gd name="T42" fmla="*/ 278 w 509"/>
                <a:gd name="T43" fmla="*/ 650 h 1148"/>
                <a:gd name="T44" fmla="*/ 303 w 509"/>
                <a:gd name="T45" fmla="*/ 652 h 1148"/>
                <a:gd name="T46" fmla="*/ 321 w 509"/>
                <a:gd name="T47" fmla="*/ 664 h 1148"/>
                <a:gd name="T48" fmla="*/ 331 w 509"/>
                <a:gd name="T49" fmla="*/ 685 h 1148"/>
                <a:gd name="T50" fmla="*/ 477 w 509"/>
                <a:gd name="T51" fmla="*/ 300 h 1148"/>
                <a:gd name="T52" fmla="*/ 478 w 509"/>
                <a:gd name="T53" fmla="*/ 92 h 1148"/>
                <a:gd name="T54" fmla="*/ 492 w 509"/>
                <a:gd name="T55" fmla="*/ 71 h 1148"/>
                <a:gd name="T56" fmla="*/ 509 w 509"/>
                <a:gd name="T57" fmla="*/ 31 h 1148"/>
                <a:gd name="T58" fmla="*/ 492 w 509"/>
                <a:gd name="T59" fmla="*/ 6 h 1148"/>
                <a:gd name="T60" fmla="*/ 471 w 509"/>
                <a:gd name="T61" fmla="*/ 0 h 1148"/>
                <a:gd name="T62" fmla="*/ 449 w 509"/>
                <a:gd name="T63" fmla="*/ 7 h 1148"/>
                <a:gd name="T64" fmla="*/ 421 w 509"/>
                <a:gd name="T65" fmla="*/ 35 h 1148"/>
                <a:gd name="T66" fmla="*/ 403 w 509"/>
                <a:gd name="T67" fmla="*/ 72 h 1148"/>
                <a:gd name="T68" fmla="*/ 400 w 509"/>
                <a:gd name="T69" fmla="*/ 117 h 1148"/>
                <a:gd name="T70" fmla="*/ 400 w 509"/>
                <a:gd name="T71" fmla="*/ 325 h 1148"/>
                <a:gd name="T72" fmla="*/ 107 w 509"/>
                <a:gd name="T73" fmla="*/ 84 h 1148"/>
                <a:gd name="T74" fmla="*/ 96 w 509"/>
                <a:gd name="T75" fmla="*/ 46 h 1148"/>
                <a:gd name="T76" fmla="*/ 70 w 509"/>
                <a:gd name="T77" fmla="*/ 15 h 1148"/>
                <a:gd name="T78" fmla="*/ 45 w 509"/>
                <a:gd name="T79" fmla="*/ 1 h 1148"/>
                <a:gd name="T80" fmla="*/ 23 w 509"/>
                <a:gd name="T81" fmla="*/ 2 h 1148"/>
                <a:gd name="T82" fmla="*/ 6 w 509"/>
                <a:gd name="T83" fmla="*/ 17 h 1148"/>
                <a:gd name="T84" fmla="*/ 6 w 509"/>
                <a:gd name="T85" fmla="*/ 60 h 1148"/>
                <a:gd name="T86" fmla="*/ 26 w 509"/>
                <a:gd name="T87" fmla="*/ 80 h 1148"/>
                <a:gd name="T88" fmla="*/ 31 w 509"/>
                <a:gd name="T89" fmla="*/ 515 h 1148"/>
                <a:gd name="T90" fmla="*/ 176 w 509"/>
                <a:gd name="T91" fmla="*/ 496 h 1148"/>
                <a:gd name="T92" fmla="*/ 208 w 509"/>
                <a:gd name="T93" fmla="*/ 490 h 1148"/>
                <a:gd name="T94" fmla="*/ 227 w 509"/>
                <a:gd name="T95" fmla="*/ 519 h 1148"/>
                <a:gd name="T96" fmla="*/ 208 w 509"/>
                <a:gd name="T97" fmla="*/ 547 h 1148"/>
                <a:gd name="T98" fmla="*/ 174 w 509"/>
                <a:gd name="T99" fmla="*/ 540 h 1148"/>
                <a:gd name="T100" fmla="*/ 31 w 509"/>
                <a:gd name="T101" fmla="*/ 515 h 1148"/>
                <a:gd name="T102" fmla="*/ 36 w 509"/>
                <a:gd name="T103" fmla="*/ 968 h 1148"/>
                <a:gd name="T104" fmla="*/ 58 w 509"/>
                <a:gd name="T105" fmla="*/ 1029 h 1148"/>
                <a:gd name="T106" fmla="*/ 97 w 509"/>
                <a:gd name="T107" fmla="*/ 1082 h 1148"/>
                <a:gd name="T108" fmla="*/ 149 w 509"/>
                <a:gd name="T109" fmla="*/ 1122 h 1148"/>
                <a:gd name="T110" fmla="*/ 211 w 509"/>
                <a:gd name="T111" fmla="*/ 1143 h 1148"/>
                <a:gd name="T112" fmla="*/ 276 w 509"/>
                <a:gd name="T113" fmla="*/ 1147 h 1148"/>
                <a:gd name="T114" fmla="*/ 340 w 509"/>
                <a:gd name="T115" fmla="*/ 1131 h 1148"/>
                <a:gd name="T116" fmla="*/ 395 w 509"/>
                <a:gd name="T117" fmla="*/ 1097 h 1148"/>
                <a:gd name="T118" fmla="*/ 440 w 509"/>
                <a:gd name="T119" fmla="*/ 1048 h 1148"/>
                <a:gd name="T120" fmla="*/ 468 w 509"/>
                <a:gd name="T121" fmla="*/ 989 h 1148"/>
                <a:gd name="T122" fmla="*/ 477 w 509"/>
                <a:gd name="T123" fmla="*/ 925 h 1148"/>
                <a:gd name="T124" fmla="*/ 477 w 509"/>
                <a:gd name="T125" fmla="*/ 872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9" h="1148">
                  <a:moveTo>
                    <a:pt x="296" y="839"/>
                  </a:moveTo>
                  <a:lnTo>
                    <a:pt x="294" y="859"/>
                  </a:lnTo>
                  <a:lnTo>
                    <a:pt x="289" y="876"/>
                  </a:lnTo>
                  <a:lnTo>
                    <a:pt x="281" y="891"/>
                  </a:lnTo>
                  <a:lnTo>
                    <a:pt x="272" y="905"/>
                  </a:lnTo>
                  <a:lnTo>
                    <a:pt x="259" y="915"/>
                  </a:lnTo>
                  <a:lnTo>
                    <a:pt x="247" y="922"/>
                  </a:lnTo>
                  <a:lnTo>
                    <a:pt x="232" y="928"/>
                  </a:lnTo>
                  <a:lnTo>
                    <a:pt x="215" y="929"/>
                  </a:lnTo>
                  <a:lnTo>
                    <a:pt x="198" y="928"/>
                  </a:lnTo>
                  <a:lnTo>
                    <a:pt x="183" y="922"/>
                  </a:lnTo>
                  <a:lnTo>
                    <a:pt x="169" y="915"/>
                  </a:lnTo>
                  <a:lnTo>
                    <a:pt x="157" y="905"/>
                  </a:lnTo>
                  <a:lnTo>
                    <a:pt x="146" y="893"/>
                  </a:lnTo>
                  <a:lnTo>
                    <a:pt x="139" y="880"/>
                  </a:lnTo>
                  <a:lnTo>
                    <a:pt x="134" y="864"/>
                  </a:lnTo>
                  <a:lnTo>
                    <a:pt x="132" y="847"/>
                  </a:lnTo>
                  <a:lnTo>
                    <a:pt x="134" y="830"/>
                  </a:lnTo>
                  <a:lnTo>
                    <a:pt x="139" y="815"/>
                  </a:lnTo>
                  <a:lnTo>
                    <a:pt x="146" y="801"/>
                  </a:lnTo>
                  <a:lnTo>
                    <a:pt x="157" y="789"/>
                  </a:lnTo>
                  <a:lnTo>
                    <a:pt x="169" y="778"/>
                  </a:lnTo>
                  <a:lnTo>
                    <a:pt x="183" y="771"/>
                  </a:lnTo>
                  <a:lnTo>
                    <a:pt x="198" y="766"/>
                  </a:lnTo>
                  <a:lnTo>
                    <a:pt x="215" y="764"/>
                  </a:lnTo>
                  <a:lnTo>
                    <a:pt x="232" y="766"/>
                  </a:lnTo>
                  <a:lnTo>
                    <a:pt x="245" y="770"/>
                  </a:lnTo>
                  <a:lnTo>
                    <a:pt x="259" y="777"/>
                  </a:lnTo>
                  <a:lnTo>
                    <a:pt x="271" y="786"/>
                  </a:lnTo>
                  <a:lnTo>
                    <a:pt x="280" y="798"/>
                  </a:lnTo>
                  <a:lnTo>
                    <a:pt x="288" y="811"/>
                  </a:lnTo>
                  <a:lnTo>
                    <a:pt x="294" y="824"/>
                  </a:lnTo>
                  <a:lnTo>
                    <a:pt x="296" y="839"/>
                  </a:lnTo>
                  <a:lnTo>
                    <a:pt x="477" y="839"/>
                  </a:lnTo>
                  <a:lnTo>
                    <a:pt x="477" y="807"/>
                  </a:lnTo>
                  <a:lnTo>
                    <a:pt x="477" y="769"/>
                  </a:lnTo>
                  <a:lnTo>
                    <a:pt x="477" y="728"/>
                  </a:lnTo>
                  <a:lnTo>
                    <a:pt x="477" y="685"/>
                  </a:lnTo>
                  <a:lnTo>
                    <a:pt x="331" y="685"/>
                  </a:lnTo>
                  <a:lnTo>
                    <a:pt x="331" y="686"/>
                  </a:lnTo>
                  <a:lnTo>
                    <a:pt x="332" y="690"/>
                  </a:lnTo>
                  <a:lnTo>
                    <a:pt x="332" y="693"/>
                  </a:lnTo>
                  <a:lnTo>
                    <a:pt x="332" y="694"/>
                  </a:lnTo>
                  <a:lnTo>
                    <a:pt x="331" y="703"/>
                  </a:lnTo>
                  <a:lnTo>
                    <a:pt x="328" y="713"/>
                  </a:lnTo>
                  <a:lnTo>
                    <a:pt x="324" y="720"/>
                  </a:lnTo>
                  <a:lnTo>
                    <a:pt x="319" y="726"/>
                  </a:lnTo>
                  <a:lnTo>
                    <a:pt x="312" y="732"/>
                  </a:lnTo>
                  <a:lnTo>
                    <a:pt x="304" y="737"/>
                  </a:lnTo>
                  <a:lnTo>
                    <a:pt x="296" y="739"/>
                  </a:lnTo>
                  <a:lnTo>
                    <a:pt x="287" y="740"/>
                  </a:lnTo>
                  <a:lnTo>
                    <a:pt x="278" y="739"/>
                  </a:lnTo>
                  <a:lnTo>
                    <a:pt x="270" y="737"/>
                  </a:lnTo>
                  <a:lnTo>
                    <a:pt x="261" y="732"/>
                  </a:lnTo>
                  <a:lnTo>
                    <a:pt x="255" y="726"/>
                  </a:lnTo>
                  <a:lnTo>
                    <a:pt x="250" y="720"/>
                  </a:lnTo>
                  <a:lnTo>
                    <a:pt x="245" y="713"/>
                  </a:lnTo>
                  <a:lnTo>
                    <a:pt x="243" y="703"/>
                  </a:lnTo>
                  <a:lnTo>
                    <a:pt x="242" y="694"/>
                  </a:lnTo>
                  <a:lnTo>
                    <a:pt x="243" y="685"/>
                  </a:lnTo>
                  <a:lnTo>
                    <a:pt x="245" y="677"/>
                  </a:lnTo>
                  <a:lnTo>
                    <a:pt x="250" y="669"/>
                  </a:lnTo>
                  <a:lnTo>
                    <a:pt x="255" y="663"/>
                  </a:lnTo>
                  <a:lnTo>
                    <a:pt x="261" y="657"/>
                  </a:lnTo>
                  <a:lnTo>
                    <a:pt x="270" y="653"/>
                  </a:lnTo>
                  <a:lnTo>
                    <a:pt x="278" y="650"/>
                  </a:lnTo>
                  <a:lnTo>
                    <a:pt x="287" y="649"/>
                  </a:lnTo>
                  <a:lnTo>
                    <a:pt x="295" y="650"/>
                  </a:lnTo>
                  <a:lnTo>
                    <a:pt x="303" y="652"/>
                  </a:lnTo>
                  <a:lnTo>
                    <a:pt x="310" y="655"/>
                  </a:lnTo>
                  <a:lnTo>
                    <a:pt x="316" y="660"/>
                  </a:lnTo>
                  <a:lnTo>
                    <a:pt x="321" y="664"/>
                  </a:lnTo>
                  <a:lnTo>
                    <a:pt x="325" y="671"/>
                  </a:lnTo>
                  <a:lnTo>
                    <a:pt x="328" y="677"/>
                  </a:lnTo>
                  <a:lnTo>
                    <a:pt x="331" y="685"/>
                  </a:lnTo>
                  <a:lnTo>
                    <a:pt x="477" y="685"/>
                  </a:lnTo>
                  <a:lnTo>
                    <a:pt x="477" y="490"/>
                  </a:lnTo>
                  <a:lnTo>
                    <a:pt x="477" y="300"/>
                  </a:lnTo>
                  <a:lnTo>
                    <a:pt x="477" y="158"/>
                  </a:lnTo>
                  <a:lnTo>
                    <a:pt x="477" y="100"/>
                  </a:lnTo>
                  <a:lnTo>
                    <a:pt x="478" y="92"/>
                  </a:lnTo>
                  <a:lnTo>
                    <a:pt x="482" y="84"/>
                  </a:lnTo>
                  <a:lnTo>
                    <a:pt x="486" y="77"/>
                  </a:lnTo>
                  <a:lnTo>
                    <a:pt x="492" y="71"/>
                  </a:lnTo>
                  <a:lnTo>
                    <a:pt x="503" y="60"/>
                  </a:lnTo>
                  <a:lnTo>
                    <a:pt x="509" y="46"/>
                  </a:lnTo>
                  <a:lnTo>
                    <a:pt x="509" y="31"/>
                  </a:lnTo>
                  <a:lnTo>
                    <a:pt x="503" y="17"/>
                  </a:lnTo>
                  <a:lnTo>
                    <a:pt x="498" y="11"/>
                  </a:lnTo>
                  <a:lnTo>
                    <a:pt x="492" y="6"/>
                  </a:lnTo>
                  <a:lnTo>
                    <a:pt x="485" y="2"/>
                  </a:lnTo>
                  <a:lnTo>
                    <a:pt x="478" y="0"/>
                  </a:lnTo>
                  <a:lnTo>
                    <a:pt x="471" y="0"/>
                  </a:lnTo>
                  <a:lnTo>
                    <a:pt x="463" y="1"/>
                  </a:lnTo>
                  <a:lnTo>
                    <a:pt x="456" y="3"/>
                  </a:lnTo>
                  <a:lnTo>
                    <a:pt x="449" y="7"/>
                  </a:lnTo>
                  <a:lnTo>
                    <a:pt x="438" y="15"/>
                  </a:lnTo>
                  <a:lnTo>
                    <a:pt x="429" y="24"/>
                  </a:lnTo>
                  <a:lnTo>
                    <a:pt x="421" y="35"/>
                  </a:lnTo>
                  <a:lnTo>
                    <a:pt x="412" y="47"/>
                  </a:lnTo>
                  <a:lnTo>
                    <a:pt x="407" y="60"/>
                  </a:lnTo>
                  <a:lnTo>
                    <a:pt x="403" y="72"/>
                  </a:lnTo>
                  <a:lnTo>
                    <a:pt x="401" y="86"/>
                  </a:lnTo>
                  <a:lnTo>
                    <a:pt x="400" y="100"/>
                  </a:lnTo>
                  <a:lnTo>
                    <a:pt x="400" y="117"/>
                  </a:lnTo>
                  <a:lnTo>
                    <a:pt x="400" y="164"/>
                  </a:lnTo>
                  <a:lnTo>
                    <a:pt x="400" y="236"/>
                  </a:lnTo>
                  <a:lnTo>
                    <a:pt x="400" y="325"/>
                  </a:lnTo>
                  <a:lnTo>
                    <a:pt x="108" y="325"/>
                  </a:lnTo>
                  <a:lnTo>
                    <a:pt x="108" y="98"/>
                  </a:lnTo>
                  <a:lnTo>
                    <a:pt x="107" y="84"/>
                  </a:lnTo>
                  <a:lnTo>
                    <a:pt x="105" y="71"/>
                  </a:lnTo>
                  <a:lnTo>
                    <a:pt x="101" y="58"/>
                  </a:lnTo>
                  <a:lnTo>
                    <a:pt x="96" y="46"/>
                  </a:lnTo>
                  <a:lnTo>
                    <a:pt x="89" y="34"/>
                  </a:lnTo>
                  <a:lnTo>
                    <a:pt x="81" y="24"/>
                  </a:lnTo>
                  <a:lnTo>
                    <a:pt x="70" y="15"/>
                  </a:lnTo>
                  <a:lnTo>
                    <a:pt x="59" y="7"/>
                  </a:lnTo>
                  <a:lnTo>
                    <a:pt x="52" y="3"/>
                  </a:lnTo>
                  <a:lnTo>
                    <a:pt x="45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0" y="31"/>
                  </a:lnTo>
                  <a:lnTo>
                    <a:pt x="0" y="46"/>
                  </a:lnTo>
                  <a:lnTo>
                    <a:pt x="6" y="60"/>
                  </a:lnTo>
                  <a:lnTo>
                    <a:pt x="16" y="71"/>
                  </a:lnTo>
                  <a:lnTo>
                    <a:pt x="22" y="76"/>
                  </a:lnTo>
                  <a:lnTo>
                    <a:pt x="26" y="80"/>
                  </a:lnTo>
                  <a:lnTo>
                    <a:pt x="30" y="88"/>
                  </a:lnTo>
                  <a:lnTo>
                    <a:pt x="31" y="98"/>
                  </a:lnTo>
                  <a:lnTo>
                    <a:pt x="31" y="515"/>
                  </a:lnTo>
                  <a:lnTo>
                    <a:pt x="166" y="515"/>
                  </a:lnTo>
                  <a:lnTo>
                    <a:pt x="169" y="504"/>
                  </a:lnTo>
                  <a:lnTo>
                    <a:pt x="176" y="496"/>
                  </a:lnTo>
                  <a:lnTo>
                    <a:pt x="185" y="490"/>
                  </a:lnTo>
                  <a:lnTo>
                    <a:pt x="196" y="488"/>
                  </a:lnTo>
                  <a:lnTo>
                    <a:pt x="208" y="490"/>
                  </a:lnTo>
                  <a:lnTo>
                    <a:pt x="218" y="497"/>
                  </a:lnTo>
                  <a:lnTo>
                    <a:pt x="225" y="507"/>
                  </a:lnTo>
                  <a:lnTo>
                    <a:pt x="227" y="519"/>
                  </a:lnTo>
                  <a:lnTo>
                    <a:pt x="225" y="531"/>
                  </a:lnTo>
                  <a:lnTo>
                    <a:pt x="218" y="540"/>
                  </a:lnTo>
                  <a:lnTo>
                    <a:pt x="208" y="547"/>
                  </a:lnTo>
                  <a:lnTo>
                    <a:pt x="196" y="549"/>
                  </a:lnTo>
                  <a:lnTo>
                    <a:pt x="184" y="547"/>
                  </a:lnTo>
                  <a:lnTo>
                    <a:pt x="174" y="540"/>
                  </a:lnTo>
                  <a:lnTo>
                    <a:pt x="168" y="528"/>
                  </a:lnTo>
                  <a:lnTo>
                    <a:pt x="166" y="515"/>
                  </a:lnTo>
                  <a:lnTo>
                    <a:pt x="31" y="515"/>
                  </a:lnTo>
                  <a:lnTo>
                    <a:pt x="31" y="925"/>
                  </a:lnTo>
                  <a:lnTo>
                    <a:pt x="32" y="946"/>
                  </a:lnTo>
                  <a:lnTo>
                    <a:pt x="36" y="968"/>
                  </a:lnTo>
                  <a:lnTo>
                    <a:pt x="40" y="989"/>
                  </a:lnTo>
                  <a:lnTo>
                    <a:pt x="48" y="1010"/>
                  </a:lnTo>
                  <a:lnTo>
                    <a:pt x="58" y="1029"/>
                  </a:lnTo>
                  <a:lnTo>
                    <a:pt x="68" y="1048"/>
                  </a:lnTo>
                  <a:lnTo>
                    <a:pt x="82" y="1066"/>
                  </a:lnTo>
                  <a:lnTo>
                    <a:pt x="97" y="1082"/>
                  </a:lnTo>
                  <a:lnTo>
                    <a:pt x="113" y="1097"/>
                  </a:lnTo>
                  <a:lnTo>
                    <a:pt x="130" y="1110"/>
                  </a:lnTo>
                  <a:lnTo>
                    <a:pt x="149" y="1122"/>
                  </a:lnTo>
                  <a:lnTo>
                    <a:pt x="169" y="1131"/>
                  </a:lnTo>
                  <a:lnTo>
                    <a:pt x="189" y="1138"/>
                  </a:lnTo>
                  <a:lnTo>
                    <a:pt x="211" y="1143"/>
                  </a:lnTo>
                  <a:lnTo>
                    <a:pt x="233" y="1147"/>
                  </a:lnTo>
                  <a:lnTo>
                    <a:pt x="255" y="1148"/>
                  </a:lnTo>
                  <a:lnTo>
                    <a:pt x="276" y="1147"/>
                  </a:lnTo>
                  <a:lnTo>
                    <a:pt x="298" y="1143"/>
                  </a:lnTo>
                  <a:lnTo>
                    <a:pt x="319" y="1138"/>
                  </a:lnTo>
                  <a:lnTo>
                    <a:pt x="340" y="1131"/>
                  </a:lnTo>
                  <a:lnTo>
                    <a:pt x="359" y="1122"/>
                  </a:lnTo>
                  <a:lnTo>
                    <a:pt x="378" y="1110"/>
                  </a:lnTo>
                  <a:lnTo>
                    <a:pt x="395" y="1097"/>
                  </a:lnTo>
                  <a:lnTo>
                    <a:pt x="411" y="1082"/>
                  </a:lnTo>
                  <a:lnTo>
                    <a:pt x="426" y="1066"/>
                  </a:lnTo>
                  <a:lnTo>
                    <a:pt x="440" y="1048"/>
                  </a:lnTo>
                  <a:lnTo>
                    <a:pt x="450" y="1029"/>
                  </a:lnTo>
                  <a:lnTo>
                    <a:pt x="460" y="1010"/>
                  </a:lnTo>
                  <a:lnTo>
                    <a:pt x="468" y="989"/>
                  </a:lnTo>
                  <a:lnTo>
                    <a:pt x="472" y="968"/>
                  </a:lnTo>
                  <a:lnTo>
                    <a:pt x="476" y="946"/>
                  </a:lnTo>
                  <a:lnTo>
                    <a:pt x="477" y="925"/>
                  </a:lnTo>
                  <a:lnTo>
                    <a:pt x="477" y="918"/>
                  </a:lnTo>
                  <a:lnTo>
                    <a:pt x="477" y="899"/>
                  </a:lnTo>
                  <a:lnTo>
                    <a:pt x="477" y="872"/>
                  </a:lnTo>
                  <a:lnTo>
                    <a:pt x="477" y="839"/>
                  </a:lnTo>
                  <a:lnTo>
                    <a:pt x="296" y="83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Freeform 16"/>
            <p:cNvSpPr>
              <a:spLocks/>
            </p:cNvSpPr>
            <p:nvPr/>
          </p:nvSpPr>
          <p:spPr bwMode="auto">
            <a:xfrm>
              <a:off x="3408" y="1776"/>
              <a:ext cx="96" cy="288"/>
            </a:xfrm>
            <a:custGeom>
              <a:avLst/>
              <a:gdLst>
                <a:gd name="T0" fmla="*/ 289 w 509"/>
                <a:gd name="T1" fmla="*/ 876 h 1148"/>
                <a:gd name="T2" fmla="*/ 259 w 509"/>
                <a:gd name="T3" fmla="*/ 915 h 1148"/>
                <a:gd name="T4" fmla="*/ 215 w 509"/>
                <a:gd name="T5" fmla="*/ 929 h 1148"/>
                <a:gd name="T6" fmla="*/ 169 w 509"/>
                <a:gd name="T7" fmla="*/ 915 h 1148"/>
                <a:gd name="T8" fmla="*/ 139 w 509"/>
                <a:gd name="T9" fmla="*/ 880 h 1148"/>
                <a:gd name="T10" fmla="*/ 134 w 509"/>
                <a:gd name="T11" fmla="*/ 830 h 1148"/>
                <a:gd name="T12" fmla="*/ 157 w 509"/>
                <a:gd name="T13" fmla="*/ 789 h 1148"/>
                <a:gd name="T14" fmla="*/ 198 w 509"/>
                <a:gd name="T15" fmla="*/ 766 h 1148"/>
                <a:gd name="T16" fmla="*/ 245 w 509"/>
                <a:gd name="T17" fmla="*/ 770 h 1148"/>
                <a:gd name="T18" fmla="*/ 280 w 509"/>
                <a:gd name="T19" fmla="*/ 798 h 1148"/>
                <a:gd name="T20" fmla="*/ 296 w 509"/>
                <a:gd name="T21" fmla="*/ 839 h 1148"/>
                <a:gd name="T22" fmla="*/ 477 w 509"/>
                <a:gd name="T23" fmla="*/ 769 h 1148"/>
                <a:gd name="T24" fmla="*/ 331 w 509"/>
                <a:gd name="T25" fmla="*/ 685 h 1148"/>
                <a:gd name="T26" fmla="*/ 332 w 509"/>
                <a:gd name="T27" fmla="*/ 693 h 1148"/>
                <a:gd name="T28" fmla="*/ 328 w 509"/>
                <a:gd name="T29" fmla="*/ 713 h 1148"/>
                <a:gd name="T30" fmla="*/ 312 w 509"/>
                <a:gd name="T31" fmla="*/ 732 h 1148"/>
                <a:gd name="T32" fmla="*/ 287 w 509"/>
                <a:gd name="T33" fmla="*/ 740 h 1148"/>
                <a:gd name="T34" fmla="*/ 261 w 509"/>
                <a:gd name="T35" fmla="*/ 732 h 1148"/>
                <a:gd name="T36" fmla="*/ 245 w 509"/>
                <a:gd name="T37" fmla="*/ 713 h 1148"/>
                <a:gd name="T38" fmla="*/ 243 w 509"/>
                <a:gd name="T39" fmla="*/ 685 h 1148"/>
                <a:gd name="T40" fmla="*/ 255 w 509"/>
                <a:gd name="T41" fmla="*/ 663 h 1148"/>
                <a:gd name="T42" fmla="*/ 278 w 509"/>
                <a:gd name="T43" fmla="*/ 650 h 1148"/>
                <a:gd name="T44" fmla="*/ 303 w 509"/>
                <a:gd name="T45" fmla="*/ 652 h 1148"/>
                <a:gd name="T46" fmla="*/ 321 w 509"/>
                <a:gd name="T47" fmla="*/ 664 h 1148"/>
                <a:gd name="T48" fmla="*/ 331 w 509"/>
                <a:gd name="T49" fmla="*/ 685 h 1148"/>
                <a:gd name="T50" fmla="*/ 477 w 509"/>
                <a:gd name="T51" fmla="*/ 300 h 1148"/>
                <a:gd name="T52" fmla="*/ 478 w 509"/>
                <a:gd name="T53" fmla="*/ 92 h 1148"/>
                <a:gd name="T54" fmla="*/ 492 w 509"/>
                <a:gd name="T55" fmla="*/ 71 h 1148"/>
                <a:gd name="T56" fmla="*/ 509 w 509"/>
                <a:gd name="T57" fmla="*/ 31 h 1148"/>
                <a:gd name="T58" fmla="*/ 492 w 509"/>
                <a:gd name="T59" fmla="*/ 6 h 1148"/>
                <a:gd name="T60" fmla="*/ 471 w 509"/>
                <a:gd name="T61" fmla="*/ 0 h 1148"/>
                <a:gd name="T62" fmla="*/ 449 w 509"/>
                <a:gd name="T63" fmla="*/ 7 h 1148"/>
                <a:gd name="T64" fmla="*/ 421 w 509"/>
                <a:gd name="T65" fmla="*/ 35 h 1148"/>
                <a:gd name="T66" fmla="*/ 403 w 509"/>
                <a:gd name="T67" fmla="*/ 72 h 1148"/>
                <a:gd name="T68" fmla="*/ 400 w 509"/>
                <a:gd name="T69" fmla="*/ 117 h 1148"/>
                <a:gd name="T70" fmla="*/ 400 w 509"/>
                <a:gd name="T71" fmla="*/ 325 h 1148"/>
                <a:gd name="T72" fmla="*/ 107 w 509"/>
                <a:gd name="T73" fmla="*/ 84 h 1148"/>
                <a:gd name="T74" fmla="*/ 96 w 509"/>
                <a:gd name="T75" fmla="*/ 46 h 1148"/>
                <a:gd name="T76" fmla="*/ 70 w 509"/>
                <a:gd name="T77" fmla="*/ 15 h 1148"/>
                <a:gd name="T78" fmla="*/ 45 w 509"/>
                <a:gd name="T79" fmla="*/ 1 h 1148"/>
                <a:gd name="T80" fmla="*/ 23 w 509"/>
                <a:gd name="T81" fmla="*/ 2 h 1148"/>
                <a:gd name="T82" fmla="*/ 6 w 509"/>
                <a:gd name="T83" fmla="*/ 17 h 1148"/>
                <a:gd name="T84" fmla="*/ 6 w 509"/>
                <a:gd name="T85" fmla="*/ 60 h 1148"/>
                <a:gd name="T86" fmla="*/ 26 w 509"/>
                <a:gd name="T87" fmla="*/ 80 h 1148"/>
                <a:gd name="T88" fmla="*/ 31 w 509"/>
                <a:gd name="T89" fmla="*/ 515 h 1148"/>
                <a:gd name="T90" fmla="*/ 176 w 509"/>
                <a:gd name="T91" fmla="*/ 496 h 1148"/>
                <a:gd name="T92" fmla="*/ 208 w 509"/>
                <a:gd name="T93" fmla="*/ 490 h 1148"/>
                <a:gd name="T94" fmla="*/ 227 w 509"/>
                <a:gd name="T95" fmla="*/ 519 h 1148"/>
                <a:gd name="T96" fmla="*/ 208 w 509"/>
                <a:gd name="T97" fmla="*/ 547 h 1148"/>
                <a:gd name="T98" fmla="*/ 174 w 509"/>
                <a:gd name="T99" fmla="*/ 540 h 1148"/>
                <a:gd name="T100" fmla="*/ 31 w 509"/>
                <a:gd name="T101" fmla="*/ 515 h 1148"/>
                <a:gd name="T102" fmla="*/ 36 w 509"/>
                <a:gd name="T103" fmla="*/ 968 h 1148"/>
                <a:gd name="T104" fmla="*/ 58 w 509"/>
                <a:gd name="T105" fmla="*/ 1029 h 1148"/>
                <a:gd name="T106" fmla="*/ 97 w 509"/>
                <a:gd name="T107" fmla="*/ 1082 h 1148"/>
                <a:gd name="T108" fmla="*/ 149 w 509"/>
                <a:gd name="T109" fmla="*/ 1122 h 1148"/>
                <a:gd name="T110" fmla="*/ 211 w 509"/>
                <a:gd name="T111" fmla="*/ 1143 h 1148"/>
                <a:gd name="T112" fmla="*/ 276 w 509"/>
                <a:gd name="T113" fmla="*/ 1147 h 1148"/>
                <a:gd name="T114" fmla="*/ 340 w 509"/>
                <a:gd name="T115" fmla="*/ 1131 h 1148"/>
                <a:gd name="T116" fmla="*/ 395 w 509"/>
                <a:gd name="T117" fmla="*/ 1097 h 1148"/>
                <a:gd name="T118" fmla="*/ 440 w 509"/>
                <a:gd name="T119" fmla="*/ 1048 h 1148"/>
                <a:gd name="T120" fmla="*/ 468 w 509"/>
                <a:gd name="T121" fmla="*/ 989 h 1148"/>
                <a:gd name="T122" fmla="*/ 477 w 509"/>
                <a:gd name="T123" fmla="*/ 925 h 1148"/>
                <a:gd name="T124" fmla="*/ 477 w 509"/>
                <a:gd name="T125" fmla="*/ 872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9" h="1148">
                  <a:moveTo>
                    <a:pt x="296" y="839"/>
                  </a:moveTo>
                  <a:lnTo>
                    <a:pt x="294" y="859"/>
                  </a:lnTo>
                  <a:lnTo>
                    <a:pt x="289" y="876"/>
                  </a:lnTo>
                  <a:lnTo>
                    <a:pt x="281" y="891"/>
                  </a:lnTo>
                  <a:lnTo>
                    <a:pt x="272" y="905"/>
                  </a:lnTo>
                  <a:lnTo>
                    <a:pt x="259" y="915"/>
                  </a:lnTo>
                  <a:lnTo>
                    <a:pt x="247" y="922"/>
                  </a:lnTo>
                  <a:lnTo>
                    <a:pt x="232" y="928"/>
                  </a:lnTo>
                  <a:lnTo>
                    <a:pt x="215" y="929"/>
                  </a:lnTo>
                  <a:lnTo>
                    <a:pt x="198" y="928"/>
                  </a:lnTo>
                  <a:lnTo>
                    <a:pt x="183" y="922"/>
                  </a:lnTo>
                  <a:lnTo>
                    <a:pt x="169" y="915"/>
                  </a:lnTo>
                  <a:lnTo>
                    <a:pt x="157" y="905"/>
                  </a:lnTo>
                  <a:lnTo>
                    <a:pt x="146" y="893"/>
                  </a:lnTo>
                  <a:lnTo>
                    <a:pt x="139" y="880"/>
                  </a:lnTo>
                  <a:lnTo>
                    <a:pt x="134" y="864"/>
                  </a:lnTo>
                  <a:lnTo>
                    <a:pt x="132" y="847"/>
                  </a:lnTo>
                  <a:lnTo>
                    <a:pt x="134" y="830"/>
                  </a:lnTo>
                  <a:lnTo>
                    <a:pt x="139" y="815"/>
                  </a:lnTo>
                  <a:lnTo>
                    <a:pt x="146" y="801"/>
                  </a:lnTo>
                  <a:lnTo>
                    <a:pt x="157" y="789"/>
                  </a:lnTo>
                  <a:lnTo>
                    <a:pt x="169" y="778"/>
                  </a:lnTo>
                  <a:lnTo>
                    <a:pt x="183" y="771"/>
                  </a:lnTo>
                  <a:lnTo>
                    <a:pt x="198" y="766"/>
                  </a:lnTo>
                  <a:lnTo>
                    <a:pt x="215" y="764"/>
                  </a:lnTo>
                  <a:lnTo>
                    <a:pt x="232" y="766"/>
                  </a:lnTo>
                  <a:lnTo>
                    <a:pt x="245" y="770"/>
                  </a:lnTo>
                  <a:lnTo>
                    <a:pt x="259" y="777"/>
                  </a:lnTo>
                  <a:lnTo>
                    <a:pt x="271" y="786"/>
                  </a:lnTo>
                  <a:lnTo>
                    <a:pt x="280" y="798"/>
                  </a:lnTo>
                  <a:lnTo>
                    <a:pt x="288" y="811"/>
                  </a:lnTo>
                  <a:lnTo>
                    <a:pt x="294" y="824"/>
                  </a:lnTo>
                  <a:lnTo>
                    <a:pt x="296" y="839"/>
                  </a:lnTo>
                  <a:lnTo>
                    <a:pt x="477" y="839"/>
                  </a:lnTo>
                  <a:lnTo>
                    <a:pt x="477" y="807"/>
                  </a:lnTo>
                  <a:lnTo>
                    <a:pt x="477" y="769"/>
                  </a:lnTo>
                  <a:lnTo>
                    <a:pt x="477" y="728"/>
                  </a:lnTo>
                  <a:lnTo>
                    <a:pt x="477" y="685"/>
                  </a:lnTo>
                  <a:lnTo>
                    <a:pt x="331" y="685"/>
                  </a:lnTo>
                  <a:lnTo>
                    <a:pt x="331" y="686"/>
                  </a:lnTo>
                  <a:lnTo>
                    <a:pt x="332" y="690"/>
                  </a:lnTo>
                  <a:lnTo>
                    <a:pt x="332" y="693"/>
                  </a:lnTo>
                  <a:lnTo>
                    <a:pt x="332" y="694"/>
                  </a:lnTo>
                  <a:lnTo>
                    <a:pt x="331" y="703"/>
                  </a:lnTo>
                  <a:lnTo>
                    <a:pt x="328" y="713"/>
                  </a:lnTo>
                  <a:lnTo>
                    <a:pt x="324" y="720"/>
                  </a:lnTo>
                  <a:lnTo>
                    <a:pt x="319" y="726"/>
                  </a:lnTo>
                  <a:lnTo>
                    <a:pt x="312" y="732"/>
                  </a:lnTo>
                  <a:lnTo>
                    <a:pt x="304" y="737"/>
                  </a:lnTo>
                  <a:lnTo>
                    <a:pt x="296" y="739"/>
                  </a:lnTo>
                  <a:lnTo>
                    <a:pt x="287" y="740"/>
                  </a:lnTo>
                  <a:lnTo>
                    <a:pt x="278" y="739"/>
                  </a:lnTo>
                  <a:lnTo>
                    <a:pt x="270" y="737"/>
                  </a:lnTo>
                  <a:lnTo>
                    <a:pt x="261" y="732"/>
                  </a:lnTo>
                  <a:lnTo>
                    <a:pt x="255" y="726"/>
                  </a:lnTo>
                  <a:lnTo>
                    <a:pt x="250" y="720"/>
                  </a:lnTo>
                  <a:lnTo>
                    <a:pt x="245" y="713"/>
                  </a:lnTo>
                  <a:lnTo>
                    <a:pt x="243" y="703"/>
                  </a:lnTo>
                  <a:lnTo>
                    <a:pt x="242" y="694"/>
                  </a:lnTo>
                  <a:lnTo>
                    <a:pt x="243" y="685"/>
                  </a:lnTo>
                  <a:lnTo>
                    <a:pt x="245" y="677"/>
                  </a:lnTo>
                  <a:lnTo>
                    <a:pt x="250" y="669"/>
                  </a:lnTo>
                  <a:lnTo>
                    <a:pt x="255" y="663"/>
                  </a:lnTo>
                  <a:lnTo>
                    <a:pt x="261" y="657"/>
                  </a:lnTo>
                  <a:lnTo>
                    <a:pt x="270" y="653"/>
                  </a:lnTo>
                  <a:lnTo>
                    <a:pt x="278" y="650"/>
                  </a:lnTo>
                  <a:lnTo>
                    <a:pt x="287" y="649"/>
                  </a:lnTo>
                  <a:lnTo>
                    <a:pt x="295" y="650"/>
                  </a:lnTo>
                  <a:lnTo>
                    <a:pt x="303" y="652"/>
                  </a:lnTo>
                  <a:lnTo>
                    <a:pt x="310" y="655"/>
                  </a:lnTo>
                  <a:lnTo>
                    <a:pt x="316" y="660"/>
                  </a:lnTo>
                  <a:lnTo>
                    <a:pt x="321" y="664"/>
                  </a:lnTo>
                  <a:lnTo>
                    <a:pt x="325" y="671"/>
                  </a:lnTo>
                  <a:lnTo>
                    <a:pt x="328" y="677"/>
                  </a:lnTo>
                  <a:lnTo>
                    <a:pt x="331" y="685"/>
                  </a:lnTo>
                  <a:lnTo>
                    <a:pt x="477" y="685"/>
                  </a:lnTo>
                  <a:lnTo>
                    <a:pt x="477" y="490"/>
                  </a:lnTo>
                  <a:lnTo>
                    <a:pt x="477" y="300"/>
                  </a:lnTo>
                  <a:lnTo>
                    <a:pt x="477" y="158"/>
                  </a:lnTo>
                  <a:lnTo>
                    <a:pt x="477" y="100"/>
                  </a:lnTo>
                  <a:lnTo>
                    <a:pt x="478" y="92"/>
                  </a:lnTo>
                  <a:lnTo>
                    <a:pt x="482" y="84"/>
                  </a:lnTo>
                  <a:lnTo>
                    <a:pt x="486" y="77"/>
                  </a:lnTo>
                  <a:lnTo>
                    <a:pt x="492" y="71"/>
                  </a:lnTo>
                  <a:lnTo>
                    <a:pt x="503" y="60"/>
                  </a:lnTo>
                  <a:lnTo>
                    <a:pt x="509" y="46"/>
                  </a:lnTo>
                  <a:lnTo>
                    <a:pt x="509" y="31"/>
                  </a:lnTo>
                  <a:lnTo>
                    <a:pt x="503" y="17"/>
                  </a:lnTo>
                  <a:lnTo>
                    <a:pt x="498" y="11"/>
                  </a:lnTo>
                  <a:lnTo>
                    <a:pt x="492" y="6"/>
                  </a:lnTo>
                  <a:lnTo>
                    <a:pt x="485" y="2"/>
                  </a:lnTo>
                  <a:lnTo>
                    <a:pt x="478" y="0"/>
                  </a:lnTo>
                  <a:lnTo>
                    <a:pt x="471" y="0"/>
                  </a:lnTo>
                  <a:lnTo>
                    <a:pt x="463" y="1"/>
                  </a:lnTo>
                  <a:lnTo>
                    <a:pt x="456" y="3"/>
                  </a:lnTo>
                  <a:lnTo>
                    <a:pt x="449" y="7"/>
                  </a:lnTo>
                  <a:lnTo>
                    <a:pt x="438" y="15"/>
                  </a:lnTo>
                  <a:lnTo>
                    <a:pt x="429" y="24"/>
                  </a:lnTo>
                  <a:lnTo>
                    <a:pt x="421" y="35"/>
                  </a:lnTo>
                  <a:lnTo>
                    <a:pt x="412" y="47"/>
                  </a:lnTo>
                  <a:lnTo>
                    <a:pt x="407" y="60"/>
                  </a:lnTo>
                  <a:lnTo>
                    <a:pt x="403" y="72"/>
                  </a:lnTo>
                  <a:lnTo>
                    <a:pt x="401" y="86"/>
                  </a:lnTo>
                  <a:lnTo>
                    <a:pt x="400" y="100"/>
                  </a:lnTo>
                  <a:lnTo>
                    <a:pt x="400" y="117"/>
                  </a:lnTo>
                  <a:lnTo>
                    <a:pt x="400" y="164"/>
                  </a:lnTo>
                  <a:lnTo>
                    <a:pt x="400" y="236"/>
                  </a:lnTo>
                  <a:lnTo>
                    <a:pt x="400" y="325"/>
                  </a:lnTo>
                  <a:lnTo>
                    <a:pt x="108" y="325"/>
                  </a:lnTo>
                  <a:lnTo>
                    <a:pt x="108" y="98"/>
                  </a:lnTo>
                  <a:lnTo>
                    <a:pt x="107" y="84"/>
                  </a:lnTo>
                  <a:lnTo>
                    <a:pt x="105" y="71"/>
                  </a:lnTo>
                  <a:lnTo>
                    <a:pt x="101" y="58"/>
                  </a:lnTo>
                  <a:lnTo>
                    <a:pt x="96" y="46"/>
                  </a:lnTo>
                  <a:lnTo>
                    <a:pt x="89" y="34"/>
                  </a:lnTo>
                  <a:lnTo>
                    <a:pt x="81" y="24"/>
                  </a:lnTo>
                  <a:lnTo>
                    <a:pt x="70" y="15"/>
                  </a:lnTo>
                  <a:lnTo>
                    <a:pt x="59" y="7"/>
                  </a:lnTo>
                  <a:lnTo>
                    <a:pt x="52" y="3"/>
                  </a:lnTo>
                  <a:lnTo>
                    <a:pt x="45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0" y="31"/>
                  </a:lnTo>
                  <a:lnTo>
                    <a:pt x="0" y="46"/>
                  </a:lnTo>
                  <a:lnTo>
                    <a:pt x="6" y="60"/>
                  </a:lnTo>
                  <a:lnTo>
                    <a:pt x="16" y="71"/>
                  </a:lnTo>
                  <a:lnTo>
                    <a:pt x="22" y="76"/>
                  </a:lnTo>
                  <a:lnTo>
                    <a:pt x="26" y="80"/>
                  </a:lnTo>
                  <a:lnTo>
                    <a:pt x="30" y="88"/>
                  </a:lnTo>
                  <a:lnTo>
                    <a:pt x="31" y="98"/>
                  </a:lnTo>
                  <a:lnTo>
                    <a:pt x="31" y="515"/>
                  </a:lnTo>
                  <a:lnTo>
                    <a:pt x="166" y="515"/>
                  </a:lnTo>
                  <a:lnTo>
                    <a:pt x="169" y="504"/>
                  </a:lnTo>
                  <a:lnTo>
                    <a:pt x="176" y="496"/>
                  </a:lnTo>
                  <a:lnTo>
                    <a:pt x="185" y="490"/>
                  </a:lnTo>
                  <a:lnTo>
                    <a:pt x="196" y="488"/>
                  </a:lnTo>
                  <a:lnTo>
                    <a:pt x="208" y="490"/>
                  </a:lnTo>
                  <a:lnTo>
                    <a:pt x="218" y="497"/>
                  </a:lnTo>
                  <a:lnTo>
                    <a:pt x="225" y="507"/>
                  </a:lnTo>
                  <a:lnTo>
                    <a:pt x="227" y="519"/>
                  </a:lnTo>
                  <a:lnTo>
                    <a:pt x="225" y="531"/>
                  </a:lnTo>
                  <a:lnTo>
                    <a:pt x="218" y="540"/>
                  </a:lnTo>
                  <a:lnTo>
                    <a:pt x="208" y="547"/>
                  </a:lnTo>
                  <a:lnTo>
                    <a:pt x="196" y="549"/>
                  </a:lnTo>
                  <a:lnTo>
                    <a:pt x="184" y="547"/>
                  </a:lnTo>
                  <a:lnTo>
                    <a:pt x="174" y="540"/>
                  </a:lnTo>
                  <a:lnTo>
                    <a:pt x="168" y="528"/>
                  </a:lnTo>
                  <a:lnTo>
                    <a:pt x="166" y="515"/>
                  </a:lnTo>
                  <a:lnTo>
                    <a:pt x="31" y="515"/>
                  </a:lnTo>
                  <a:lnTo>
                    <a:pt x="31" y="925"/>
                  </a:lnTo>
                  <a:lnTo>
                    <a:pt x="32" y="946"/>
                  </a:lnTo>
                  <a:lnTo>
                    <a:pt x="36" y="968"/>
                  </a:lnTo>
                  <a:lnTo>
                    <a:pt x="40" y="989"/>
                  </a:lnTo>
                  <a:lnTo>
                    <a:pt x="48" y="1010"/>
                  </a:lnTo>
                  <a:lnTo>
                    <a:pt x="58" y="1029"/>
                  </a:lnTo>
                  <a:lnTo>
                    <a:pt x="68" y="1048"/>
                  </a:lnTo>
                  <a:lnTo>
                    <a:pt x="82" y="1066"/>
                  </a:lnTo>
                  <a:lnTo>
                    <a:pt x="97" y="1082"/>
                  </a:lnTo>
                  <a:lnTo>
                    <a:pt x="113" y="1097"/>
                  </a:lnTo>
                  <a:lnTo>
                    <a:pt x="130" y="1110"/>
                  </a:lnTo>
                  <a:lnTo>
                    <a:pt x="149" y="1122"/>
                  </a:lnTo>
                  <a:lnTo>
                    <a:pt x="169" y="1131"/>
                  </a:lnTo>
                  <a:lnTo>
                    <a:pt x="189" y="1138"/>
                  </a:lnTo>
                  <a:lnTo>
                    <a:pt x="211" y="1143"/>
                  </a:lnTo>
                  <a:lnTo>
                    <a:pt x="233" y="1147"/>
                  </a:lnTo>
                  <a:lnTo>
                    <a:pt x="255" y="1148"/>
                  </a:lnTo>
                  <a:lnTo>
                    <a:pt x="276" y="1147"/>
                  </a:lnTo>
                  <a:lnTo>
                    <a:pt x="298" y="1143"/>
                  </a:lnTo>
                  <a:lnTo>
                    <a:pt x="319" y="1138"/>
                  </a:lnTo>
                  <a:lnTo>
                    <a:pt x="340" y="1131"/>
                  </a:lnTo>
                  <a:lnTo>
                    <a:pt x="359" y="1122"/>
                  </a:lnTo>
                  <a:lnTo>
                    <a:pt x="378" y="1110"/>
                  </a:lnTo>
                  <a:lnTo>
                    <a:pt x="395" y="1097"/>
                  </a:lnTo>
                  <a:lnTo>
                    <a:pt x="411" y="1082"/>
                  </a:lnTo>
                  <a:lnTo>
                    <a:pt x="426" y="1066"/>
                  </a:lnTo>
                  <a:lnTo>
                    <a:pt x="440" y="1048"/>
                  </a:lnTo>
                  <a:lnTo>
                    <a:pt x="450" y="1029"/>
                  </a:lnTo>
                  <a:lnTo>
                    <a:pt x="460" y="1010"/>
                  </a:lnTo>
                  <a:lnTo>
                    <a:pt x="468" y="989"/>
                  </a:lnTo>
                  <a:lnTo>
                    <a:pt x="472" y="968"/>
                  </a:lnTo>
                  <a:lnTo>
                    <a:pt x="476" y="946"/>
                  </a:lnTo>
                  <a:lnTo>
                    <a:pt x="477" y="925"/>
                  </a:lnTo>
                  <a:lnTo>
                    <a:pt x="477" y="918"/>
                  </a:lnTo>
                  <a:lnTo>
                    <a:pt x="477" y="899"/>
                  </a:lnTo>
                  <a:lnTo>
                    <a:pt x="477" y="872"/>
                  </a:lnTo>
                  <a:lnTo>
                    <a:pt x="477" y="839"/>
                  </a:lnTo>
                  <a:lnTo>
                    <a:pt x="296" y="83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09" name="Group 17"/>
          <p:cNvGrpSpPr>
            <a:grpSpLocks/>
          </p:cNvGrpSpPr>
          <p:nvPr/>
        </p:nvGrpSpPr>
        <p:grpSpPr bwMode="auto">
          <a:xfrm>
            <a:off x="6553200" y="3581400"/>
            <a:ext cx="304800" cy="457200"/>
            <a:chOff x="3312" y="1776"/>
            <a:chExt cx="192" cy="288"/>
          </a:xfrm>
        </p:grpSpPr>
        <p:sp>
          <p:nvSpPr>
            <p:cNvPr id="33810" name="Freeform 18"/>
            <p:cNvSpPr>
              <a:spLocks/>
            </p:cNvSpPr>
            <p:nvPr/>
          </p:nvSpPr>
          <p:spPr bwMode="auto">
            <a:xfrm>
              <a:off x="3312" y="1776"/>
              <a:ext cx="96" cy="288"/>
            </a:xfrm>
            <a:custGeom>
              <a:avLst/>
              <a:gdLst>
                <a:gd name="T0" fmla="*/ 289 w 509"/>
                <a:gd name="T1" fmla="*/ 876 h 1148"/>
                <a:gd name="T2" fmla="*/ 259 w 509"/>
                <a:gd name="T3" fmla="*/ 915 h 1148"/>
                <a:gd name="T4" fmla="*/ 215 w 509"/>
                <a:gd name="T5" fmla="*/ 929 h 1148"/>
                <a:gd name="T6" fmla="*/ 169 w 509"/>
                <a:gd name="T7" fmla="*/ 915 h 1148"/>
                <a:gd name="T8" fmla="*/ 139 w 509"/>
                <a:gd name="T9" fmla="*/ 880 h 1148"/>
                <a:gd name="T10" fmla="*/ 134 w 509"/>
                <a:gd name="T11" fmla="*/ 830 h 1148"/>
                <a:gd name="T12" fmla="*/ 157 w 509"/>
                <a:gd name="T13" fmla="*/ 789 h 1148"/>
                <a:gd name="T14" fmla="*/ 198 w 509"/>
                <a:gd name="T15" fmla="*/ 766 h 1148"/>
                <a:gd name="T16" fmla="*/ 245 w 509"/>
                <a:gd name="T17" fmla="*/ 770 h 1148"/>
                <a:gd name="T18" fmla="*/ 280 w 509"/>
                <a:gd name="T19" fmla="*/ 798 h 1148"/>
                <a:gd name="T20" fmla="*/ 296 w 509"/>
                <a:gd name="T21" fmla="*/ 839 h 1148"/>
                <a:gd name="T22" fmla="*/ 477 w 509"/>
                <a:gd name="T23" fmla="*/ 769 h 1148"/>
                <a:gd name="T24" fmla="*/ 331 w 509"/>
                <a:gd name="T25" fmla="*/ 685 h 1148"/>
                <a:gd name="T26" fmla="*/ 332 w 509"/>
                <a:gd name="T27" fmla="*/ 693 h 1148"/>
                <a:gd name="T28" fmla="*/ 328 w 509"/>
                <a:gd name="T29" fmla="*/ 713 h 1148"/>
                <a:gd name="T30" fmla="*/ 312 w 509"/>
                <a:gd name="T31" fmla="*/ 732 h 1148"/>
                <a:gd name="T32" fmla="*/ 287 w 509"/>
                <a:gd name="T33" fmla="*/ 740 h 1148"/>
                <a:gd name="T34" fmla="*/ 261 w 509"/>
                <a:gd name="T35" fmla="*/ 732 h 1148"/>
                <a:gd name="T36" fmla="*/ 245 w 509"/>
                <a:gd name="T37" fmla="*/ 713 h 1148"/>
                <a:gd name="T38" fmla="*/ 243 w 509"/>
                <a:gd name="T39" fmla="*/ 685 h 1148"/>
                <a:gd name="T40" fmla="*/ 255 w 509"/>
                <a:gd name="T41" fmla="*/ 663 h 1148"/>
                <a:gd name="T42" fmla="*/ 278 w 509"/>
                <a:gd name="T43" fmla="*/ 650 h 1148"/>
                <a:gd name="T44" fmla="*/ 303 w 509"/>
                <a:gd name="T45" fmla="*/ 652 h 1148"/>
                <a:gd name="T46" fmla="*/ 321 w 509"/>
                <a:gd name="T47" fmla="*/ 664 h 1148"/>
                <a:gd name="T48" fmla="*/ 331 w 509"/>
                <a:gd name="T49" fmla="*/ 685 h 1148"/>
                <a:gd name="T50" fmla="*/ 477 w 509"/>
                <a:gd name="T51" fmla="*/ 300 h 1148"/>
                <a:gd name="T52" fmla="*/ 478 w 509"/>
                <a:gd name="T53" fmla="*/ 92 h 1148"/>
                <a:gd name="T54" fmla="*/ 492 w 509"/>
                <a:gd name="T55" fmla="*/ 71 h 1148"/>
                <a:gd name="T56" fmla="*/ 509 w 509"/>
                <a:gd name="T57" fmla="*/ 31 h 1148"/>
                <a:gd name="T58" fmla="*/ 492 w 509"/>
                <a:gd name="T59" fmla="*/ 6 h 1148"/>
                <a:gd name="T60" fmla="*/ 471 w 509"/>
                <a:gd name="T61" fmla="*/ 0 h 1148"/>
                <a:gd name="T62" fmla="*/ 449 w 509"/>
                <a:gd name="T63" fmla="*/ 7 h 1148"/>
                <a:gd name="T64" fmla="*/ 421 w 509"/>
                <a:gd name="T65" fmla="*/ 35 h 1148"/>
                <a:gd name="T66" fmla="*/ 403 w 509"/>
                <a:gd name="T67" fmla="*/ 72 h 1148"/>
                <a:gd name="T68" fmla="*/ 400 w 509"/>
                <a:gd name="T69" fmla="*/ 117 h 1148"/>
                <a:gd name="T70" fmla="*/ 400 w 509"/>
                <a:gd name="T71" fmla="*/ 325 h 1148"/>
                <a:gd name="T72" fmla="*/ 107 w 509"/>
                <a:gd name="T73" fmla="*/ 84 h 1148"/>
                <a:gd name="T74" fmla="*/ 96 w 509"/>
                <a:gd name="T75" fmla="*/ 46 h 1148"/>
                <a:gd name="T76" fmla="*/ 70 w 509"/>
                <a:gd name="T77" fmla="*/ 15 h 1148"/>
                <a:gd name="T78" fmla="*/ 45 w 509"/>
                <a:gd name="T79" fmla="*/ 1 h 1148"/>
                <a:gd name="T80" fmla="*/ 23 w 509"/>
                <a:gd name="T81" fmla="*/ 2 h 1148"/>
                <a:gd name="T82" fmla="*/ 6 w 509"/>
                <a:gd name="T83" fmla="*/ 17 h 1148"/>
                <a:gd name="T84" fmla="*/ 6 w 509"/>
                <a:gd name="T85" fmla="*/ 60 h 1148"/>
                <a:gd name="T86" fmla="*/ 26 w 509"/>
                <a:gd name="T87" fmla="*/ 80 h 1148"/>
                <a:gd name="T88" fmla="*/ 31 w 509"/>
                <a:gd name="T89" fmla="*/ 515 h 1148"/>
                <a:gd name="T90" fmla="*/ 176 w 509"/>
                <a:gd name="T91" fmla="*/ 496 h 1148"/>
                <a:gd name="T92" fmla="*/ 208 w 509"/>
                <a:gd name="T93" fmla="*/ 490 h 1148"/>
                <a:gd name="T94" fmla="*/ 227 w 509"/>
                <a:gd name="T95" fmla="*/ 519 h 1148"/>
                <a:gd name="T96" fmla="*/ 208 w 509"/>
                <a:gd name="T97" fmla="*/ 547 h 1148"/>
                <a:gd name="T98" fmla="*/ 174 w 509"/>
                <a:gd name="T99" fmla="*/ 540 h 1148"/>
                <a:gd name="T100" fmla="*/ 31 w 509"/>
                <a:gd name="T101" fmla="*/ 515 h 1148"/>
                <a:gd name="T102" fmla="*/ 36 w 509"/>
                <a:gd name="T103" fmla="*/ 968 h 1148"/>
                <a:gd name="T104" fmla="*/ 58 w 509"/>
                <a:gd name="T105" fmla="*/ 1029 h 1148"/>
                <a:gd name="T106" fmla="*/ 97 w 509"/>
                <a:gd name="T107" fmla="*/ 1082 h 1148"/>
                <a:gd name="T108" fmla="*/ 149 w 509"/>
                <a:gd name="T109" fmla="*/ 1122 h 1148"/>
                <a:gd name="T110" fmla="*/ 211 w 509"/>
                <a:gd name="T111" fmla="*/ 1143 h 1148"/>
                <a:gd name="T112" fmla="*/ 276 w 509"/>
                <a:gd name="T113" fmla="*/ 1147 h 1148"/>
                <a:gd name="T114" fmla="*/ 340 w 509"/>
                <a:gd name="T115" fmla="*/ 1131 h 1148"/>
                <a:gd name="T116" fmla="*/ 395 w 509"/>
                <a:gd name="T117" fmla="*/ 1097 h 1148"/>
                <a:gd name="T118" fmla="*/ 440 w 509"/>
                <a:gd name="T119" fmla="*/ 1048 h 1148"/>
                <a:gd name="T120" fmla="*/ 468 w 509"/>
                <a:gd name="T121" fmla="*/ 989 h 1148"/>
                <a:gd name="T122" fmla="*/ 477 w 509"/>
                <a:gd name="T123" fmla="*/ 925 h 1148"/>
                <a:gd name="T124" fmla="*/ 477 w 509"/>
                <a:gd name="T125" fmla="*/ 872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9" h="1148">
                  <a:moveTo>
                    <a:pt x="296" y="839"/>
                  </a:moveTo>
                  <a:lnTo>
                    <a:pt x="294" y="859"/>
                  </a:lnTo>
                  <a:lnTo>
                    <a:pt x="289" y="876"/>
                  </a:lnTo>
                  <a:lnTo>
                    <a:pt x="281" y="891"/>
                  </a:lnTo>
                  <a:lnTo>
                    <a:pt x="272" y="905"/>
                  </a:lnTo>
                  <a:lnTo>
                    <a:pt x="259" y="915"/>
                  </a:lnTo>
                  <a:lnTo>
                    <a:pt x="247" y="922"/>
                  </a:lnTo>
                  <a:lnTo>
                    <a:pt x="232" y="928"/>
                  </a:lnTo>
                  <a:lnTo>
                    <a:pt x="215" y="929"/>
                  </a:lnTo>
                  <a:lnTo>
                    <a:pt x="198" y="928"/>
                  </a:lnTo>
                  <a:lnTo>
                    <a:pt x="183" y="922"/>
                  </a:lnTo>
                  <a:lnTo>
                    <a:pt x="169" y="915"/>
                  </a:lnTo>
                  <a:lnTo>
                    <a:pt x="157" y="905"/>
                  </a:lnTo>
                  <a:lnTo>
                    <a:pt x="146" y="893"/>
                  </a:lnTo>
                  <a:lnTo>
                    <a:pt x="139" y="880"/>
                  </a:lnTo>
                  <a:lnTo>
                    <a:pt x="134" y="864"/>
                  </a:lnTo>
                  <a:lnTo>
                    <a:pt x="132" y="847"/>
                  </a:lnTo>
                  <a:lnTo>
                    <a:pt x="134" y="830"/>
                  </a:lnTo>
                  <a:lnTo>
                    <a:pt x="139" y="815"/>
                  </a:lnTo>
                  <a:lnTo>
                    <a:pt x="146" y="801"/>
                  </a:lnTo>
                  <a:lnTo>
                    <a:pt x="157" y="789"/>
                  </a:lnTo>
                  <a:lnTo>
                    <a:pt x="169" y="778"/>
                  </a:lnTo>
                  <a:lnTo>
                    <a:pt x="183" y="771"/>
                  </a:lnTo>
                  <a:lnTo>
                    <a:pt x="198" y="766"/>
                  </a:lnTo>
                  <a:lnTo>
                    <a:pt x="215" y="764"/>
                  </a:lnTo>
                  <a:lnTo>
                    <a:pt x="232" y="766"/>
                  </a:lnTo>
                  <a:lnTo>
                    <a:pt x="245" y="770"/>
                  </a:lnTo>
                  <a:lnTo>
                    <a:pt x="259" y="777"/>
                  </a:lnTo>
                  <a:lnTo>
                    <a:pt x="271" y="786"/>
                  </a:lnTo>
                  <a:lnTo>
                    <a:pt x="280" y="798"/>
                  </a:lnTo>
                  <a:lnTo>
                    <a:pt x="288" y="811"/>
                  </a:lnTo>
                  <a:lnTo>
                    <a:pt x="294" y="824"/>
                  </a:lnTo>
                  <a:lnTo>
                    <a:pt x="296" y="839"/>
                  </a:lnTo>
                  <a:lnTo>
                    <a:pt x="477" y="839"/>
                  </a:lnTo>
                  <a:lnTo>
                    <a:pt x="477" y="807"/>
                  </a:lnTo>
                  <a:lnTo>
                    <a:pt x="477" y="769"/>
                  </a:lnTo>
                  <a:lnTo>
                    <a:pt x="477" y="728"/>
                  </a:lnTo>
                  <a:lnTo>
                    <a:pt x="477" y="685"/>
                  </a:lnTo>
                  <a:lnTo>
                    <a:pt x="331" y="685"/>
                  </a:lnTo>
                  <a:lnTo>
                    <a:pt x="331" y="686"/>
                  </a:lnTo>
                  <a:lnTo>
                    <a:pt x="332" y="690"/>
                  </a:lnTo>
                  <a:lnTo>
                    <a:pt x="332" y="693"/>
                  </a:lnTo>
                  <a:lnTo>
                    <a:pt x="332" y="694"/>
                  </a:lnTo>
                  <a:lnTo>
                    <a:pt x="331" y="703"/>
                  </a:lnTo>
                  <a:lnTo>
                    <a:pt x="328" y="713"/>
                  </a:lnTo>
                  <a:lnTo>
                    <a:pt x="324" y="720"/>
                  </a:lnTo>
                  <a:lnTo>
                    <a:pt x="319" y="726"/>
                  </a:lnTo>
                  <a:lnTo>
                    <a:pt x="312" y="732"/>
                  </a:lnTo>
                  <a:lnTo>
                    <a:pt x="304" y="737"/>
                  </a:lnTo>
                  <a:lnTo>
                    <a:pt x="296" y="739"/>
                  </a:lnTo>
                  <a:lnTo>
                    <a:pt x="287" y="740"/>
                  </a:lnTo>
                  <a:lnTo>
                    <a:pt x="278" y="739"/>
                  </a:lnTo>
                  <a:lnTo>
                    <a:pt x="270" y="737"/>
                  </a:lnTo>
                  <a:lnTo>
                    <a:pt x="261" y="732"/>
                  </a:lnTo>
                  <a:lnTo>
                    <a:pt x="255" y="726"/>
                  </a:lnTo>
                  <a:lnTo>
                    <a:pt x="250" y="720"/>
                  </a:lnTo>
                  <a:lnTo>
                    <a:pt x="245" y="713"/>
                  </a:lnTo>
                  <a:lnTo>
                    <a:pt x="243" y="703"/>
                  </a:lnTo>
                  <a:lnTo>
                    <a:pt x="242" y="694"/>
                  </a:lnTo>
                  <a:lnTo>
                    <a:pt x="243" y="685"/>
                  </a:lnTo>
                  <a:lnTo>
                    <a:pt x="245" y="677"/>
                  </a:lnTo>
                  <a:lnTo>
                    <a:pt x="250" y="669"/>
                  </a:lnTo>
                  <a:lnTo>
                    <a:pt x="255" y="663"/>
                  </a:lnTo>
                  <a:lnTo>
                    <a:pt x="261" y="657"/>
                  </a:lnTo>
                  <a:lnTo>
                    <a:pt x="270" y="653"/>
                  </a:lnTo>
                  <a:lnTo>
                    <a:pt x="278" y="650"/>
                  </a:lnTo>
                  <a:lnTo>
                    <a:pt x="287" y="649"/>
                  </a:lnTo>
                  <a:lnTo>
                    <a:pt x="295" y="650"/>
                  </a:lnTo>
                  <a:lnTo>
                    <a:pt x="303" y="652"/>
                  </a:lnTo>
                  <a:lnTo>
                    <a:pt x="310" y="655"/>
                  </a:lnTo>
                  <a:lnTo>
                    <a:pt x="316" y="660"/>
                  </a:lnTo>
                  <a:lnTo>
                    <a:pt x="321" y="664"/>
                  </a:lnTo>
                  <a:lnTo>
                    <a:pt x="325" y="671"/>
                  </a:lnTo>
                  <a:lnTo>
                    <a:pt x="328" y="677"/>
                  </a:lnTo>
                  <a:lnTo>
                    <a:pt x="331" y="685"/>
                  </a:lnTo>
                  <a:lnTo>
                    <a:pt x="477" y="685"/>
                  </a:lnTo>
                  <a:lnTo>
                    <a:pt x="477" y="490"/>
                  </a:lnTo>
                  <a:lnTo>
                    <a:pt x="477" y="300"/>
                  </a:lnTo>
                  <a:lnTo>
                    <a:pt x="477" y="158"/>
                  </a:lnTo>
                  <a:lnTo>
                    <a:pt x="477" y="100"/>
                  </a:lnTo>
                  <a:lnTo>
                    <a:pt x="478" y="92"/>
                  </a:lnTo>
                  <a:lnTo>
                    <a:pt x="482" y="84"/>
                  </a:lnTo>
                  <a:lnTo>
                    <a:pt x="486" y="77"/>
                  </a:lnTo>
                  <a:lnTo>
                    <a:pt x="492" y="71"/>
                  </a:lnTo>
                  <a:lnTo>
                    <a:pt x="503" y="60"/>
                  </a:lnTo>
                  <a:lnTo>
                    <a:pt x="509" y="46"/>
                  </a:lnTo>
                  <a:lnTo>
                    <a:pt x="509" y="31"/>
                  </a:lnTo>
                  <a:lnTo>
                    <a:pt x="503" y="17"/>
                  </a:lnTo>
                  <a:lnTo>
                    <a:pt x="498" y="11"/>
                  </a:lnTo>
                  <a:lnTo>
                    <a:pt x="492" y="6"/>
                  </a:lnTo>
                  <a:lnTo>
                    <a:pt x="485" y="2"/>
                  </a:lnTo>
                  <a:lnTo>
                    <a:pt x="478" y="0"/>
                  </a:lnTo>
                  <a:lnTo>
                    <a:pt x="471" y="0"/>
                  </a:lnTo>
                  <a:lnTo>
                    <a:pt x="463" y="1"/>
                  </a:lnTo>
                  <a:lnTo>
                    <a:pt x="456" y="3"/>
                  </a:lnTo>
                  <a:lnTo>
                    <a:pt x="449" y="7"/>
                  </a:lnTo>
                  <a:lnTo>
                    <a:pt x="438" y="15"/>
                  </a:lnTo>
                  <a:lnTo>
                    <a:pt x="429" y="24"/>
                  </a:lnTo>
                  <a:lnTo>
                    <a:pt x="421" y="35"/>
                  </a:lnTo>
                  <a:lnTo>
                    <a:pt x="412" y="47"/>
                  </a:lnTo>
                  <a:lnTo>
                    <a:pt x="407" y="60"/>
                  </a:lnTo>
                  <a:lnTo>
                    <a:pt x="403" y="72"/>
                  </a:lnTo>
                  <a:lnTo>
                    <a:pt x="401" y="86"/>
                  </a:lnTo>
                  <a:lnTo>
                    <a:pt x="400" y="100"/>
                  </a:lnTo>
                  <a:lnTo>
                    <a:pt x="400" y="117"/>
                  </a:lnTo>
                  <a:lnTo>
                    <a:pt x="400" y="164"/>
                  </a:lnTo>
                  <a:lnTo>
                    <a:pt x="400" y="236"/>
                  </a:lnTo>
                  <a:lnTo>
                    <a:pt x="400" y="325"/>
                  </a:lnTo>
                  <a:lnTo>
                    <a:pt x="108" y="325"/>
                  </a:lnTo>
                  <a:lnTo>
                    <a:pt x="108" y="98"/>
                  </a:lnTo>
                  <a:lnTo>
                    <a:pt x="107" y="84"/>
                  </a:lnTo>
                  <a:lnTo>
                    <a:pt x="105" y="71"/>
                  </a:lnTo>
                  <a:lnTo>
                    <a:pt x="101" y="58"/>
                  </a:lnTo>
                  <a:lnTo>
                    <a:pt x="96" y="46"/>
                  </a:lnTo>
                  <a:lnTo>
                    <a:pt x="89" y="34"/>
                  </a:lnTo>
                  <a:lnTo>
                    <a:pt x="81" y="24"/>
                  </a:lnTo>
                  <a:lnTo>
                    <a:pt x="70" y="15"/>
                  </a:lnTo>
                  <a:lnTo>
                    <a:pt x="59" y="7"/>
                  </a:lnTo>
                  <a:lnTo>
                    <a:pt x="52" y="3"/>
                  </a:lnTo>
                  <a:lnTo>
                    <a:pt x="45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0" y="31"/>
                  </a:lnTo>
                  <a:lnTo>
                    <a:pt x="0" y="46"/>
                  </a:lnTo>
                  <a:lnTo>
                    <a:pt x="6" y="60"/>
                  </a:lnTo>
                  <a:lnTo>
                    <a:pt x="16" y="71"/>
                  </a:lnTo>
                  <a:lnTo>
                    <a:pt x="22" y="76"/>
                  </a:lnTo>
                  <a:lnTo>
                    <a:pt x="26" y="80"/>
                  </a:lnTo>
                  <a:lnTo>
                    <a:pt x="30" y="88"/>
                  </a:lnTo>
                  <a:lnTo>
                    <a:pt x="31" y="98"/>
                  </a:lnTo>
                  <a:lnTo>
                    <a:pt x="31" y="515"/>
                  </a:lnTo>
                  <a:lnTo>
                    <a:pt x="166" y="515"/>
                  </a:lnTo>
                  <a:lnTo>
                    <a:pt x="169" y="504"/>
                  </a:lnTo>
                  <a:lnTo>
                    <a:pt x="176" y="496"/>
                  </a:lnTo>
                  <a:lnTo>
                    <a:pt x="185" y="490"/>
                  </a:lnTo>
                  <a:lnTo>
                    <a:pt x="196" y="488"/>
                  </a:lnTo>
                  <a:lnTo>
                    <a:pt x="208" y="490"/>
                  </a:lnTo>
                  <a:lnTo>
                    <a:pt x="218" y="497"/>
                  </a:lnTo>
                  <a:lnTo>
                    <a:pt x="225" y="507"/>
                  </a:lnTo>
                  <a:lnTo>
                    <a:pt x="227" y="519"/>
                  </a:lnTo>
                  <a:lnTo>
                    <a:pt x="225" y="531"/>
                  </a:lnTo>
                  <a:lnTo>
                    <a:pt x="218" y="540"/>
                  </a:lnTo>
                  <a:lnTo>
                    <a:pt x="208" y="547"/>
                  </a:lnTo>
                  <a:lnTo>
                    <a:pt x="196" y="549"/>
                  </a:lnTo>
                  <a:lnTo>
                    <a:pt x="184" y="547"/>
                  </a:lnTo>
                  <a:lnTo>
                    <a:pt x="174" y="540"/>
                  </a:lnTo>
                  <a:lnTo>
                    <a:pt x="168" y="528"/>
                  </a:lnTo>
                  <a:lnTo>
                    <a:pt x="166" y="515"/>
                  </a:lnTo>
                  <a:lnTo>
                    <a:pt x="31" y="515"/>
                  </a:lnTo>
                  <a:lnTo>
                    <a:pt x="31" y="925"/>
                  </a:lnTo>
                  <a:lnTo>
                    <a:pt x="32" y="946"/>
                  </a:lnTo>
                  <a:lnTo>
                    <a:pt x="36" y="968"/>
                  </a:lnTo>
                  <a:lnTo>
                    <a:pt x="40" y="989"/>
                  </a:lnTo>
                  <a:lnTo>
                    <a:pt x="48" y="1010"/>
                  </a:lnTo>
                  <a:lnTo>
                    <a:pt x="58" y="1029"/>
                  </a:lnTo>
                  <a:lnTo>
                    <a:pt x="68" y="1048"/>
                  </a:lnTo>
                  <a:lnTo>
                    <a:pt x="82" y="1066"/>
                  </a:lnTo>
                  <a:lnTo>
                    <a:pt x="97" y="1082"/>
                  </a:lnTo>
                  <a:lnTo>
                    <a:pt x="113" y="1097"/>
                  </a:lnTo>
                  <a:lnTo>
                    <a:pt x="130" y="1110"/>
                  </a:lnTo>
                  <a:lnTo>
                    <a:pt x="149" y="1122"/>
                  </a:lnTo>
                  <a:lnTo>
                    <a:pt x="169" y="1131"/>
                  </a:lnTo>
                  <a:lnTo>
                    <a:pt x="189" y="1138"/>
                  </a:lnTo>
                  <a:lnTo>
                    <a:pt x="211" y="1143"/>
                  </a:lnTo>
                  <a:lnTo>
                    <a:pt x="233" y="1147"/>
                  </a:lnTo>
                  <a:lnTo>
                    <a:pt x="255" y="1148"/>
                  </a:lnTo>
                  <a:lnTo>
                    <a:pt x="276" y="1147"/>
                  </a:lnTo>
                  <a:lnTo>
                    <a:pt x="298" y="1143"/>
                  </a:lnTo>
                  <a:lnTo>
                    <a:pt x="319" y="1138"/>
                  </a:lnTo>
                  <a:lnTo>
                    <a:pt x="340" y="1131"/>
                  </a:lnTo>
                  <a:lnTo>
                    <a:pt x="359" y="1122"/>
                  </a:lnTo>
                  <a:lnTo>
                    <a:pt x="378" y="1110"/>
                  </a:lnTo>
                  <a:lnTo>
                    <a:pt x="395" y="1097"/>
                  </a:lnTo>
                  <a:lnTo>
                    <a:pt x="411" y="1082"/>
                  </a:lnTo>
                  <a:lnTo>
                    <a:pt x="426" y="1066"/>
                  </a:lnTo>
                  <a:lnTo>
                    <a:pt x="440" y="1048"/>
                  </a:lnTo>
                  <a:lnTo>
                    <a:pt x="450" y="1029"/>
                  </a:lnTo>
                  <a:lnTo>
                    <a:pt x="460" y="1010"/>
                  </a:lnTo>
                  <a:lnTo>
                    <a:pt x="468" y="989"/>
                  </a:lnTo>
                  <a:lnTo>
                    <a:pt x="472" y="968"/>
                  </a:lnTo>
                  <a:lnTo>
                    <a:pt x="476" y="946"/>
                  </a:lnTo>
                  <a:lnTo>
                    <a:pt x="477" y="925"/>
                  </a:lnTo>
                  <a:lnTo>
                    <a:pt x="477" y="918"/>
                  </a:lnTo>
                  <a:lnTo>
                    <a:pt x="477" y="899"/>
                  </a:lnTo>
                  <a:lnTo>
                    <a:pt x="477" y="872"/>
                  </a:lnTo>
                  <a:lnTo>
                    <a:pt x="477" y="839"/>
                  </a:lnTo>
                  <a:lnTo>
                    <a:pt x="296" y="83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Freeform 19"/>
            <p:cNvSpPr>
              <a:spLocks/>
            </p:cNvSpPr>
            <p:nvPr/>
          </p:nvSpPr>
          <p:spPr bwMode="auto">
            <a:xfrm>
              <a:off x="3408" y="1776"/>
              <a:ext cx="96" cy="288"/>
            </a:xfrm>
            <a:custGeom>
              <a:avLst/>
              <a:gdLst>
                <a:gd name="T0" fmla="*/ 289 w 509"/>
                <a:gd name="T1" fmla="*/ 876 h 1148"/>
                <a:gd name="T2" fmla="*/ 259 w 509"/>
                <a:gd name="T3" fmla="*/ 915 h 1148"/>
                <a:gd name="T4" fmla="*/ 215 w 509"/>
                <a:gd name="T5" fmla="*/ 929 h 1148"/>
                <a:gd name="T6" fmla="*/ 169 w 509"/>
                <a:gd name="T7" fmla="*/ 915 h 1148"/>
                <a:gd name="T8" fmla="*/ 139 w 509"/>
                <a:gd name="T9" fmla="*/ 880 h 1148"/>
                <a:gd name="T10" fmla="*/ 134 w 509"/>
                <a:gd name="T11" fmla="*/ 830 h 1148"/>
                <a:gd name="T12" fmla="*/ 157 w 509"/>
                <a:gd name="T13" fmla="*/ 789 h 1148"/>
                <a:gd name="T14" fmla="*/ 198 w 509"/>
                <a:gd name="T15" fmla="*/ 766 h 1148"/>
                <a:gd name="T16" fmla="*/ 245 w 509"/>
                <a:gd name="T17" fmla="*/ 770 h 1148"/>
                <a:gd name="T18" fmla="*/ 280 w 509"/>
                <a:gd name="T19" fmla="*/ 798 h 1148"/>
                <a:gd name="T20" fmla="*/ 296 w 509"/>
                <a:gd name="T21" fmla="*/ 839 h 1148"/>
                <a:gd name="T22" fmla="*/ 477 w 509"/>
                <a:gd name="T23" fmla="*/ 769 h 1148"/>
                <a:gd name="T24" fmla="*/ 331 w 509"/>
                <a:gd name="T25" fmla="*/ 685 h 1148"/>
                <a:gd name="T26" fmla="*/ 332 w 509"/>
                <a:gd name="T27" fmla="*/ 693 h 1148"/>
                <a:gd name="T28" fmla="*/ 328 w 509"/>
                <a:gd name="T29" fmla="*/ 713 h 1148"/>
                <a:gd name="T30" fmla="*/ 312 w 509"/>
                <a:gd name="T31" fmla="*/ 732 h 1148"/>
                <a:gd name="T32" fmla="*/ 287 w 509"/>
                <a:gd name="T33" fmla="*/ 740 h 1148"/>
                <a:gd name="T34" fmla="*/ 261 w 509"/>
                <a:gd name="T35" fmla="*/ 732 h 1148"/>
                <a:gd name="T36" fmla="*/ 245 w 509"/>
                <a:gd name="T37" fmla="*/ 713 h 1148"/>
                <a:gd name="T38" fmla="*/ 243 w 509"/>
                <a:gd name="T39" fmla="*/ 685 h 1148"/>
                <a:gd name="T40" fmla="*/ 255 w 509"/>
                <a:gd name="T41" fmla="*/ 663 h 1148"/>
                <a:gd name="T42" fmla="*/ 278 w 509"/>
                <a:gd name="T43" fmla="*/ 650 h 1148"/>
                <a:gd name="T44" fmla="*/ 303 w 509"/>
                <a:gd name="T45" fmla="*/ 652 h 1148"/>
                <a:gd name="T46" fmla="*/ 321 w 509"/>
                <a:gd name="T47" fmla="*/ 664 h 1148"/>
                <a:gd name="T48" fmla="*/ 331 w 509"/>
                <a:gd name="T49" fmla="*/ 685 h 1148"/>
                <a:gd name="T50" fmla="*/ 477 w 509"/>
                <a:gd name="T51" fmla="*/ 300 h 1148"/>
                <a:gd name="T52" fmla="*/ 478 w 509"/>
                <a:gd name="T53" fmla="*/ 92 h 1148"/>
                <a:gd name="T54" fmla="*/ 492 w 509"/>
                <a:gd name="T55" fmla="*/ 71 h 1148"/>
                <a:gd name="T56" fmla="*/ 509 w 509"/>
                <a:gd name="T57" fmla="*/ 31 h 1148"/>
                <a:gd name="T58" fmla="*/ 492 w 509"/>
                <a:gd name="T59" fmla="*/ 6 h 1148"/>
                <a:gd name="T60" fmla="*/ 471 w 509"/>
                <a:gd name="T61" fmla="*/ 0 h 1148"/>
                <a:gd name="T62" fmla="*/ 449 w 509"/>
                <a:gd name="T63" fmla="*/ 7 h 1148"/>
                <a:gd name="T64" fmla="*/ 421 w 509"/>
                <a:gd name="T65" fmla="*/ 35 h 1148"/>
                <a:gd name="T66" fmla="*/ 403 w 509"/>
                <a:gd name="T67" fmla="*/ 72 h 1148"/>
                <a:gd name="T68" fmla="*/ 400 w 509"/>
                <a:gd name="T69" fmla="*/ 117 h 1148"/>
                <a:gd name="T70" fmla="*/ 400 w 509"/>
                <a:gd name="T71" fmla="*/ 325 h 1148"/>
                <a:gd name="T72" fmla="*/ 107 w 509"/>
                <a:gd name="T73" fmla="*/ 84 h 1148"/>
                <a:gd name="T74" fmla="*/ 96 w 509"/>
                <a:gd name="T75" fmla="*/ 46 h 1148"/>
                <a:gd name="T76" fmla="*/ 70 w 509"/>
                <a:gd name="T77" fmla="*/ 15 h 1148"/>
                <a:gd name="T78" fmla="*/ 45 w 509"/>
                <a:gd name="T79" fmla="*/ 1 h 1148"/>
                <a:gd name="T80" fmla="*/ 23 w 509"/>
                <a:gd name="T81" fmla="*/ 2 h 1148"/>
                <a:gd name="T82" fmla="*/ 6 w 509"/>
                <a:gd name="T83" fmla="*/ 17 h 1148"/>
                <a:gd name="T84" fmla="*/ 6 w 509"/>
                <a:gd name="T85" fmla="*/ 60 h 1148"/>
                <a:gd name="T86" fmla="*/ 26 w 509"/>
                <a:gd name="T87" fmla="*/ 80 h 1148"/>
                <a:gd name="T88" fmla="*/ 31 w 509"/>
                <a:gd name="T89" fmla="*/ 515 h 1148"/>
                <a:gd name="T90" fmla="*/ 176 w 509"/>
                <a:gd name="T91" fmla="*/ 496 h 1148"/>
                <a:gd name="T92" fmla="*/ 208 w 509"/>
                <a:gd name="T93" fmla="*/ 490 h 1148"/>
                <a:gd name="T94" fmla="*/ 227 w 509"/>
                <a:gd name="T95" fmla="*/ 519 h 1148"/>
                <a:gd name="T96" fmla="*/ 208 w 509"/>
                <a:gd name="T97" fmla="*/ 547 h 1148"/>
                <a:gd name="T98" fmla="*/ 174 w 509"/>
                <a:gd name="T99" fmla="*/ 540 h 1148"/>
                <a:gd name="T100" fmla="*/ 31 w 509"/>
                <a:gd name="T101" fmla="*/ 515 h 1148"/>
                <a:gd name="T102" fmla="*/ 36 w 509"/>
                <a:gd name="T103" fmla="*/ 968 h 1148"/>
                <a:gd name="T104" fmla="*/ 58 w 509"/>
                <a:gd name="T105" fmla="*/ 1029 h 1148"/>
                <a:gd name="T106" fmla="*/ 97 w 509"/>
                <a:gd name="T107" fmla="*/ 1082 h 1148"/>
                <a:gd name="T108" fmla="*/ 149 w 509"/>
                <a:gd name="T109" fmla="*/ 1122 h 1148"/>
                <a:gd name="T110" fmla="*/ 211 w 509"/>
                <a:gd name="T111" fmla="*/ 1143 h 1148"/>
                <a:gd name="T112" fmla="*/ 276 w 509"/>
                <a:gd name="T113" fmla="*/ 1147 h 1148"/>
                <a:gd name="T114" fmla="*/ 340 w 509"/>
                <a:gd name="T115" fmla="*/ 1131 h 1148"/>
                <a:gd name="T116" fmla="*/ 395 w 509"/>
                <a:gd name="T117" fmla="*/ 1097 h 1148"/>
                <a:gd name="T118" fmla="*/ 440 w 509"/>
                <a:gd name="T119" fmla="*/ 1048 h 1148"/>
                <a:gd name="T120" fmla="*/ 468 w 509"/>
                <a:gd name="T121" fmla="*/ 989 h 1148"/>
                <a:gd name="T122" fmla="*/ 477 w 509"/>
                <a:gd name="T123" fmla="*/ 925 h 1148"/>
                <a:gd name="T124" fmla="*/ 477 w 509"/>
                <a:gd name="T125" fmla="*/ 872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9" h="1148">
                  <a:moveTo>
                    <a:pt x="296" y="839"/>
                  </a:moveTo>
                  <a:lnTo>
                    <a:pt x="294" y="859"/>
                  </a:lnTo>
                  <a:lnTo>
                    <a:pt x="289" y="876"/>
                  </a:lnTo>
                  <a:lnTo>
                    <a:pt x="281" y="891"/>
                  </a:lnTo>
                  <a:lnTo>
                    <a:pt x="272" y="905"/>
                  </a:lnTo>
                  <a:lnTo>
                    <a:pt x="259" y="915"/>
                  </a:lnTo>
                  <a:lnTo>
                    <a:pt x="247" y="922"/>
                  </a:lnTo>
                  <a:lnTo>
                    <a:pt x="232" y="928"/>
                  </a:lnTo>
                  <a:lnTo>
                    <a:pt x="215" y="929"/>
                  </a:lnTo>
                  <a:lnTo>
                    <a:pt x="198" y="928"/>
                  </a:lnTo>
                  <a:lnTo>
                    <a:pt x="183" y="922"/>
                  </a:lnTo>
                  <a:lnTo>
                    <a:pt x="169" y="915"/>
                  </a:lnTo>
                  <a:lnTo>
                    <a:pt x="157" y="905"/>
                  </a:lnTo>
                  <a:lnTo>
                    <a:pt x="146" y="893"/>
                  </a:lnTo>
                  <a:lnTo>
                    <a:pt x="139" y="880"/>
                  </a:lnTo>
                  <a:lnTo>
                    <a:pt x="134" y="864"/>
                  </a:lnTo>
                  <a:lnTo>
                    <a:pt x="132" y="847"/>
                  </a:lnTo>
                  <a:lnTo>
                    <a:pt x="134" y="830"/>
                  </a:lnTo>
                  <a:lnTo>
                    <a:pt x="139" y="815"/>
                  </a:lnTo>
                  <a:lnTo>
                    <a:pt x="146" y="801"/>
                  </a:lnTo>
                  <a:lnTo>
                    <a:pt x="157" y="789"/>
                  </a:lnTo>
                  <a:lnTo>
                    <a:pt x="169" y="778"/>
                  </a:lnTo>
                  <a:lnTo>
                    <a:pt x="183" y="771"/>
                  </a:lnTo>
                  <a:lnTo>
                    <a:pt x="198" y="766"/>
                  </a:lnTo>
                  <a:lnTo>
                    <a:pt x="215" y="764"/>
                  </a:lnTo>
                  <a:lnTo>
                    <a:pt x="232" y="766"/>
                  </a:lnTo>
                  <a:lnTo>
                    <a:pt x="245" y="770"/>
                  </a:lnTo>
                  <a:lnTo>
                    <a:pt x="259" y="777"/>
                  </a:lnTo>
                  <a:lnTo>
                    <a:pt x="271" y="786"/>
                  </a:lnTo>
                  <a:lnTo>
                    <a:pt x="280" y="798"/>
                  </a:lnTo>
                  <a:lnTo>
                    <a:pt x="288" y="811"/>
                  </a:lnTo>
                  <a:lnTo>
                    <a:pt x="294" y="824"/>
                  </a:lnTo>
                  <a:lnTo>
                    <a:pt x="296" y="839"/>
                  </a:lnTo>
                  <a:lnTo>
                    <a:pt x="477" y="839"/>
                  </a:lnTo>
                  <a:lnTo>
                    <a:pt x="477" y="807"/>
                  </a:lnTo>
                  <a:lnTo>
                    <a:pt x="477" y="769"/>
                  </a:lnTo>
                  <a:lnTo>
                    <a:pt x="477" y="728"/>
                  </a:lnTo>
                  <a:lnTo>
                    <a:pt x="477" y="685"/>
                  </a:lnTo>
                  <a:lnTo>
                    <a:pt x="331" y="685"/>
                  </a:lnTo>
                  <a:lnTo>
                    <a:pt x="331" y="686"/>
                  </a:lnTo>
                  <a:lnTo>
                    <a:pt x="332" y="690"/>
                  </a:lnTo>
                  <a:lnTo>
                    <a:pt x="332" y="693"/>
                  </a:lnTo>
                  <a:lnTo>
                    <a:pt x="332" y="694"/>
                  </a:lnTo>
                  <a:lnTo>
                    <a:pt x="331" y="703"/>
                  </a:lnTo>
                  <a:lnTo>
                    <a:pt x="328" y="713"/>
                  </a:lnTo>
                  <a:lnTo>
                    <a:pt x="324" y="720"/>
                  </a:lnTo>
                  <a:lnTo>
                    <a:pt x="319" y="726"/>
                  </a:lnTo>
                  <a:lnTo>
                    <a:pt x="312" y="732"/>
                  </a:lnTo>
                  <a:lnTo>
                    <a:pt x="304" y="737"/>
                  </a:lnTo>
                  <a:lnTo>
                    <a:pt x="296" y="739"/>
                  </a:lnTo>
                  <a:lnTo>
                    <a:pt x="287" y="740"/>
                  </a:lnTo>
                  <a:lnTo>
                    <a:pt x="278" y="739"/>
                  </a:lnTo>
                  <a:lnTo>
                    <a:pt x="270" y="737"/>
                  </a:lnTo>
                  <a:lnTo>
                    <a:pt x="261" y="732"/>
                  </a:lnTo>
                  <a:lnTo>
                    <a:pt x="255" y="726"/>
                  </a:lnTo>
                  <a:lnTo>
                    <a:pt x="250" y="720"/>
                  </a:lnTo>
                  <a:lnTo>
                    <a:pt x="245" y="713"/>
                  </a:lnTo>
                  <a:lnTo>
                    <a:pt x="243" y="703"/>
                  </a:lnTo>
                  <a:lnTo>
                    <a:pt x="242" y="694"/>
                  </a:lnTo>
                  <a:lnTo>
                    <a:pt x="243" y="685"/>
                  </a:lnTo>
                  <a:lnTo>
                    <a:pt x="245" y="677"/>
                  </a:lnTo>
                  <a:lnTo>
                    <a:pt x="250" y="669"/>
                  </a:lnTo>
                  <a:lnTo>
                    <a:pt x="255" y="663"/>
                  </a:lnTo>
                  <a:lnTo>
                    <a:pt x="261" y="657"/>
                  </a:lnTo>
                  <a:lnTo>
                    <a:pt x="270" y="653"/>
                  </a:lnTo>
                  <a:lnTo>
                    <a:pt x="278" y="650"/>
                  </a:lnTo>
                  <a:lnTo>
                    <a:pt x="287" y="649"/>
                  </a:lnTo>
                  <a:lnTo>
                    <a:pt x="295" y="650"/>
                  </a:lnTo>
                  <a:lnTo>
                    <a:pt x="303" y="652"/>
                  </a:lnTo>
                  <a:lnTo>
                    <a:pt x="310" y="655"/>
                  </a:lnTo>
                  <a:lnTo>
                    <a:pt x="316" y="660"/>
                  </a:lnTo>
                  <a:lnTo>
                    <a:pt x="321" y="664"/>
                  </a:lnTo>
                  <a:lnTo>
                    <a:pt x="325" y="671"/>
                  </a:lnTo>
                  <a:lnTo>
                    <a:pt x="328" y="677"/>
                  </a:lnTo>
                  <a:lnTo>
                    <a:pt x="331" y="685"/>
                  </a:lnTo>
                  <a:lnTo>
                    <a:pt x="477" y="685"/>
                  </a:lnTo>
                  <a:lnTo>
                    <a:pt x="477" y="490"/>
                  </a:lnTo>
                  <a:lnTo>
                    <a:pt x="477" y="300"/>
                  </a:lnTo>
                  <a:lnTo>
                    <a:pt x="477" y="158"/>
                  </a:lnTo>
                  <a:lnTo>
                    <a:pt x="477" y="100"/>
                  </a:lnTo>
                  <a:lnTo>
                    <a:pt x="478" y="92"/>
                  </a:lnTo>
                  <a:lnTo>
                    <a:pt x="482" y="84"/>
                  </a:lnTo>
                  <a:lnTo>
                    <a:pt x="486" y="77"/>
                  </a:lnTo>
                  <a:lnTo>
                    <a:pt x="492" y="71"/>
                  </a:lnTo>
                  <a:lnTo>
                    <a:pt x="503" y="60"/>
                  </a:lnTo>
                  <a:lnTo>
                    <a:pt x="509" y="46"/>
                  </a:lnTo>
                  <a:lnTo>
                    <a:pt x="509" y="31"/>
                  </a:lnTo>
                  <a:lnTo>
                    <a:pt x="503" y="17"/>
                  </a:lnTo>
                  <a:lnTo>
                    <a:pt x="498" y="11"/>
                  </a:lnTo>
                  <a:lnTo>
                    <a:pt x="492" y="6"/>
                  </a:lnTo>
                  <a:lnTo>
                    <a:pt x="485" y="2"/>
                  </a:lnTo>
                  <a:lnTo>
                    <a:pt x="478" y="0"/>
                  </a:lnTo>
                  <a:lnTo>
                    <a:pt x="471" y="0"/>
                  </a:lnTo>
                  <a:lnTo>
                    <a:pt x="463" y="1"/>
                  </a:lnTo>
                  <a:lnTo>
                    <a:pt x="456" y="3"/>
                  </a:lnTo>
                  <a:lnTo>
                    <a:pt x="449" y="7"/>
                  </a:lnTo>
                  <a:lnTo>
                    <a:pt x="438" y="15"/>
                  </a:lnTo>
                  <a:lnTo>
                    <a:pt x="429" y="24"/>
                  </a:lnTo>
                  <a:lnTo>
                    <a:pt x="421" y="35"/>
                  </a:lnTo>
                  <a:lnTo>
                    <a:pt x="412" y="47"/>
                  </a:lnTo>
                  <a:lnTo>
                    <a:pt x="407" y="60"/>
                  </a:lnTo>
                  <a:lnTo>
                    <a:pt x="403" y="72"/>
                  </a:lnTo>
                  <a:lnTo>
                    <a:pt x="401" y="86"/>
                  </a:lnTo>
                  <a:lnTo>
                    <a:pt x="400" y="100"/>
                  </a:lnTo>
                  <a:lnTo>
                    <a:pt x="400" y="117"/>
                  </a:lnTo>
                  <a:lnTo>
                    <a:pt x="400" y="164"/>
                  </a:lnTo>
                  <a:lnTo>
                    <a:pt x="400" y="236"/>
                  </a:lnTo>
                  <a:lnTo>
                    <a:pt x="400" y="325"/>
                  </a:lnTo>
                  <a:lnTo>
                    <a:pt x="108" y="325"/>
                  </a:lnTo>
                  <a:lnTo>
                    <a:pt x="108" y="98"/>
                  </a:lnTo>
                  <a:lnTo>
                    <a:pt x="107" y="84"/>
                  </a:lnTo>
                  <a:lnTo>
                    <a:pt x="105" y="71"/>
                  </a:lnTo>
                  <a:lnTo>
                    <a:pt x="101" y="58"/>
                  </a:lnTo>
                  <a:lnTo>
                    <a:pt x="96" y="46"/>
                  </a:lnTo>
                  <a:lnTo>
                    <a:pt x="89" y="34"/>
                  </a:lnTo>
                  <a:lnTo>
                    <a:pt x="81" y="24"/>
                  </a:lnTo>
                  <a:lnTo>
                    <a:pt x="70" y="15"/>
                  </a:lnTo>
                  <a:lnTo>
                    <a:pt x="59" y="7"/>
                  </a:lnTo>
                  <a:lnTo>
                    <a:pt x="52" y="3"/>
                  </a:lnTo>
                  <a:lnTo>
                    <a:pt x="45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0" y="31"/>
                  </a:lnTo>
                  <a:lnTo>
                    <a:pt x="0" y="46"/>
                  </a:lnTo>
                  <a:lnTo>
                    <a:pt x="6" y="60"/>
                  </a:lnTo>
                  <a:lnTo>
                    <a:pt x="16" y="71"/>
                  </a:lnTo>
                  <a:lnTo>
                    <a:pt x="22" y="76"/>
                  </a:lnTo>
                  <a:lnTo>
                    <a:pt x="26" y="80"/>
                  </a:lnTo>
                  <a:lnTo>
                    <a:pt x="30" y="88"/>
                  </a:lnTo>
                  <a:lnTo>
                    <a:pt x="31" y="98"/>
                  </a:lnTo>
                  <a:lnTo>
                    <a:pt x="31" y="515"/>
                  </a:lnTo>
                  <a:lnTo>
                    <a:pt x="166" y="515"/>
                  </a:lnTo>
                  <a:lnTo>
                    <a:pt x="169" y="504"/>
                  </a:lnTo>
                  <a:lnTo>
                    <a:pt x="176" y="496"/>
                  </a:lnTo>
                  <a:lnTo>
                    <a:pt x="185" y="490"/>
                  </a:lnTo>
                  <a:lnTo>
                    <a:pt x="196" y="488"/>
                  </a:lnTo>
                  <a:lnTo>
                    <a:pt x="208" y="490"/>
                  </a:lnTo>
                  <a:lnTo>
                    <a:pt x="218" y="497"/>
                  </a:lnTo>
                  <a:lnTo>
                    <a:pt x="225" y="507"/>
                  </a:lnTo>
                  <a:lnTo>
                    <a:pt x="227" y="519"/>
                  </a:lnTo>
                  <a:lnTo>
                    <a:pt x="225" y="531"/>
                  </a:lnTo>
                  <a:lnTo>
                    <a:pt x="218" y="540"/>
                  </a:lnTo>
                  <a:lnTo>
                    <a:pt x="208" y="547"/>
                  </a:lnTo>
                  <a:lnTo>
                    <a:pt x="196" y="549"/>
                  </a:lnTo>
                  <a:lnTo>
                    <a:pt x="184" y="547"/>
                  </a:lnTo>
                  <a:lnTo>
                    <a:pt x="174" y="540"/>
                  </a:lnTo>
                  <a:lnTo>
                    <a:pt x="168" y="528"/>
                  </a:lnTo>
                  <a:lnTo>
                    <a:pt x="166" y="515"/>
                  </a:lnTo>
                  <a:lnTo>
                    <a:pt x="31" y="515"/>
                  </a:lnTo>
                  <a:lnTo>
                    <a:pt x="31" y="925"/>
                  </a:lnTo>
                  <a:lnTo>
                    <a:pt x="32" y="946"/>
                  </a:lnTo>
                  <a:lnTo>
                    <a:pt x="36" y="968"/>
                  </a:lnTo>
                  <a:lnTo>
                    <a:pt x="40" y="989"/>
                  </a:lnTo>
                  <a:lnTo>
                    <a:pt x="48" y="1010"/>
                  </a:lnTo>
                  <a:lnTo>
                    <a:pt x="58" y="1029"/>
                  </a:lnTo>
                  <a:lnTo>
                    <a:pt x="68" y="1048"/>
                  </a:lnTo>
                  <a:lnTo>
                    <a:pt x="82" y="1066"/>
                  </a:lnTo>
                  <a:lnTo>
                    <a:pt x="97" y="1082"/>
                  </a:lnTo>
                  <a:lnTo>
                    <a:pt x="113" y="1097"/>
                  </a:lnTo>
                  <a:lnTo>
                    <a:pt x="130" y="1110"/>
                  </a:lnTo>
                  <a:lnTo>
                    <a:pt x="149" y="1122"/>
                  </a:lnTo>
                  <a:lnTo>
                    <a:pt x="169" y="1131"/>
                  </a:lnTo>
                  <a:lnTo>
                    <a:pt x="189" y="1138"/>
                  </a:lnTo>
                  <a:lnTo>
                    <a:pt x="211" y="1143"/>
                  </a:lnTo>
                  <a:lnTo>
                    <a:pt x="233" y="1147"/>
                  </a:lnTo>
                  <a:lnTo>
                    <a:pt x="255" y="1148"/>
                  </a:lnTo>
                  <a:lnTo>
                    <a:pt x="276" y="1147"/>
                  </a:lnTo>
                  <a:lnTo>
                    <a:pt x="298" y="1143"/>
                  </a:lnTo>
                  <a:lnTo>
                    <a:pt x="319" y="1138"/>
                  </a:lnTo>
                  <a:lnTo>
                    <a:pt x="340" y="1131"/>
                  </a:lnTo>
                  <a:lnTo>
                    <a:pt x="359" y="1122"/>
                  </a:lnTo>
                  <a:lnTo>
                    <a:pt x="378" y="1110"/>
                  </a:lnTo>
                  <a:lnTo>
                    <a:pt x="395" y="1097"/>
                  </a:lnTo>
                  <a:lnTo>
                    <a:pt x="411" y="1082"/>
                  </a:lnTo>
                  <a:lnTo>
                    <a:pt x="426" y="1066"/>
                  </a:lnTo>
                  <a:lnTo>
                    <a:pt x="440" y="1048"/>
                  </a:lnTo>
                  <a:lnTo>
                    <a:pt x="450" y="1029"/>
                  </a:lnTo>
                  <a:lnTo>
                    <a:pt x="460" y="1010"/>
                  </a:lnTo>
                  <a:lnTo>
                    <a:pt x="468" y="989"/>
                  </a:lnTo>
                  <a:lnTo>
                    <a:pt x="472" y="968"/>
                  </a:lnTo>
                  <a:lnTo>
                    <a:pt x="476" y="946"/>
                  </a:lnTo>
                  <a:lnTo>
                    <a:pt x="477" y="925"/>
                  </a:lnTo>
                  <a:lnTo>
                    <a:pt x="477" y="918"/>
                  </a:lnTo>
                  <a:lnTo>
                    <a:pt x="477" y="899"/>
                  </a:lnTo>
                  <a:lnTo>
                    <a:pt x="477" y="872"/>
                  </a:lnTo>
                  <a:lnTo>
                    <a:pt x="477" y="839"/>
                  </a:lnTo>
                  <a:lnTo>
                    <a:pt x="296" y="83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12" name="Group 20"/>
          <p:cNvGrpSpPr>
            <a:grpSpLocks/>
          </p:cNvGrpSpPr>
          <p:nvPr/>
        </p:nvGrpSpPr>
        <p:grpSpPr bwMode="auto">
          <a:xfrm>
            <a:off x="7543800" y="3581400"/>
            <a:ext cx="304800" cy="457200"/>
            <a:chOff x="3312" y="1776"/>
            <a:chExt cx="192" cy="288"/>
          </a:xfrm>
        </p:grpSpPr>
        <p:sp>
          <p:nvSpPr>
            <p:cNvPr id="33813" name="Freeform 21"/>
            <p:cNvSpPr>
              <a:spLocks/>
            </p:cNvSpPr>
            <p:nvPr/>
          </p:nvSpPr>
          <p:spPr bwMode="auto">
            <a:xfrm>
              <a:off x="3312" y="1776"/>
              <a:ext cx="96" cy="288"/>
            </a:xfrm>
            <a:custGeom>
              <a:avLst/>
              <a:gdLst>
                <a:gd name="T0" fmla="*/ 289 w 509"/>
                <a:gd name="T1" fmla="*/ 876 h 1148"/>
                <a:gd name="T2" fmla="*/ 259 w 509"/>
                <a:gd name="T3" fmla="*/ 915 h 1148"/>
                <a:gd name="T4" fmla="*/ 215 w 509"/>
                <a:gd name="T5" fmla="*/ 929 h 1148"/>
                <a:gd name="T6" fmla="*/ 169 w 509"/>
                <a:gd name="T7" fmla="*/ 915 h 1148"/>
                <a:gd name="T8" fmla="*/ 139 w 509"/>
                <a:gd name="T9" fmla="*/ 880 h 1148"/>
                <a:gd name="T10" fmla="*/ 134 w 509"/>
                <a:gd name="T11" fmla="*/ 830 h 1148"/>
                <a:gd name="T12" fmla="*/ 157 w 509"/>
                <a:gd name="T13" fmla="*/ 789 h 1148"/>
                <a:gd name="T14" fmla="*/ 198 w 509"/>
                <a:gd name="T15" fmla="*/ 766 h 1148"/>
                <a:gd name="T16" fmla="*/ 245 w 509"/>
                <a:gd name="T17" fmla="*/ 770 h 1148"/>
                <a:gd name="T18" fmla="*/ 280 w 509"/>
                <a:gd name="T19" fmla="*/ 798 h 1148"/>
                <a:gd name="T20" fmla="*/ 296 w 509"/>
                <a:gd name="T21" fmla="*/ 839 h 1148"/>
                <a:gd name="T22" fmla="*/ 477 w 509"/>
                <a:gd name="T23" fmla="*/ 769 h 1148"/>
                <a:gd name="T24" fmla="*/ 331 w 509"/>
                <a:gd name="T25" fmla="*/ 685 h 1148"/>
                <a:gd name="T26" fmla="*/ 332 w 509"/>
                <a:gd name="T27" fmla="*/ 693 h 1148"/>
                <a:gd name="T28" fmla="*/ 328 w 509"/>
                <a:gd name="T29" fmla="*/ 713 h 1148"/>
                <a:gd name="T30" fmla="*/ 312 w 509"/>
                <a:gd name="T31" fmla="*/ 732 h 1148"/>
                <a:gd name="T32" fmla="*/ 287 w 509"/>
                <a:gd name="T33" fmla="*/ 740 h 1148"/>
                <a:gd name="T34" fmla="*/ 261 w 509"/>
                <a:gd name="T35" fmla="*/ 732 h 1148"/>
                <a:gd name="T36" fmla="*/ 245 w 509"/>
                <a:gd name="T37" fmla="*/ 713 h 1148"/>
                <a:gd name="T38" fmla="*/ 243 w 509"/>
                <a:gd name="T39" fmla="*/ 685 h 1148"/>
                <a:gd name="T40" fmla="*/ 255 w 509"/>
                <a:gd name="T41" fmla="*/ 663 h 1148"/>
                <a:gd name="T42" fmla="*/ 278 w 509"/>
                <a:gd name="T43" fmla="*/ 650 h 1148"/>
                <a:gd name="T44" fmla="*/ 303 w 509"/>
                <a:gd name="T45" fmla="*/ 652 h 1148"/>
                <a:gd name="T46" fmla="*/ 321 w 509"/>
                <a:gd name="T47" fmla="*/ 664 h 1148"/>
                <a:gd name="T48" fmla="*/ 331 w 509"/>
                <a:gd name="T49" fmla="*/ 685 h 1148"/>
                <a:gd name="T50" fmla="*/ 477 w 509"/>
                <a:gd name="T51" fmla="*/ 300 h 1148"/>
                <a:gd name="T52" fmla="*/ 478 w 509"/>
                <a:gd name="T53" fmla="*/ 92 h 1148"/>
                <a:gd name="T54" fmla="*/ 492 w 509"/>
                <a:gd name="T55" fmla="*/ 71 h 1148"/>
                <a:gd name="T56" fmla="*/ 509 w 509"/>
                <a:gd name="T57" fmla="*/ 31 h 1148"/>
                <a:gd name="T58" fmla="*/ 492 w 509"/>
                <a:gd name="T59" fmla="*/ 6 h 1148"/>
                <a:gd name="T60" fmla="*/ 471 w 509"/>
                <a:gd name="T61" fmla="*/ 0 h 1148"/>
                <a:gd name="T62" fmla="*/ 449 w 509"/>
                <a:gd name="T63" fmla="*/ 7 h 1148"/>
                <a:gd name="T64" fmla="*/ 421 w 509"/>
                <a:gd name="T65" fmla="*/ 35 h 1148"/>
                <a:gd name="T66" fmla="*/ 403 w 509"/>
                <a:gd name="T67" fmla="*/ 72 h 1148"/>
                <a:gd name="T68" fmla="*/ 400 w 509"/>
                <a:gd name="T69" fmla="*/ 117 h 1148"/>
                <a:gd name="T70" fmla="*/ 400 w 509"/>
                <a:gd name="T71" fmla="*/ 325 h 1148"/>
                <a:gd name="T72" fmla="*/ 107 w 509"/>
                <a:gd name="T73" fmla="*/ 84 h 1148"/>
                <a:gd name="T74" fmla="*/ 96 w 509"/>
                <a:gd name="T75" fmla="*/ 46 h 1148"/>
                <a:gd name="T76" fmla="*/ 70 w 509"/>
                <a:gd name="T77" fmla="*/ 15 h 1148"/>
                <a:gd name="T78" fmla="*/ 45 w 509"/>
                <a:gd name="T79" fmla="*/ 1 h 1148"/>
                <a:gd name="T80" fmla="*/ 23 w 509"/>
                <a:gd name="T81" fmla="*/ 2 h 1148"/>
                <a:gd name="T82" fmla="*/ 6 w 509"/>
                <a:gd name="T83" fmla="*/ 17 h 1148"/>
                <a:gd name="T84" fmla="*/ 6 w 509"/>
                <a:gd name="T85" fmla="*/ 60 h 1148"/>
                <a:gd name="T86" fmla="*/ 26 w 509"/>
                <a:gd name="T87" fmla="*/ 80 h 1148"/>
                <a:gd name="T88" fmla="*/ 31 w 509"/>
                <a:gd name="T89" fmla="*/ 515 h 1148"/>
                <a:gd name="T90" fmla="*/ 176 w 509"/>
                <a:gd name="T91" fmla="*/ 496 h 1148"/>
                <a:gd name="T92" fmla="*/ 208 w 509"/>
                <a:gd name="T93" fmla="*/ 490 h 1148"/>
                <a:gd name="T94" fmla="*/ 227 w 509"/>
                <a:gd name="T95" fmla="*/ 519 h 1148"/>
                <a:gd name="T96" fmla="*/ 208 w 509"/>
                <a:gd name="T97" fmla="*/ 547 h 1148"/>
                <a:gd name="T98" fmla="*/ 174 w 509"/>
                <a:gd name="T99" fmla="*/ 540 h 1148"/>
                <a:gd name="T100" fmla="*/ 31 w 509"/>
                <a:gd name="T101" fmla="*/ 515 h 1148"/>
                <a:gd name="T102" fmla="*/ 36 w 509"/>
                <a:gd name="T103" fmla="*/ 968 h 1148"/>
                <a:gd name="T104" fmla="*/ 58 w 509"/>
                <a:gd name="T105" fmla="*/ 1029 h 1148"/>
                <a:gd name="T106" fmla="*/ 97 w 509"/>
                <a:gd name="T107" fmla="*/ 1082 h 1148"/>
                <a:gd name="T108" fmla="*/ 149 w 509"/>
                <a:gd name="T109" fmla="*/ 1122 h 1148"/>
                <a:gd name="T110" fmla="*/ 211 w 509"/>
                <a:gd name="T111" fmla="*/ 1143 h 1148"/>
                <a:gd name="T112" fmla="*/ 276 w 509"/>
                <a:gd name="T113" fmla="*/ 1147 h 1148"/>
                <a:gd name="T114" fmla="*/ 340 w 509"/>
                <a:gd name="T115" fmla="*/ 1131 h 1148"/>
                <a:gd name="T116" fmla="*/ 395 w 509"/>
                <a:gd name="T117" fmla="*/ 1097 h 1148"/>
                <a:gd name="T118" fmla="*/ 440 w 509"/>
                <a:gd name="T119" fmla="*/ 1048 h 1148"/>
                <a:gd name="T120" fmla="*/ 468 w 509"/>
                <a:gd name="T121" fmla="*/ 989 h 1148"/>
                <a:gd name="T122" fmla="*/ 477 w 509"/>
                <a:gd name="T123" fmla="*/ 925 h 1148"/>
                <a:gd name="T124" fmla="*/ 477 w 509"/>
                <a:gd name="T125" fmla="*/ 872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9" h="1148">
                  <a:moveTo>
                    <a:pt x="296" y="839"/>
                  </a:moveTo>
                  <a:lnTo>
                    <a:pt x="294" y="859"/>
                  </a:lnTo>
                  <a:lnTo>
                    <a:pt x="289" y="876"/>
                  </a:lnTo>
                  <a:lnTo>
                    <a:pt x="281" y="891"/>
                  </a:lnTo>
                  <a:lnTo>
                    <a:pt x="272" y="905"/>
                  </a:lnTo>
                  <a:lnTo>
                    <a:pt x="259" y="915"/>
                  </a:lnTo>
                  <a:lnTo>
                    <a:pt x="247" y="922"/>
                  </a:lnTo>
                  <a:lnTo>
                    <a:pt x="232" y="928"/>
                  </a:lnTo>
                  <a:lnTo>
                    <a:pt x="215" y="929"/>
                  </a:lnTo>
                  <a:lnTo>
                    <a:pt x="198" y="928"/>
                  </a:lnTo>
                  <a:lnTo>
                    <a:pt x="183" y="922"/>
                  </a:lnTo>
                  <a:lnTo>
                    <a:pt x="169" y="915"/>
                  </a:lnTo>
                  <a:lnTo>
                    <a:pt x="157" y="905"/>
                  </a:lnTo>
                  <a:lnTo>
                    <a:pt x="146" y="893"/>
                  </a:lnTo>
                  <a:lnTo>
                    <a:pt x="139" y="880"/>
                  </a:lnTo>
                  <a:lnTo>
                    <a:pt x="134" y="864"/>
                  </a:lnTo>
                  <a:lnTo>
                    <a:pt x="132" y="847"/>
                  </a:lnTo>
                  <a:lnTo>
                    <a:pt x="134" y="830"/>
                  </a:lnTo>
                  <a:lnTo>
                    <a:pt x="139" y="815"/>
                  </a:lnTo>
                  <a:lnTo>
                    <a:pt x="146" y="801"/>
                  </a:lnTo>
                  <a:lnTo>
                    <a:pt x="157" y="789"/>
                  </a:lnTo>
                  <a:lnTo>
                    <a:pt x="169" y="778"/>
                  </a:lnTo>
                  <a:lnTo>
                    <a:pt x="183" y="771"/>
                  </a:lnTo>
                  <a:lnTo>
                    <a:pt x="198" y="766"/>
                  </a:lnTo>
                  <a:lnTo>
                    <a:pt x="215" y="764"/>
                  </a:lnTo>
                  <a:lnTo>
                    <a:pt x="232" y="766"/>
                  </a:lnTo>
                  <a:lnTo>
                    <a:pt x="245" y="770"/>
                  </a:lnTo>
                  <a:lnTo>
                    <a:pt x="259" y="777"/>
                  </a:lnTo>
                  <a:lnTo>
                    <a:pt x="271" y="786"/>
                  </a:lnTo>
                  <a:lnTo>
                    <a:pt x="280" y="798"/>
                  </a:lnTo>
                  <a:lnTo>
                    <a:pt x="288" y="811"/>
                  </a:lnTo>
                  <a:lnTo>
                    <a:pt x="294" y="824"/>
                  </a:lnTo>
                  <a:lnTo>
                    <a:pt x="296" y="839"/>
                  </a:lnTo>
                  <a:lnTo>
                    <a:pt x="477" y="839"/>
                  </a:lnTo>
                  <a:lnTo>
                    <a:pt x="477" y="807"/>
                  </a:lnTo>
                  <a:lnTo>
                    <a:pt x="477" y="769"/>
                  </a:lnTo>
                  <a:lnTo>
                    <a:pt x="477" y="728"/>
                  </a:lnTo>
                  <a:lnTo>
                    <a:pt x="477" y="685"/>
                  </a:lnTo>
                  <a:lnTo>
                    <a:pt x="331" y="685"/>
                  </a:lnTo>
                  <a:lnTo>
                    <a:pt x="331" y="686"/>
                  </a:lnTo>
                  <a:lnTo>
                    <a:pt x="332" y="690"/>
                  </a:lnTo>
                  <a:lnTo>
                    <a:pt x="332" y="693"/>
                  </a:lnTo>
                  <a:lnTo>
                    <a:pt x="332" y="694"/>
                  </a:lnTo>
                  <a:lnTo>
                    <a:pt x="331" y="703"/>
                  </a:lnTo>
                  <a:lnTo>
                    <a:pt x="328" y="713"/>
                  </a:lnTo>
                  <a:lnTo>
                    <a:pt x="324" y="720"/>
                  </a:lnTo>
                  <a:lnTo>
                    <a:pt x="319" y="726"/>
                  </a:lnTo>
                  <a:lnTo>
                    <a:pt x="312" y="732"/>
                  </a:lnTo>
                  <a:lnTo>
                    <a:pt x="304" y="737"/>
                  </a:lnTo>
                  <a:lnTo>
                    <a:pt x="296" y="739"/>
                  </a:lnTo>
                  <a:lnTo>
                    <a:pt x="287" y="740"/>
                  </a:lnTo>
                  <a:lnTo>
                    <a:pt x="278" y="739"/>
                  </a:lnTo>
                  <a:lnTo>
                    <a:pt x="270" y="737"/>
                  </a:lnTo>
                  <a:lnTo>
                    <a:pt x="261" y="732"/>
                  </a:lnTo>
                  <a:lnTo>
                    <a:pt x="255" y="726"/>
                  </a:lnTo>
                  <a:lnTo>
                    <a:pt x="250" y="720"/>
                  </a:lnTo>
                  <a:lnTo>
                    <a:pt x="245" y="713"/>
                  </a:lnTo>
                  <a:lnTo>
                    <a:pt x="243" y="703"/>
                  </a:lnTo>
                  <a:lnTo>
                    <a:pt x="242" y="694"/>
                  </a:lnTo>
                  <a:lnTo>
                    <a:pt x="243" y="685"/>
                  </a:lnTo>
                  <a:lnTo>
                    <a:pt x="245" y="677"/>
                  </a:lnTo>
                  <a:lnTo>
                    <a:pt x="250" y="669"/>
                  </a:lnTo>
                  <a:lnTo>
                    <a:pt x="255" y="663"/>
                  </a:lnTo>
                  <a:lnTo>
                    <a:pt x="261" y="657"/>
                  </a:lnTo>
                  <a:lnTo>
                    <a:pt x="270" y="653"/>
                  </a:lnTo>
                  <a:lnTo>
                    <a:pt x="278" y="650"/>
                  </a:lnTo>
                  <a:lnTo>
                    <a:pt x="287" y="649"/>
                  </a:lnTo>
                  <a:lnTo>
                    <a:pt x="295" y="650"/>
                  </a:lnTo>
                  <a:lnTo>
                    <a:pt x="303" y="652"/>
                  </a:lnTo>
                  <a:lnTo>
                    <a:pt x="310" y="655"/>
                  </a:lnTo>
                  <a:lnTo>
                    <a:pt x="316" y="660"/>
                  </a:lnTo>
                  <a:lnTo>
                    <a:pt x="321" y="664"/>
                  </a:lnTo>
                  <a:lnTo>
                    <a:pt x="325" y="671"/>
                  </a:lnTo>
                  <a:lnTo>
                    <a:pt x="328" y="677"/>
                  </a:lnTo>
                  <a:lnTo>
                    <a:pt x="331" y="685"/>
                  </a:lnTo>
                  <a:lnTo>
                    <a:pt x="477" y="685"/>
                  </a:lnTo>
                  <a:lnTo>
                    <a:pt x="477" y="490"/>
                  </a:lnTo>
                  <a:lnTo>
                    <a:pt x="477" y="300"/>
                  </a:lnTo>
                  <a:lnTo>
                    <a:pt x="477" y="158"/>
                  </a:lnTo>
                  <a:lnTo>
                    <a:pt x="477" y="100"/>
                  </a:lnTo>
                  <a:lnTo>
                    <a:pt x="478" y="92"/>
                  </a:lnTo>
                  <a:lnTo>
                    <a:pt x="482" y="84"/>
                  </a:lnTo>
                  <a:lnTo>
                    <a:pt x="486" y="77"/>
                  </a:lnTo>
                  <a:lnTo>
                    <a:pt x="492" y="71"/>
                  </a:lnTo>
                  <a:lnTo>
                    <a:pt x="503" y="60"/>
                  </a:lnTo>
                  <a:lnTo>
                    <a:pt x="509" y="46"/>
                  </a:lnTo>
                  <a:lnTo>
                    <a:pt x="509" y="31"/>
                  </a:lnTo>
                  <a:lnTo>
                    <a:pt x="503" y="17"/>
                  </a:lnTo>
                  <a:lnTo>
                    <a:pt x="498" y="11"/>
                  </a:lnTo>
                  <a:lnTo>
                    <a:pt x="492" y="6"/>
                  </a:lnTo>
                  <a:lnTo>
                    <a:pt x="485" y="2"/>
                  </a:lnTo>
                  <a:lnTo>
                    <a:pt x="478" y="0"/>
                  </a:lnTo>
                  <a:lnTo>
                    <a:pt x="471" y="0"/>
                  </a:lnTo>
                  <a:lnTo>
                    <a:pt x="463" y="1"/>
                  </a:lnTo>
                  <a:lnTo>
                    <a:pt x="456" y="3"/>
                  </a:lnTo>
                  <a:lnTo>
                    <a:pt x="449" y="7"/>
                  </a:lnTo>
                  <a:lnTo>
                    <a:pt x="438" y="15"/>
                  </a:lnTo>
                  <a:lnTo>
                    <a:pt x="429" y="24"/>
                  </a:lnTo>
                  <a:lnTo>
                    <a:pt x="421" y="35"/>
                  </a:lnTo>
                  <a:lnTo>
                    <a:pt x="412" y="47"/>
                  </a:lnTo>
                  <a:lnTo>
                    <a:pt x="407" y="60"/>
                  </a:lnTo>
                  <a:lnTo>
                    <a:pt x="403" y="72"/>
                  </a:lnTo>
                  <a:lnTo>
                    <a:pt x="401" y="86"/>
                  </a:lnTo>
                  <a:lnTo>
                    <a:pt x="400" y="100"/>
                  </a:lnTo>
                  <a:lnTo>
                    <a:pt x="400" y="117"/>
                  </a:lnTo>
                  <a:lnTo>
                    <a:pt x="400" y="164"/>
                  </a:lnTo>
                  <a:lnTo>
                    <a:pt x="400" y="236"/>
                  </a:lnTo>
                  <a:lnTo>
                    <a:pt x="400" y="325"/>
                  </a:lnTo>
                  <a:lnTo>
                    <a:pt x="108" y="325"/>
                  </a:lnTo>
                  <a:lnTo>
                    <a:pt x="108" y="98"/>
                  </a:lnTo>
                  <a:lnTo>
                    <a:pt x="107" y="84"/>
                  </a:lnTo>
                  <a:lnTo>
                    <a:pt x="105" y="71"/>
                  </a:lnTo>
                  <a:lnTo>
                    <a:pt x="101" y="58"/>
                  </a:lnTo>
                  <a:lnTo>
                    <a:pt x="96" y="46"/>
                  </a:lnTo>
                  <a:lnTo>
                    <a:pt x="89" y="34"/>
                  </a:lnTo>
                  <a:lnTo>
                    <a:pt x="81" y="24"/>
                  </a:lnTo>
                  <a:lnTo>
                    <a:pt x="70" y="15"/>
                  </a:lnTo>
                  <a:lnTo>
                    <a:pt x="59" y="7"/>
                  </a:lnTo>
                  <a:lnTo>
                    <a:pt x="52" y="3"/>
                  </a:lnTo>
                  <a:lnTo>
                    <a:pt x="45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0" y="31"/>
                  </a:lnTo>
                  <a:lnTo>
                    <a:pt x="0" y="46"/>
                  </a:lnTo>
                  <a:lnTo>
                    <a:pt x="6" y="60"/>
                  </a:lnTo>
                  <a:lnTo>
                    <a:pt x="16" y="71"/>
                  </a:lnTo>
                  <a:lnTo>
                    <a:pt x="22" y="76"/>
                  </a:lnTo>
                  <a:lnTo>
                    <a:pt x="26" y="80"/>
                  </a:lnTo>
                  <a:lnTo>
                    <a:pt x="30" y="88"/>
                  </a:lnTo>
                  <a:lnTo>
                    <a:pt x="31" y="98"/>
                  </a:lnTo>
                  <a:lnTo>
                    <a:pt x="31" y="515"/>
                  </a:lnTo>
                  <a:lnTo>
                    <a:pt x="166" y="515"/>
                  </a:lnTo>
                  <a:lnTo>
                    <a:pt x="169" y="504"/>
                  </a:lnTo>
                  <a:lnTo>
                    <a:pt x="176" y="496"/>
                  </a:lnTo>
                  <a:lnTo>
                    <a:pt x="185" y="490"/>
                  </a:lnTo>
                  <a:lnTo>
                    <a:pt x="196" y="488"/>
                  </a:lnTo>
                  <a:lnTo>
                    <a:pt x="208" y="490"/>
                  </a:lnTo>
                  <a:lnTo>
                    <a:pt x="218" y="497"/>
                  </a:lnTo>
                  <a:lnTo>
                    <a:pt x="225" y="507"/>
                  </a:lnTo>
                  <a:lnTo>
                    <a:pt x="227" y="519"/>
                  </a:lnTo>
                  <a:lnTo>
                    <a:pt x="225" y="531"/>
                  </a:lnTo>
                  <a:lnTo>
                    <a:pt x="218" y="540"/>
                  </a:lnTo>
                  <a:lnTo>
                    <a:pt x="208" y="547"/>
                  </a:lnTo>
                  <a:lnTo>
                    <a:pt x="196" y="549"/>
                  </a:lnTo>
                  <a:lnTo>
                    <a:pt x="184" y="547"/>
                  </a:lnTo>
                  <a:lnTo>
                    <a:pt x="174" y="540"/>
                  </a:lnTo>
                  <a:lnTo>
                    <a:pt x="168" y="528"/>
                  </a:lnTo>
                  <a:lnTo>
                    <a:pt x="166" y="515"/>
                  </a:lnTo>
                  <a:lnTo>
                    <a:pt x="31" y="515"/>
                  </a:lnTo>
                  <a:lnTo>
                    <a:pt x="31" y="925"/>
                  </a:lnTo>
                  <a:lnTo>
                    <a:pt x="32" y="946"/>
                  </a:lnTo>
                  <a:lnTo>
                    <a:pt x="36" y="968"/>
                  </a:lnTo>
                  <a:lnTo>
                    <a:pt x="40" y="989"/>
                  </a:lnTo>
                  <a:lnTo>
                    <a:pt x="48" y="1010"/>
                  </a:lnTo>
                  <a:lnTo>
                    <a:pt x="58" y="1029"/>
                  </a:lnTo>
                  <a:lnTo>
                    <a:pt x="68" y="1048"/>
                  </a:lnTo>
                  <a:lnTo>
                    <a:pt x="82" y="1066"/>
                  </a:lnTo>
                  <a:lnTo>
                    <a:pt x="97" y="1082"/>
                  </a:lnTo>
                  <a:lnTo>
                    <a:pt x="113" y="1097"/>
                  </a:lnTo>
                  <a:lnTo>
                    <a:pt x="130" y="1110"/>
                  </a:lnTo>
                  <a:lnTo>
                    <a:pt x="149" y="1122"/>
                  </a:lnTo>
                  <a:lnTo>
                    <a:pt x="169" y="1131"/>
                  </a:lnTo>
                  <a:lnTo>
                    <a:pt x="189" y="1138"/>
                  </a:lnTo>
                  <a:lnTo>
                    <a:pt x="211" y="1143"/>
                  </a:lnTo>
                  <a:lnTo>
                    <a:pt x="233" y="1147"/>
                  </a:lnTo>
                  <a:lnTo>
                    <a:pt x="255" y="1148"/>
                  </a:lnTo>
                  <a:lnTo>
                    <a:pt x="276" y="1147"/>
                  </a:lnTo>
                  <a:lnTo>
                    <a:pt x="298" y="1143"/>
                  </a:lnTo>
                  <a:lnTo>
                    <a:pt x="319" y="1138"/>
                  </a:lnTo>
                  <a:lnTo>
                    <a:pt x="340" y="1131"/>
                  </a:lnTo>
                  <a:lnTo>
                    <a:pt x="359" y="1122"/>
                  </a:lnTo>
                  <a:lnTo>
                    <a:pt x="378" y="1110"/>
                  </a:lnTo>
                  <a:lnTo>
                    <a:pt x="395" y="1097"/>
                  </a:lnTo>
                  <a:lnTo>
                    <a:pt x="411" y="1082"/>
                  </a:lnTo>
                  <a:lnTo>
                    <a:pt x="426" y="1066"/>
                  </a:lnTo>
                  <a:lnTo>
                    <a:pt x="440" y="1048"/>
                  </a:lnTo>
                  <a:lnTo>
                    <a:pt x="450" y="1029"/>
                  </a:lnTo>
                  <a:lnTo>
                    <a:pt x="460" y="1010"/>
                  </a:lnTo>
                  <a:lnTo>
                    <a:pt x="468" y="989"/>
                  </a:lnTo>
                  <a:lnTo>
                    <a:pt x="472" y="968"/>
                  </a:lnTo>
                  <a:lnTo>
                    <a:pt x="476" y="946"/>
                  </a:lnTo>
                  <a:lnTo>
                    <a:pt x="477" y="925"/>
                  </a:lnTo>
                  <a:lnTo>
                    <a:pt x="477" y="918"/>
                  </a:lnTo>
                  <a:lnTo>
                    <a:pt x="477" y="899"/>
                  </a:lnTo>
                  <a:lnTo>
                    <a:pt x="477" y="872"/>
                  </a:lnTo>
                  <a:lnTo>
                    <a:pt x="477" y="839"/>
                  </a:lnTo>
                  <a:lnTo>
                    <a:pt x="296" y="839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4" name="Freeform 22"/>
            <p:cNvSpPr>
              <a:spLocks/>
            </p:cNvSpPr>
            <p:nvPr/>
          </p:nvSpPr>
          <p:spPr bwMode="auto">
            <a:xfrm>
              <a:off x="3408" y="1776"/>
              <a:ext cx="96" cy="288"/>
            </a:xfrm>
            <a:custGeom>
              <a:avLst/>
              <a:gdLst>
                <a:gd name="T0" fmla="*/ 289 w 509"/>
                <a:gd name="T1" fmla="*/ 876 h 1148"/>
                <a:gd name="T2" fmla="*/ 259 w 509"/>
                <a:gd name="T3" fmla="*/ 915 h 1148"/>
                <a:gd name="T4" fmla="*/ 215 w 509"/>
                <a:gd name="T5" fmla="*/ 929 h 1148"/>
                <a:gd name="T6" fmla="*/ 169 w 509"/>
                <a:gd name="T7" fmla="*/ 915 h 1148"/>
                <a:gd name="T8" fmla="*/ 139 w 509"/>
                <a:gd name="T9" fmla="*/ 880 h 1148"/>
                <a:gd name="T10" fmla="*/ 134 w 509"/>
                <a:gd name="T11" fmla="*/ 830 h 1148"/>
                <a:gd name="T12" fmla="*/ 157 w 509"/>
                <a:gd name="T13" fmla="*/ 789 h 1148"/>
                <a:gd name="T14" fmla="*/ 198 w 509"/>
                <a:gd name="T15" fmla="*/ 766 h 1148"/>
                <a:gd name="T16" fmla="*/ 245 w 509"/>
                <a:gd name="T17" fmla="*/ 770 h 1148"/>
                <a:gd name="T18" fmla="*/ 280 w 509"/>
                <a:gd name="T19" fmla="*/ 798 h 1148"/>
                <a:gd name="T20" fmla="*/ 296 w 509"/>
                <a:gd name="T21" fmla="*/ 839 h 1148"/>
                <a:gd name="T22" fmla="*/ 477 w 509"/>
                <a:gd name="T23" fmla="*/ 769 h 1148"/>
                <a:gd name="T24" fmla="*/ 331 w 509"/>
                <a:gd name="T25" fmla="*/ 685 h 1148"/>
                <a:gd name="T26" fmla="*/ 332 w 509"/>
                <a:gd name="T27" fmla="*/ 693 h 1148"/>
                <a:gd name="T28" fmla="*/ 328 w 509"/>
                <a:gd name="T29" fmla="*/ 713 h 1148"/>
                <a:gd name="T30" fmla="*/ 312 w 509"/>
                <a:gd name="T31" fmla="*/ 732 h 1148"/>
                <a:gd name="T32" fmla="*/ 287 w 509"/>
                <a:gd name="T33" fmla="*/ 740 h 1148"/>
                <a:gd name="T34" fmla="*/ 261 w 509"/>
                <a:gd name="T35" fmla="*/ 732 h 1148"/>
                <a:gd name="T36" fmla="*/ 245 w 509"/>
                <a:gd name="T37" fmla="*/ 713 h 1148"/>
                <a:gd name="T38" fmla="*/ 243 w 509"/>
                <a:gd name="T39" fmla="*/ 685 h 1148"/>
                <a:gd name="T40" fmla="*/ 255 w 509"/>
                <a:gd name="T41" fmla="*/ 663 h 1148"/>
                <a:gd name="T42" fmla="*/ 278 w 509"/>
                <a:gd name="T43" fmla="*/ 650 h 1148"/>
                <a:gd name="T44" fmla="*/ 303 w 509"/>
                <a:gd name="T45" fmla="*/ 652 h 1148"/>
                <a:gd name="T46" fmla="*/ 321 w 509"/>
                <a:gd name="T47" fmla="*/ 664 h 1148"/>
                <a:gd name="T48" fmla="*/ 331 w 509"/>
                <a:gd name="T49" fmla="*/ 685 h 1148"/>
                <a:gd name="T50" fmla="*/ 477 w 509"/>
                <a:gd name="T51" fmla="*/ 300 h 1148"/>
                <a:gd name="T52" fmla="*/ 478 w 509"/>
                <a:gd name="T53" fmla="*/ 92 h 1148"/>
                <a:gd name="T54" fmla="*/ 492 w 509"/>
                <a:gd name="T55" fmla="*/ 71 h 1148"/>
                <a:gd name="T56" fmla="*/ 509 w 509"/>
                <a:gd name="T57" fmla="*/ 31 h 1148"/>
                <a:gd name="T58" fmla="*/ 492 w 509"/>
                <a:gd name="T59" fmla="*/ 6 h 1148"/>
                <a:gd name="T60" fmla="*/ 471 w 509"/>
                <a:gd name="T61" fmla="*/ 0 h 1148"/>
                <a:gd name="T62" fmla="*/ 449 w 509"/>
                <a:gd name="T63" fmla="*/ 7 h 1148"/>
                <a:gd name="T64" fmla="*/ 421 w 509"/>
                <a:gd name="T65" fmla="*/ 35 h 1148"/>
                <a:gd name="T66" fmla="*/ 403 w 509"/>
                <a:gd name="T67" fmla="*/ 72 h 1148"/>
                <a:gd name="T68" fmla="*/ 400 w 509"/>
                <a:gd name="T69" fmla="*/ 117 h 1148"/>
                <a:gd name="T70" fmla="*/ 400 w 509"/>
                <a:gd name="T71" fmla="*/ 325 h 1148"/>
                <a:gd name="T72" fmla="*/ 107 w 509"/>
                <a:gd name="T73" fmla="*/ 84 h 1148"/>
                <a:gd name="T74" fmla="*/ 96 w 509"/>
                <a:gd name="T75" fmla="*/ 46 h 1148"/>
                <a:gd name="T76" fmla="*/ 70 w 509"/>
                <a:gd name="T77" fmla="*/ 15 h 1148"/>
                <a:gd name="T78" fmla="*/ 45 w 509"/>
                <a:gd name="T79" fmla="*/ 1 h 1148"/>
                <a:gd name="T80" fmla="*/ 23 w 509"/>
                <a:gd name="T81" fmla="*/ 2 h 1148"/>
                <a:gd name="T82" fmla="*/ 6 w 509"/>
                <a:gd name="T83" fmla="*/ 17 h 1148"/>
                <a:gd name="T84" fmla="*/ 6 w 509"/>
                <a:gd name="T85" fmla="*/ 60 h 1148"/>
                <a:gd name="T86" fmla="*/ 26 w 509"/>
                <a:gd name="T87" fmla="*/ 80 h 1148"/>
                <a:gd name="T88" fmla="*/ 31 w 509"/>
                <a:gd name="T89" fmla="*/ 515 h 1148"/>
                <a:gd name="T90" fmla="*/ 176 w 509"/>
                <a:gd name="T91" fmla="*/ 496 h 1148"/>
                <a:gd name="T92" fmla="*/ 208 w 509"/>
                <a:gd name="T93" fmla="*/ 490 h 1148"/>
                <a:gd name="T94" fmla="*/ 227 w 509"/>
                <a:gd name="T95" fmla="*/ 519 h 1148"/>
                <a:gd name="T96" fmla="*/ 208 w 509"/>
                <a:gd name="T97" fmla="*/ 547 h 1148"/>
                <a:gd name="T98" fmla="*/ 174 w 509"/>
                <a:gd name="T99" fmla="*/ 540 h 1148"/>
                <a:gd name="T100" fmla="*/ 31 w 509"/>
                <a:gd name="T101" fmla="*/ 515 h 1148"/>
                <a:gd name="T102" fmla="*/ 36 w 509"/>
                <a:gd name="T103" fmla="*/ 968 h 1148"/>
                <a:gd name="T104" fmla="*/ 58 w 509"/>
                <a:gd name="T105" fmla="*/ 1029 h 1148"/>
                <a:gd name="T106" fmla="*/ 97 w 509"/>
                <a:gd name="T107" fmla="*/ 1082 h 1148"/>
                <a:gd name="T108" fmla="*/ 149 w 509"/>
                <a:gd name="T109" fmla="*/ 1122 h 1148"/>
                <a:gd name="T110" fmla="*/ 211 w 509"/>
                <a:gd name="T111" fmla="*/ 1143 h 1148"/>
                <a:gd name="T112" fmla="*/ 276 w 509"/>
                <a:gd name="T113" fmla="*/ 1147 h 1148"/>
                <a:gd name="T114" fmla="*/ 340 w 509"/>
                <a:gd name="T115" fmla="*/ 1131 h 1148"/>
                <a:gd name="T116" fmla="*/ 395 w 509"/>
                <a:gd name="T117" fmla="*/ 1097 h 1148"/>
                <a:gd name="T118" fmla="*/ 440 w 509"/>
                <a:gd name="T119" fmla="*/ 1048 h 1148"/>
                <a:gd name="T120" fmla="*/ 468 w 509"/>
                <a:gd name="T121" fmla="*/ 989 h 1148"/>
                <a:gd name="T122" fmla="*/ 477 w 509"/>
                <a:gd name="T123" fmla="*/ 925 h 1148"/>
                <a:gd name="T124" fmla="*/ 477 w 509"/>
                <a:gd name="T125" fmla="*/ 872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9" h="1148">
                  <a:moveTo>
                    <a:pt x="296" y="839"/>
                  </a:moveTo>
                  <a:lnTo>
                    <a:pt x="294" y="859"/>
                  </a:lnTo>
                  <a:lnTo>
                    <a:pt x="289" y="876"/>
                  </a:lnTo>
                  <a:lnTo>
                    <a:pt x="281" y="891"/>
                  </a:lnTo>
                  <a:lnTo>
                    <a:pt x="272" y="905"/>
                  </a:lnTo>
                  <a:lnTo>
                    <a:pt x="259" y="915"/>
                  </a:lnTo>
                  <a:lnTo>
                    <a:pt x="247" y="922"/>
                  </a:lnTo>
                  <a:lnTo>
                    <a:pt x="232" y="928"/>
                  </a:lnTo>
                  <a:lnTo>
                    <a:pt x="215" y="929"/>
                  </a:lnTo>
                  <a:lnTo>
                    <a:pt x="198" y="928"/>
                  </a:lnTo>
                  <a:lnTo>
                    <a:pt x="183" y="922"/>
                  </a:lnTo>
                  <a:lnTo>
                    <a:pt x="169" y="915"/>
                  </a:lnTo>
                  <a:lnTo>
                    <a:pt x="157" y="905"/>
                  </a:lnTo>
                  <a:lnTo>
                    <a:pt x="146" y="893"/>
                  </a:lnTo>
                  <a:lnTo>
                    <a:pt x="139" y="880"/>
                  </a:lnTo>
                  <a:lnTo>
                    <a:pt x="134" y="864"/>
                  </a:lnTo>
                  <a:lnTo>
                    <a:pt x="132" y="847"/>
                  </a:lnTo>
                  <a:lnTo>
                    <a:pt x="134" y="830"/>
                  </a:lnTo>
                  <a:lnTo>
                    <a:pt x="139" y="815"/>
                  </a:lnTo>
                  <a:lnTo>
                    <a:pt x="146" y="801"/>
                  </a:lnTo>
                  <a:lnTo>
                    <a:pt x="157" y="789"/>
                  </a:lnTo>
                  <a:lnTo>
                    <a:pt x="169" y="778"/>
                  </a:lnTo>
                  <a:lnTo>
                    <a:pt x="183" y="771"/>
                  </a:lnTo>
                  <a:lnTo>
                    <a:pt x="198" y="766"/>
                  </a:lnTo>
                  <a:lnTo>
                    <a:pt x="215" y="764"/>
                  </a:lnTo>
                  <a:lnTo>
                    <a:pt x="232" y="766"/>
                  </a:lnTo>
                  <a:lnTo>
                    <a:pt x="245" y="770"/>
                  </a:lnTo>
                  <a:lnTo>
                    <a:pt x="259" y="777"/>
                  </a:lnTo>
                  <a:lnTo>
                    <a:pt x="271" y="786"/>
                  </a:lnTo>
                  <a:lnTo>
                    <a:pt x="280" y="798"/>
                  </a:lnTo>
                  <a:lnTo>
                    <a:pt x="288" y="811"/>
                  </a:lnTo>
                  <a:lnTo>
                    <a:pt x="294" y="824"/>
                  </a:lnTo>
                  <a:lnTo>
                    <a:pt x="296" y="839"/>
                  </a:lnTo>
                  <a:lnTo>
                    <a:pt x="477" y="839"/>
                  </a:lnTo>
                  <a:lnTo>
                    <a:pt x="477" y="807"/>
                  </a:lnTo>
                  <a:lnTo>
                    <a:pt x="477" y="769"/>
                  </a:lnTo>
                  <a:lnTo>
                    <a:pt x="477" y="728"/>
                  </a:lnTo>
                  <a:lnTo>
                    <a:pt x="477" y="685"/>
                  </a:lnTo>
                  <a:lnTo>
                    <a:pt x="331" y="685"/>
                  </a:lnTo>
                  <a:lnTo>
                    <a:pt x="331" y="686"/>
                  </a:lnTo>
                  <a:lnTo>
                    <a:pt x="332" y="690"/>
                  </a:lnTo>
                  <a:lnTo>
                    <a:pt x="332" y="693"/>
                  </a:lnTo>
                  <a:lnTo>
                    <a:pt x="332" y="694"/>
                  </a:lnTo>
                  <a:lnTo>
                    <a:pt x="331" y="703"/>
                  </a:lnTo>
                  <a:lnTo>
                    <a:pt x="328" y="713"/>
                  </a:lnTo>
                  <a:lnTo>
                    <a:pt x="324" y="720"/>
                  </a:lnTo>
                  <a:lnTo>
                    <a:pt x="319" y="726"/>
                  </a:lnTo>
                  <a:lnTo>
                    <a:pt x="312" y="732"/>
                  </a:lnTo>
                  <a:lnTo>
                    <a:pt x="304" y="737"/>
                  </a:lnTo>
                  <a:lnTo>
                    <a:pt x="296" y="739"/>
                  </a:lnTo>
                  <a:lnTo>
                    <a:pt x="287" y="740"/>
                  </a:lnTo>
                  <a:lnTo>
                    <a:pt x="278" y="739"/>
                  </a:lnTo>
                  <a:lnTo>
                    <a:pt x="270" y="737"/>
                  </a:lnTo>
                  <a:lnTo>
                    <a:pt x="261" y="732"/>
                  </a:lnTo>
                  <a:lnTo>
                    <a:pt x="255" y="726"/>
                  </a:lnTo>
                  <a:lnTo>
                    <a:pt x="250" y="720"/>
                  </a:lnTo>
                  <a:lnTo>
                    <a:pt x="245" y="713"/>
                  </a:lnTo>
                  <a:lnTo>
                    <a:pt x="243" y="703"/>
                  </a:lnTo>
                  <a:lnTo>
                    <a:pt x="242" y="694"/>
                  </a:lnTo>
                  <a:lnTo>
                    <a:pt x="243" y="685"/>
                  </a:lnTo>
                  <a:lnTo>
                    <a:pt x="245" y="677"/>
                  </a:lnTo>
                  <a:lnTo>
                    <a:pt x="250" y="669"/>
                  </a:lnTo>
                  <a:lnTo>
                    <a:pt x="255" y="663"/>
                  </a:lnTo>
                  <a:lnTo>
                    <a:pt x="261" y="657"/>
                  </a:lnTo>
                  <a:lnTo>
                    <a:pt x="270" y="653"/>
                  </a:lnTo>
                  <a:lnTo>
                    <a:pt x="278" y="650"/>
                  </a:lnTo>
                  <a:lnTo>
                    <a:pt x="287" y="649"/>
                  </a:lnTo>
                  <a:lnTo>
                    <a:pt x="295" y="650"/>
                  </a:lnTo>
                  <a:lnTo>
                    <a:pt x="303" y="652"/>
                  </a:lnTo>
                  <a:lnTo>
                    <a:pt x="310" y="655"/>
                  </a:lnTo>
                  <a:lnTo>
                    <a:pt x="316" y="660"/>
                  </a:lnTo>
                  <a:lnTo>
                    <a:pt x="321" y="664"/>
                  </a:lnTo>
                  <a:lnTo>
                    <a:pt x="325" y="671"/>
                  </a:lnTo>
                  <a:lnTo>
                    <a:pt x="328" y="677"/>
                  </a:lnTo>
                  <a:lnTo>
                    <a:pt x="331" y="685"/>
                  </a:lnTo>
                  <a:lnTo>
                    <a:pt x="477" y="685"/>
                  </a:lnTo>
                  <a:lnTo>
                    <a:pt x="477" y="490"/>
                  </a:lnTo>
                  <a:lnTo>
                    <a:pt x="477" y="300"/>
                  </a:lnTo>
                  <a:lnTo>
                    <a:pt x="477" y="158"/>
                  </a:lnTo>
                  <a:lnTo>
                    <a:pt x="477" y="100"/>
                  </a:lnTo>
                  <a:lnTo>
                    <a:pt x="478" y="92"/>
                  </a:lnTo>
                  <a:lnTo>
                    <a:pt x="482" y="84"/>
                  </a:lnTo>
                  <a:lnTo>
                    <a:pt x="486" y="77"/>
                  </a:lnTo>
                  <a:lnTo>
                    <a:pt x="492" y="71"/>
                  </a:lnTo>
                  <a:lnTo>
                    <a:pt x="503" y="60"/>
                  </a:lnTo>
                  <a:lnTo>
                    <a:pt x="509" y="46"/>
                  </a:lnTo>
                  <a:lnTo>
                    <a:pt x="509" y="31"/>
                  </a:lnTo>
                  <a:lnTo>
                    <a:pt x="503" y="17"/>
                  </a:lnTo>
                  <a:lnTo>
                    <a:pt x="498" y="11"/>
                  </a:lnTo>
                  <a:lnTo>
                    <a:pt x="492" y="6"/>
                  </a:lnTo>
                  <a:lnTo>
                    <a:pt x="485" y="2"/>
                  </a:lnTo>
                  <a:lnTo>
                    <a:pt x="478" y="0"/>
                  </a:lnTo>
                  <a:lnTo>
                    <a:pt x="471" y="0"/>
                  </a:lnTo>
                  <a:lnTo>
                    <a:pt x="463" y="1"/>
                  </a:lnTo>
                  <a:lnTo>
                    <a:pt x="456" y="3"/>
                  </a:lnTo>
                  <a:lnTo>
                    <a:pt x="449" y="7"/>
                  </a:lnTo>
                  <a:lnTo>
                    <a:pt x="438" y="15"/>
                  </a:lnTo>
                  <a:lnTo>
                    <a:pt x="429" y="24"/>
                  </a:lnTo>
                  <a:lnTo>
                    <a:pt x="421" y="35"/>
                  </a:lnTo>
                  <a:lnTo>
                    <a:pt x="412" y="47"/>
                  </a:lnTo>
                  <a:lnTo>
                    <a:pt x="407" y="60"/>
                  </a:lnTo>
                  <a:lnTo>
                    <a:pt x="403" y="72"/>
                  </a:lnTo>
                  <a:lnTo>
                    <a:pt x="401" y="86"/>
                  </a:lnTo>
                  <a:lnTo>
                    <a:pt x="400" y="100"/>
                  </a:lnTo>
                  <a:lnTo>
                    <a:pt x="400" y="117"/>
                  </a:lnTo>
                  <a:lnTo>
                    <a:pt x="400" y="164"/>
                  </a:lnTo>
                  <a:lnTo>
                    <a:pt x="400" y="236"/>
                  </a:lnTo>
                  <a:lnTo>
                    <a:pt x="400" y="325"/>
                  </a:lnTo>
                  <a:lnTo>
                    <a:pt x="108" y="325"/>
                  </a:lnTo>
                  <a:lnTo>
                    <a:pt x="108" y="98"/>
                  </a:lnTo>
                  <a:lnTo>
                    <a:pt x="107" y="84"/>
                  </a:lnTo>
                  <a:lnTo>
                    <a:pt x="105" y="71"/>
                  </a:lnTo>
                  <a:lnTo>
                    <a:pt x="101" y="58"/>
                  </a:lnTo>
                  <a:lnTo>
                    <a:pt x="96" y="46"/>
                  </a:lnTo>
                  <a:lnTo>
                    <a:pt x="89" y="34"/>
                  </a:lnTo>
                  <a:lnTo>
                    <a:pt x="81" y="24"/>
                  </a:lnTo>
                  <a:lnTo>
                    <a:pt x="70" y="15"/>
                  </a:lnTo>
                  <a:lnTo>
                    <a:pt x="59" y="7"/>
                  </a:lnTo>
                  <a:lnTo>
                    <a:pt x="52" y="3"/>
                  </a:lnTo>
                  <a:lnTo>
                    <a:pt x="45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0" y="31"/>
                  </a:lnTo>
                  <a:lnTo>
                    <a:pt x="0" y="46"/>
                  </a:lnTo>
                  <a:lnTo>
                    <a:pt x="6" y="60"/>
                  </a:lnTo>
                  <a:lnTo>
                    <a:pt x="16" y="71"/>
                  </a:lnTo>
                  <a:lnTo>
                    <a:pt x="22" y="76"/>
                  </a:lnTo>
                  <a:lnTo>
                    <a:pt x="26" y="80"/>
                  </a:lnTo>
                  <a:lnTo>
                    <a:pt x="30" y="88"/>
                  </a:lnTo>
                  <a:lnTo>
                    <a:pt x="31" y="98"/>
                  </a:lnTo>
                  <a:lnTo>
                    <a:pt x="31" y="515"/>
                  </a:lnTo>
                  <a:lnTo>
                    <a:pt x="166" y="515"/>
                  </a:lnTo>
                  <a:lnTo>
                    <a:pt x="169" y="504"/>
                  </a:lnTo>
                  <a:lnTo>
                    <a:pt x="176" y="496"/>
                  </a:lnTo>
                  <a:lnTo>
                    <a:pt x="185" y="490"/>
                  </a:lnTo>
                  <a:lnTo>
                    <a:pt x="196" y="488"/>
                  </a:lnTo>
                  <a:lnTo>
                    <a:pt x="208" y="490"/>
                  </a:lnTo>
                  <a:lnTo>
                    <a:pt x="218" y="497"/>
                  </a:lnTo>
                  <a:lnTo>
                    <a:pt x="225" y="507"/>
                  </a:lnTo>
                  <a:lnTo>
                    <a:pt x="227" y="519"/>
                  </a:lnTo>
                  <a:lnTo>
                    <a:pt x="225" y="531"/>
                  </a:lnTo>
                  <a:lnTo>
                    <a:pt x="218" y="540"/>
                  </a:lnTo>
                  <a:lnTo>
                    <a:pt x="208" y="547"/>
                  </a:lnTo>
                  <a:lnTo>
                    <a:pt x="196" y="549"/>
                  </a:lnTo>
                  <a:lnTo>
                    <a:pt x="184" y="547"/>
                  </a:lnTo>
                  <a:lnTo>
                    <a:pt x="174" y="540"/>
                  </a:lnTo>
                  <a:lnTo>
                    <a:pt x="168" y="528"/>
                  </a:lnTo>
                  <a:lnTo>
                    <a:pt x="166" y="515"/>
                  </a:lnTo>
                  <a:lnTo>
                    <a:pt x="31" y="515"/>
                  </a:lnTo>
                  <a:lnTo>
                    <a:pt x="31" y="925"/>
                  </a:lnTo>
                  <a:lnTo>
                    <a:pt x="32" y="946"/>
                  </a:lnTo>
                  <a:lnTo>
                    <a:pt x="36" y="968"/>
                  </a:lnTo>
                  <a:lnTo>
                    <a:pt x="40" y="989"/>
                  </a:lnTo>
                  <a:lnTo>
                    <a:pt x="48" y="1010"/>
                  </a:lnTo>
                  <a:lnTo>
                    <a:pt x="58" y="1029"/>
                  </a:lnTo>
                  <a:lnTo>
                    <a:pt x="68" y="1048"/>
                  </a:lnTo>
                  <a:lnTo>
                    <a:pt x="82" y="1066"/>
                  </a:lnTo>
                  <a:lnTo>
                    <a:pt x="97" y="1082"/>
                  </a:lnTo>
                  <a:lnTo>
                    <a:pt x="113" y="1097"/>
                  </a:lnTo>
                  <a:lnTo>
                    <a:pt x="130" y="1110"/>
                  </a:lnTo>
                  <a:lnTo>
                    <a:pt x="149" y="1122"/>
                  </a:lnTo>
                  <a:lnTo>
                    <a:pt x="169" y="1131"/>
                  </a:lnTo>
                  <a:lnTo>
                    <a:pt x="189" y="1138"/>
                  </a:lnTo>
                  <a:lnTo>
                    <a:pt x="211" y="1143"/>
                  </a:lnTo>
                  <a:lnTo>
                    <a:pt x="233" y="1147"/>
                  </a:lnTo>
                  <a:lnTo>
                    <a:pt x="255" y="1148"/>
                  </a:lnTo>
                  <a:lnTo>
                    <a:pt x="276" y="1147"/>
                  </a:lnTo>
                  <a:lnTo>
                    <a:pt x="298" y="1143"/>
                  </a:lnTo>
                  <a:lnTo>
                    <a:pt x="319" y="1138"/>
                  </a:lnTo>
                  <a:lnTo>
                    <a:pt x="340" y="1131"/>
                  </a:lnTo>
                  <a:lnTo>
                    <a:pt x="359" y="1122"/>
                  </a:lnTo>
                  <a:lnTo>
                    <a:pt x="378" y="1110"/>
                  </a:lnTo>
                  <a:lnTo>
                    <a:pt x="395" y="1097"/>
                  </a:lnTo>
                  <a:lnTo>
                    <a:pt x="411" y="1082"/>
                  </a:lnTo>
                  <a:lnTo>
                    <a:pt x="426" y="1066"/>
                  </a:lnTo>
                  <a:lnTo>
                    <a:pt x="440" y="1048"/>
                  </a:lnTo>
                  <a:lnTo>
                    <a:pt x="450" y="1029"/>
                  </a:lnTo>
                  <a:lnTo>
                    <a:pt x="460" y="1010"/>
                  </a:lnTo>
                  <a:lnTo>
                    <a:pt x="468" y="989"/>
                  </a:lnTo>
                  <a:lnTo>
                    <a:pt x="472" y="968"/>
                  </a:lnTo>
                  <a:lnTo>
                    <a:pt x="476" y="946"/>
                  </a:lnTo>
                  <a:lnTo>
                    <a:pt x="477" y="925"/>
                  </a:lnTo>
                  <a:lnTo>
                    <a:pt x="477" y="918"/>
                  </a:lnTo>
                  <a:lnTo>
                    <a:pt x="477" y="899"/>
                  </a:lnTo>
                  <a:lnTo>
                    <a:pt x="477" y="872"/>
                  </a:lnTo>
                  <a:lnTo>
                    <a:pt x="477" y="839"/>
                  </a:lnTo>
                  <a:lnTo>
                    <a:pt x="296" y="839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15" name="Group 23"/>
          <p:cNvGrpSpPr>
            <a:grpSpLocks/>
          </p:cNvGrpSpPr>
          <p:nvPr/>
        </p:nvGrpSpPr>
        <p:grpSpPr bwMode="auto">
          <a:xfrm>
            <a:off x="8077200" y="3581400"/>
            <a:ext cx="304800" cy="457200"/>
            <a:chOff x="3312" y="1776"/>
            <a:chExt cx="192" cy="288"/>
          </a:xfrm>
        </p:grpSpPr>
        <p:sp>
          <p:nvSpPr>
            <p:cNvPr id="33816" name="Freeform 24"/>
            <p:cNvSpPr>
              <a:spLocks/>
            </p:cNvSpPr>
            <p:nvPr/>
          </p:nvSpPr>
          <p:spPr bwMode="auto">
            <a:xfrm>
              <a:off x="3312" y="1776"/>
              <a:ext cx="96" cy="288"/>
            </a:xfrm>
            <a:custGeom>
              <a:avLst/>
              <a:gdLst>
                <a:gd name="T0" fmla="*/ 289 w 509"/>
                <a:gd name="T1" fmla="*/ 876 h 1148"/>
                <a:gd name="T2" fmla="*/ 259 w 509"/>
                <a:gd name="T3" fmla="*/ 915 h 1148"/>
                <a:gd name="T4" fmla="*/ 215 w 509"/>
                <a:gd name="T5" fmla="*/ 929 h 1148"/>
                <a:gd name="T6" fmla="*/ 169 w 509"/>
                <a:gd name="T7" fmla="*/ 915 h 1148"/>
                <a:gd name="T8" fmla="*/ 139 w 509"/>
                <a:gd name="T9" fmla="*/ 880 h 1148"/>
                <a:gd name="T10" fmla="*/ 134 w 509"/>
                <a:gd name="T11" fmla="*/ 830 h 1148"/>
                <a:gd name="T12" fmla="*/ 157 w 509"/>
                <a:gd name="T13" fmla="*/ 789 h 1148"/>
                <a:gd name="T14" fmla="*/ 198 w 509"/>
                <a:gd name="T15" fmla="*/ 766 h 1148"/>
                <a:gd name="T16" fmla="*/ 245 w 509"/>
                <a:gd name="T17" fmla="*/ 770 h 1148"/>
                <a:gd name="T18" fmla="*/ 280 w 509"/>
                <a:gd name="T19" fmla="*/ 798 h 1148"/>
                <a:gd name="T20" fmla="*/ 296 w 509"/>
                <a:gd name="T21" fmla="*/ 839 h 1148"/>
                <a:gd name="T22" fmla="*/ 477 w 509"/>
                <a:gd name="T23" fmla="*/ 769 h 1148"/>
                <a:gd name="T24" fmla="*/ 331 w 509"/>
                <a:gd name="T25" fmla="*/ 685 h 1148"/>
                <a:gd name="T26" fmla="*/ 332 w 509"/>
                <a:gd name="T27" fmla="*/ 693 h 1148"/>
                <a:gd name="T28" fmla="*/ 328 w 509"/>
                <a:gd name="T29" fmla="*/ 713 h 1148"/>
                <a:gd name="T30" fmla="*/ 312 w 509"/>
                <a:gd name="T31" fmla="*/ 732 h 1148"/>
                <a:gd name="T32" fmla="*/ 287 w 509"/>
                <a:gd name="T33" fmla="*/ 740 h 1148"/>
                <a:gd name="T34" fmla="*/ 261 w 509"/>
                <a:gd name="T35" fmla="*/ 732 h 1148"/>
                <a:gd name="T36" fmla="*/ 245 w 509"/>
                <a:gd name="T37" fmla="*/ 713 h 1148"/>
                <a:gd name="T38" fmla="*/ 243 w 509"/>
                <a:gd name="T39" fmla="*/ 685 h 1148"/>
                <a:gd name="T40" fmla="*/ 255 w 509"/>
                <a:gd name="T41" fmla="*/ 663 h 1148"/>
                <a:gd name="T42" fmla="*/ 278 w 509"/>
                <a:gd name="T43" fmla="*/ 650 h 1148"/>
                <a:gd name="T44" fmla="*/ 303 w 509"/>
                <a:gd name="T45" fmla="*/ 652 h 1148"/>
                <a:gd name="T46" fmla="*/ 321 w 509"/>
                <a:gd name="T47" fmla="*/ 664 h 1148"/>
                <a:gd name="T48" fmla="*/ 331 w 509"/>
                <a:gd name="T49" fmla="*/ 685 h 1148"/>
                <a:gd name="T50" fmla="*/ 477 w 509"/>
                <a:gd name="T51" fmla="*/ 300 h 1148"/>
                <a:gd name="T52" fmla="*/ 478 w 509"/>
                <a:gd name="T53" fmla="*/ 92 h 1148"/>
                <a:gd name="T54" fmla="*/ 492 w 509"/>
                <a:gd name="T55" fmla="*/ 71 h 1148"/>
                <a:gd name="T56" fmla="*/ 509 w 509"/>
                <a:gd name="T57" fmla="*/ 31 h 1148"/>
                <a:gd name="T58" fmla="*/ 492 w 509"/>
                <a:gd name="T59" fmla="*/ 6 h 1148"/>
                <a:gd name="T60" fmla="*/ 471 w 509"/>
                <a:gd name="T61" fmla="*/ 0 h 1148"/>
                <a:gd name="T62" fmla="*/ 449 w 509"/>
                <a:gd name="T63" fmla="*/ 7 h 1148"/>
                <a:gd name="T64" fmla="*/ 421 w 509"/>
                <a:gd name="T65" fmla="*/ 35 h 1148"/>
                <a:gd name="T66" fmla="*/ 403 w 509"/>
                <a:gd name="T67" fmla="*/ 72 h 1148"/>
                <a:gd name="T68" fmla="*/ 400 w 509"/>
                <a:gd name="T69" fmla="*/ 117 h 1148"/>
                <a:gd name="T70" fmla="*/ 400 w 509"/>
                <a:gd name="T71" fmla="*/ 325 h 1148"/>
                <a:gd name="T72" fmla="*/ 107 w 509"/>
                <a:gd name="T73" fmla="*/ 84 h 1148"/>
                <a:gd name="T74" fmla="*/ 96 w 509"/>
                <a:gd name="T75" fmla="*/ 46 h 1148"/>
                <a:gd name="T76" fmla="*/ 70 w 509"/>
                <a:gd name="T77" fmla="*/ 15 h 1148"/>
                <a:gd name="T78" fmla="*/ 45 w 509"/>
                <a:gd name="T79" fmla="*/ 1 h 1148"/>
                <a:gd name="T80" fmla="*/ 23 w 509"/>
                <a:gd name="T81" fmla="*/ 2 h 1148"/>
                <a:gd name="T82" fmla="*/ 6 w 509"/>
                <a:gd name="T83" fmla="*/ 17 h 1148"/>
                <a:gd name="T84" fmla="*/ 6 w 509"/>
                <a:gd name="T85" fmla="*/ 60 h 1148"/>
                <a:gd name="T86" fmla="*/ 26 w 509"/>
                <a:gd name="T87" fmla="*/ 80 h 1148"/>
                <a:gd name="T88" fmla="*/ 31 w 509"/>
                <a:gd name="T89" fmla="*/ 515 h 1148"/>
                <a:gd name="T90" fmla="*/ 176 w 509"/>
                <a:gd name="T91" fmla="*/ 496 h 1148"/>
                <a:gd name="T92" fmla="*/ 208 w 509"/>
                <a:gd name="T93" fmla="*/ 490 h 1148"/>
                <a:gd name="T94" fmla="*/ 227 w 509"/>
                <a:gd name="T95" fmla="*/ 519 h 1148"/>
                <a:gd name="T96" fmla="*/ 208 w 509"/>
                <a:gd name="T97" fmla="*/ 547 h 1148"/>
                <a:gd name="T98" fmla="*/ 174 w 509"/>
                <a:gd name="T99" fmla="*/ 540 h 1148"/>
                <a:gd name="T100" fmla="*/ 31 w 509"/>
                <a:gd name="T101" fmla="*/ 515 h 1148"/>
                <a:gd name="T102" fmla="*/ 36 w 509"/>
                <a:gd name="T103" fmla="*/ 968 h 1148"/>
                <a:gd name="T104" fmla="*/ 58 w 509"/>
                <a:gd name="T105" fmla="*/ 1029 h 1148"/>
                <a:gd name="T106" fmla="*/ 97 w 509"/>
                <a:gd name="T107" fmla="*/ 1082 h 1148"/>
                <a:gd name="T108" fmla="*/ 149 w 509"/>
                <a:gd name="T109" fmla="*/ 1122 h 1148"/>
                <a:gd name="T110" fmla="*/ 211 w 509"/>
                <a:gd name="T111" fmla="*/ 1143 h 1148"/>
                <a:gd name="T112" fmla="*/ 276 w 509"/>
                <a:gd name="T113" fmla="*/ 1147 h 1148"/>
                <a:gd name="T114" fmla="*/ 340 w 509"/>
                <a:gd name="T115" fmla="*/ 1131 h 1148"/>
                <a:gd name="T116" fmla="*/ 395 w 509"/>
                <a:gd name="T117" fmla="*/ 1097 h 1148"/>
                <a:gd name="T118" fmla="*/ 440 w 509"/>
                <a:gd name="T119" fmla="*/ 1048 h 1148"/>
                <a:gd name="T120" fmla="*/ 468 w 509"/>
                <a:gd name="T121" fmla="*/ 989 h 1148"/>
                <a:gd name="T122" fmla="*/ 477 w 509"/>
                <a:gd name="T123" fmla="*/ 925 h 1148"/>
                <a:gd name="T124" fmla="*/ 477 w 509"/>
                <a:gd name="T125" fmla="*/ 872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9" h="1148">
                  <a:moveTo>
                    <a:pt x="296" y="839"/>
                  </a:moveTo>
                  <a:lnTo>
                    <a:pt x="294" y="859"/>
                  </a:lnTo>
                  <a:lnTo>
                    <a:pt x="289" y="876"/>
                  </a:lnTo>
                  <a:lnTo>
                    <a:pt x="281" y="891"/>
                  </a:lnTo>
                  <a:lnTo>
                    <a:pt x="272" y="905"/>
                  </a:lnTo>
                  <a:lnTo>
                    <a:pt x="259" y="915"/>
                  </a:lnTo>
                  <a:lnTo>
                    <a:pt x="247" y="922"/>
                  </a:lnTo>
                  <a:lnTo>
                    <a:pt x="232" y="928"/>
                  </a:lnTo>
                  <a:lnTo>
                    <a:pt x="215" y="929"/>
                  </a:lnTo>
                  <a:lnTo>
                    <a:pt x="198" y="928"/>
                  </a:lnTo>
                  <a:lnTo>
                    <a:pt x="183" y="922"/>
                  </a:lnTo>
                  <a:lnTo>
                    <a:pt x="169" y="915"/>
                  </a:lnTo>
                  <a:lnTo>
                    <a:pt x="157" y="905"/>
                  </a:lnTo>
                  <a:lnTo>
                    <a:pt x="146" y="893"/>
                  </a:lnTo>
                  <a:lnTo>
                    <a:pt x="139" y="880"/>
                  </a:lnTo>
                  <a:lnTo>
                    <a:pt x="134" y="864"/>
                  </a:lnTo>
                  <a:lnTo>
                    <a:pt x="132" y="847"/>
                  </a:lnTo>
                  <a:lnTo>
                    <a:pt x="134" y="830"/>
                  </a:lnTo>
                  <a:lnTo>
                    <a:pt x="139" y="815"/>
                  </a:lnTo>
                  <a:lnTo>
                    <a:pt x="146" y="801"/>
                  </a:lnTo>
                  <a:lnTo>
                    <a:pt x="157" y="789"/>
                  </a:lnTo>
                  <a:lnTo>
                    <a:pt x="169" y="778"/>
                  </a:lnTo>
                  <a:lnTo>
                    <a:pt x="183" y="771"/>
                  </a:lnTo>
                  <a:lnTo>
                    <a:pt x="198" y="766"/>
                  </a:lnTo>
                  <a:lnTo>
                    <a:pt x="215" y="764"/>
                  </a:lnTo>
                  <a:lnTo>
                    <a:pt x="232" y="766"/>
                  </a:lnTo>
                  <a:lnTo>
                    <a:pt x="245" y="770"/>
                  </a:lnTo>
                  <a:lnTo>
                    <a:pt x="259" y="777"/>
                  </a:lnTo>
                  <a:lnTo>
                    <a:pt x="271" y="786"/>
                  </a:lnTo>
                  <a:lnTo>
                    <a:pt x="280" y="798"/>
                  </a:lnTo>
                  <a:lnTo>
                    <a:pt x="288" y="811"/>
                  </a:lnTo>
                  <a:lnTo>
                    <a:pt x="294" y="824"/>
                  </a:lnTo>
                  <a:lnTo>
                    <a:pt x="296" y="839"/>
                  </a:lnTo>
                  <a:lnTo>
                    <a:pt x="477" y="839"/>
                  </a:lnTo>
                  <a:lnTo>
                    <a:pt x="477" y="807"/>
                  </a:lnTo>
                  <a:lnTo>
                    <a:pt x="477" y="769"/>
                  </a:lnTo>
                  <a:lnTo>
                    <a:pt x="477" y="728"/>
                  </a:lnTo>
                  <a:lnTo>
                    <a:pt x="477" y="685"/>
                  </a:lnTo>
                  <a:lnTo>
                    <a:pt x="331" y="685"/>
                  </a:lnTo>
                  <a:lnTo>
                    <a:pt x="331" y="686"/>
                  </a:lnTo>
                  <a:lnTo>
                    <a:pt x="332" y="690"/>
                  </a:lnTo>
                  <a:lnTo>
                    <a:pt x="332" y="693"/>
                  </a:lnTo>
                  <a:lnTo>
                    <a:pt x="332" y="694"/>
                  </a:lnTo>
                  <a:lnTo>
                    <a:pt x="331" y="703"/>
                  </a:lnTo>
                  <a:lnTo>
                    <a:pt x="328" y="713"/>
                  </a:lnTo>
                  <a:lnTo>
                    <a:pt x="324" y="720"/>
                  </a:lnTo>
                  <a:lnTo>
                    <a:pt x="319" y="726"/>
                  </a:lnTo>
                  <a:lnTo>
                    <a:pt x="312" y="732"/>
                  </a:lnTo>
                  <a:lnTo>
                    <a:pt x="304" y="737"/>
                  </a:lnTo>
                  <a:lnTo>
                    <a:pt x="296" y="739"/>
                  </a:lnTo>
                  <a:lnTo>
                    <a:pt x="287" y="740"/>
                  </a:lnTo>
                  <a:lnTo>
                    <a:pt x="278" y="739"/>
                  </a:lnTo>
                  <a:lnTo>
                    <a:pt x="270" y="737"/>
                  </a:lnTo>
                  <a:lnTo>
                    <a:pt x="261" y="732"/>
                  </a:lnTo>
                  <a:lnTo>
                    <a:pt x="255" y="726"/>
                  </a:lnTo>
                  <a:lnTo>
                    <a:pt x="250" y="720"/>
                  </a:lnTo>
                  <a:lnTo>
                    <a:pt x="245" y="713"/>
                  </a:lnTo>
                  <a:lnTo>
                    <a:pt x="243" y="703"/>
                  </a:lnTo>
                  <a:lnTo>
                    <a:pt x="242" y="694"/>
                  </a:lnTo>
                  <a:lnTo>
                    <a:pt x="243" y="685"/>
                  </a:lnTo>
                  <a:lnTo>
                    <a:pt x="245" y="677"/>
                  </a:lnTo>
                  <a:lnTo>
                    <a:pt x="250" y="669"/>
                  </a:lnTo>
                  <a:lnTo>
                    <a:pt x="255" y="663"/>
                  </a:lnTo>
                  <a:lnTo>
                    <a:pt x="261" y="657"/>
                  </a:lnTo>
                  <a:lnTo>
                    <a:pt x="270" y="653"/>
                  </a:lnTo>
                  <a:lnTo>
                    <a:pt x="278" y="650"/>
                  </a:lnTo>
                  <a:lnTo>
                    <a:pt x="287" y="649"/>
                  </a:lnTo>
                  <a:lnTo>
                    <a:pt x="295" y="650"/>
                  </a:lnTo>
                  <a:lnTo>
                    <a:pt x="303" y="652"/>
                  </a:lnTo>
                  <a:lnTo>
                    <a:pt x="310" y="655"/>
                  </a:lnTo>
                  <a:lnTo>
                    <a:pt x="316" y="660"/>
                  </a:lnTo>
                  <a:lnTo>
                    <a:pt x="321" y="664"/>
                  </a:lnTo>
                  <a:lnTo>
                    <a:pt x="325" y="671"/>
                  </a:lnTo>
                  <a:lnTo>
                    <a:pt x="328" y="677"/>
                  </a:lnTo>
                  <a:lnTo>
                    <a:pt x="331" y="685"/>
                  </a:lnTo>
                  <a:lnTo>
                    <a:pt x="477" y="685"/>
                  </a:lnTo>
                  <a:lnTo>
                    <a:pt x="477" y="490"/>
                  </a:lnTo>
                  <a:lnTo>
                    <a:pt x="477" y="300"/>
                  </a:lnTo>
                  <a:lnTo>
                    <a:pt x="477" y="158"/>
                  </a:lnTo>
                  <a:lnTo>
                    <a:pt x="477" y="100"/>
                  </a:lnTo>
                  <a:lnTo>
                    <a:pt x="478" y="92"/>
                  </a:lnTo>
                  <a:lnTo>
                    <a:pt x="482" y="84"/>
                  </a:lnTo>
                  <a:lnTo>
                    <a:pt x="486" y="77"/>
                  </a:lnTo>
                  <a:lnTo>
                    <a:pt x="492" y="71"/>
                  </a:lnTo>
                  <a:lnTo>
                    <a:pt x="503" y="60"/>
                  </a:lnTo>
                  <a:lnTo>
                    <a:pt x="509" y="46"/>
                  </a:lnTo>
                  <a:lnTo>
                    <a:pt x="509" y="31"/>
                  </a:lnTo>
                  <a:lnTo>
                    <a:pt x="503" y="17"/>
                  </a:lnTo>
                  <a:lnTo>
                    <a:pt x="498" y="11"/>
                  </a:lnTo>
                  <a:lnTo>
                    <a:pt x="492" y="6"/>
                  </a:lnTo>
                  <a:lnTo>
                    <a:pt x="485" y="2"/>
                  </a:lnTo>
                  <a:lnTo>
                    <a:pt x="478" y="0"/>
                  </a:lnTo>
                  <a:lnTo>
                    <a:pt x="471" y="0"/>
                  </a:lnTo>
                  <a:lnTo>
                    <a:pt x="463" y="1"/>
                  </a:lnTo>
                  <a:lnTo>
                    <a:pt x="456" y="3"/>
                  </a:lnTo>
                  <a:lnTo>
                    <a:pt x="449" y="7"/>
                  </a:lnTo>
                  <a:lnTo>
                    <a:pt x="438" y="15"/>
                  </a:lnTo>
                  <a:lnTo>
                    <a:pt x="429" y="24"/>
                  </a:lnTo>
                  <a:lnTo>
                    <a:pt x="421" y="35"/>
                  </a:lnTo>
                  <a:lnTo>
                    <a:pt x="412" y="47"/>
                  </a:lnTo>
                  <a:lnTo>
                    <a:pt x="407" y="60"/>
                  </a:lnTo>
                  <a:lnTo>
                    <a:pt x="403" y="72"/>
                  </a:lnTo>
                  <a:lnTo>
                    <a:pt x="401" y="86"/>
                  </a:lnTo>
                  <a:lnTo>
                    <a:pt x="400" y="100"/>
                  </a:lnTo>
                  <a:lnTo>
                    <a:pt x="400" y="117"/>
                  </a:lnTo>
                  <a:lnTo>
                    <a:pt x="400" y="164"/>
                  </a:lnTo>
                  <a:lnTo>
                    <a:pt x="400" y="236"/>
                  </a:lnTo>
                  <a:lnTo>
                    <a:pt x="400" y="325"/>
                  </a:lnTo>
                  <a:lnTo>
                    <a:pt x="108" y="325"/>
                  </a:lnTo>
                  <a:lnTo>
                    <a:pt x="108" y="98"/>
                  </a:lnTo>
                  <a:lnTo>
                    <a:pt x="107" y="84"/>
                  </a:lnTo>
                  <a:lnTo>
                    <a:pt x="105" y="71"/>
                  </a:lnTo>
                  <a:lnTo>
                    <a:pt x="101" y="58"/>
                  </a:lnTo>
                  <a:lnTo>
                    <a:pt x="96" y="46"/>
                  </a:lnTo>
                  <a:lnTo>
                    <a:pt x="89" y="34"/>
                  </a:lnTo>
                  <a:lnTo>
                    <a:pt x="81" y="24"/>
                  </a:lnTo>
                  <a:lnTo>
                    <a:pt x="70" y="15"/>
                  </a:lnTo>
                  <a:lnTo>
                    <a:pt x="59" y="7"/>
                  </a:lnTo>
                  <a:lnTo>
                    <a:pt x="52" y="3"/>
                  </a:lnTo>
                  <a:lnTo>
                    <a:pt x="45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0" y="31"/>
                  </a:lnTo>
                  <a:lnTo>
                    <a:pt x="0" y="46"/>
                  </a:lnTo>
                  <a:lnTo>
                    <a:pt x="6" y="60"/>
                  </a:lnTo>
                  <a:lnTo>
                    <a:pt x="16" y="71"/>
                  </a:lnTo>
                  <a:lnTo>
                    <a:pt x="22" y="76"/>
                  </a:lnTo>
                  <a:lnTo>
                    <a:pt x="26" y="80"/>
                  </a:lnTo>
                  <a:lnTo>
                    <a:pt x="30" y="88"/>
                  </a:lnTo>
                  <a:lnTo>
                    <a:pt x="31" y="98"/>
                  </a:lnTo>
                  <a:lnTo>
                    <a:pt x="31" y="515"/>
                  </a:lnTo>
                  <a:lnTo>
                    <a:pt x="166" y="515"/>
                  </a:lnTo>
                  <a:lnTo>
                    <a:pt x="169" y="504"/>
                  </a:lnTo>
                  <a:lnTo>
                    <a:pt x="176" y="496"/>
                  </a:lnTo>
                  <a:lnTo>
                    <a:pt x="185" y="490"/>
                  </a:lnTo>
                  <a:lnTo>
                    <a:pt x="196" y="488"/>
                  </a:lnTo>
                  <a:lnTo>
                    <a:pt x="208" y="490"/>
                  </a:lnTo>
                  <a:lnTo>
                    <a:pt x="218" y="497"/>
                  </a:lnTo>
                  <a:lnTo>
                    <a:pt x="225" y="507"/>
                  </a:lnTo>
                  <a:lnTo>
                    <a:pt x="227" y="519"/>
                  </a:lnTo>
                  <a:lnTo>
                    <a:pt x="225" y="531"/>
                  </a:lnTo>
                  <a:lnTo>
                    <a:pt x="218" y="540"/>
                  </a:lnTo>
                  <a:lnTo>
                    <a:pt x="208" y="547"/>
                  </a:lnTo>
                  <a:lnTo>
                    <a:pt x="196" y="549"/>
                  </a:lnTo>
                  <a:lnTo>
                    <a:pt x="184" y="547"/>
                  </a:lnTo>
                  <a:lnTo>
                    <a:pt x="174" y="540"/>
                  </a:lnTo>
                  <a:lnTo>
                    <a:pt x="168" y="528"/>
                  </a:lnTo>
                  <a:lnTo>
                    <a:pt x="166" y="515"/>
                  </a:lnTo>
                  <a:lnTo>
                    <a:pt x="31" y="515"/>
                  </a:lnTo>
                  <a:lnTo>
                    <a:pt x="31" y="925"/>
                  </a:lnTo>
                  <a:lnTo>
                    <a:pt x="32" y="946"/>
                  </a:lnTo>
                  <a:lnTo>
                    <a:pt x="36" y="968"/>
                  </a:lnTo>
                  <a:lnTo>
                    <a:pt x="40" y="989"/>
                  </a:lnTo>
                  <a:lnTo>
                    <a:pt x="48" y="1010"/>
                  </a:lnTo>
                  <a:lnTo>
                    <a:pt x="58" y="1029"/>
                  </a:lnTo>
                  <a:lnTo>
                    <a:pt x="68" y="1048"/>
                  </a:lnTo>
                  <a:lnTo>
                    <a:pt x="82" y="1066"/>
                  </a:lnTo>
                  <a:lnTo>
                    <a:pt x="97" y="1082"/>
                  </a:lnTo>
                  <a:lnTo>
                    <a:pt x="113" y="1097"/>
                  </a:lnTo>
                  <a:lnTo>
                    <a:pt x="130" y="1110"/>
                  </a:lnTo>
                  <a:lnTo>
                    <a:pt x="149" y="1122"/>
                  </a:lnTo>
                  <a:lnTo>
                    <a:pt x="169" y="1131"/>
                  </a:lnTo>
                  <a:lnTo>
                    <a:pt x="189" y="1138"/>
                  </a:lnTo>
                  <a:lnTo>
                    <a:pt x="211" y="1143"/>
                  </a:lnTo>
                  <a:lnTo>
                    <a:pt x="233" y="1147"/>
                  </a:lnTo>
                  <a:lnTo>
                    <a:pt x="255" y="1148"/>
                  </a:lnTo>
                  <a:lnTo>
                    <a:pt x="276" y="1147"/>
                  </a:lnTo>
                  <a:lnTo>
                    <a:pt x="298" y="1143"/>
                  </a:lnTo>
                  <a:lnTo>
                    <a:pt x="319" y="1138"/>
                  </a:lnTo>
                  <a:lnTo>
                    <a:pt x="340" y="1131"/>
                  </a:lnTo>
                  <a:lnTo>
                    <a:pt x="359" y="1122"/>
                  </a:lnTo>
                  <a:lnTo>
                    <a:pt x="378" y="1110"/>
                  </a:lnTo>
                  <a:lnTo>
                    <a:pt x="395" y="1097"/>
                  </a:lnTo>
                  <a:lnTo>
                    <a:pt x="411" y="1082"/>
                  </a:lnTo>
                  <a:lnTo>
                    <a:pt x="426" y="1066"/>
                  </a:lnTo>
                  <a:lnTo>
                    <a:pt x="440" y="1048"/>
                  </a:lnTo>
                  <a:lnTo>
                    <a:pt x="450" y="1029"/>
                  </a:lnTo>
                  <a:lnTo>
                    <a:pt x="460" y="1010"/>
                  </a:lnTo>
                  <a:lnTo>
                    <a:pt x="468" y="989"/>
                  </a:lnTo>
                  <a:lnTo>
                    <a:pt x="472" y="968"/>
                  </a:lnTo>
                  <a:lnTo>
                    <a:pt x="476" y="946"/>
                  </a:lnTo>
                  <a:lnTo>
                    <a:pt x="477" y="925"/>
                  </a:lnTo>
                  <a:lnTo>
                    <a:pt x="477" y="918"/>
                  </a:lnTo>
                  <a:lnTo>
                    <a:pt x="477" y="899"/>
                  </a:lnTo>
                  <a:lnTo>
                    <a:pt x="477" y="872"/>
                  </a:lnTo>
                  <a:lnTo>
                    <a:pt x="477" y="839"/>
                  </a:lnTo>
                  <a:lnTo>
                    <a:pt x="296" y="839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7" name="Freeform 25"/>
            <p:cNvSpPr>
              <a:spLocks/>
            </p:cNvSpPr>
            <p:nvPr/>
          </p:nvSpPr>
          <p:spPr bwMode="auto">
            <a:xfrm>
              <a:off x="3408" y="1776"/>
              <a:ext cx="96" cy="288"/>
            </a:xfrm>
            <a:custGeom>
              <a:avLst/>
              <a:gdLst>
                <a:gd name="T0" fmla="*/ 289 w 509"/>
                <a:gd name="T1" fmla="*/ 876 h 1148"/>
                <a:gd name="T2" fmla="*/ 259 w 509"/>
                <a:gd name="T3" fmla="*/ 915 h 1148"/>
                <a:gd name="T4" fmla="*/ 215 w 509"/>
                <a:gd name="T5" fmla="*/ 929 h 1148"/>
                <a:gd name="T6" fmla="*/ 169 w 509"/>
                <a:gd name="T7" fmla="*/ 915 h 1148"/>
                <a:gd name="T8" fmla="*/ 139 w 509"/>
                <a:gd name="T9" fmla="*/ 880 h 1148"/>
                <a:gd name="T10" fmla="*/ 134 w 509"/>
                <a:gd name="T11" fmla="*/ 830 h 1148"/>
                <a:gd name="T12" fmla="*/ 157 w 509"/>
                <a:gd name="T13" fmla="*/ 789 h 1148"/>
                <a:gd name="T14" fmla="*/ 198 w 509"/>
                <a:gd name="T15" fmla="*/ 766 h 1148"/>
                <a:gd name="T16" fmla="*/ 245 w 509"/>
                <a:gd name="T17" fmla="*/ 770 h 1148"/>
                <a:gd name="T18" fmla="*/ 280 w 509"/>
                <a:gd name="T19" fmla="*/ 798 h 1148"/>
                <a:gd name="T20" fmla="*/ 296 w 509"/>
                <a:gd name="T21" fmla="*/ 839 h 1148"/>
                <a:gd name="T22" fmla="*/ 477 w 509"/>
                <a:gd name="T23" fmla="*/ 769 h 1148"/>
                <a:gd name="T24" fmla="*/ 331 w 509"/>
                <a:gd name="T25" fmla="*/ 685 h 1148"/>
                <a:gd name="T26" fmla="*/ 332 w 509"/>
                <a:gd name="T27" fmla="*/ 693 h 1148"/>
                <a:gd name="T28" fmla="*/ 328 w 509"/>
                <a:gd name="T29" fmla="*/ 713 h 1148"/>
                <a:gd name="T30" fmla="*/ 312 w 509"/>
                <a:gd name="T31" fmla="*/ 732 h 1148"/>
                <a:gd name="T32" fmla="*/ 287 w 509"/>
                <a:gd name="T33" fmla="*/ 740 h 1148"/>
                <a:gd name="T34" fmla="*/ 261 w 509"/>
                <a:gd name="T35" fmla="*/ 732 h 1148"/>
                <a:gd name="T36" fmla="*/ 245 w 509"/>
                <a:gd name="T37" fmla="*/ 713 h 1148"/>
                <a:gd name="T38" fmla="*/ 243 w 509"/>
                <a:gd name="T39" fmla="*/ 685 h 1148"/>
                <a:gd name="T40" fmla="*/ 255 w 509"/>
                <a:gd name="T41" fmla="*/ 663 h 1148"/>
                <a:gd name="T42" fmla="*/ 278 w 509"/>
                <a:gd name="T43" fmla="*/ 650 h 1148"/>
                <a:gd name="T44" fmla="*/ 303 w 509"/>
                <a:gd name="T45" fmla="*/ 652 h 1148"/>
                <a:gd name="T46" fmla="*/ 321 w 509"/>
                <a:gd name="T47" fmla="*/ 664 h 1148"/>
                <a:gd name="T48" fmla="*/ 331 w 509"/>
                <a:gd name="T49" fmla="*/ 685 h 1148"/>
                <a:gd name="T50" fmla="*/ 477 w 509"/>
                <a:gd name="T51" fmla="*/ 300 h 1148"/>
                <a:gd name="T52" fmla="*/ 478 w 509"/>
                <a:gd name="T53" fmla="*/ 92 h 1148"/>
                <a:gd name="T54" fmla="*/ 492 w 509"/>
                <a:gd name="T55" fmla="*/ 71 h 1148"/>
                <a:gd name="T56" fmla="*/ 509 w 509"/>
                <a:gd name="T57" fmla="*/ 31 h 1148"/>
                <a:gd name="T58" fmla="*/ 492 w 509"/>
                <a:gd name="T59" fmla="*/ 6 h 1148"/>
                <a:gd name="T60" fmla="*/ 471 w 509"/>
                <a:gd name="T61" fmla="*/ 0 h 1148"/>
                <a:gd name="T62" fmla="*/ 449 w 509"/>
                <a:gd name="T63" fmla="*/ 7 h 1148"/>
                <a:gd name="T64" fmla="*/ 421 w 509"/>
                <a:gd name="T65" fmla="*/ 35 h 1148"/>
                <a:gd name="T66" fmla="*/ 403 w 509"/>
                <a:gd name="T67" fmla="*/ 72 h 1148"/>
                <a:gd name="T68" fmla="*/ 400 w 509"/>
                <a:gd name="T69" fmla="*/ 117 h 1148"/>
                <a:gd name="T70" fmla="*/ 400 w 509"/>
                <a:gd name="T71" fmla="*/ 325 h 1148"/>
                <a:gd name="T72" fmla="*/ 107 w 509"/>
                <a:gd name="T73" fmla="*/ 84 h 1148"/>
                <a:gd name="T74" fmla="*/ 96 w 509"/>
                <a:gd name="T75" fmla="*/ 46 h 1148"/>
                <a:gd name="T76" fmla="*/ 70 w 509"/>
                <a:gd name="T77" fmla="*/ 15 h 1148"/>
                <a:gd name="T78" fmla="*/ 45 w 509"/>
                <a:gd name="T79" fmla="*/ 1 h 1148"/>
                <a:gd name="T80" fmla="*/ 23 w 509"/>
                <a:gd name="T81" fmla="*/ 2 h 1148"/>
                <a:gd name="T82" fmla="*/ 6 w 509"/>
                <a:gd name="T83" fmla="*/ 17 h 1148"/>
                <a:gd name="T84" fmla="*/ 6 w 509"/>
                <a:gd name="T85" fmla="*/ 60 h 1148"/>
                <a:gd name="T86" fmla="*/ 26 w 509"/>
                <a:gd name="T87" fmla="*/ 80 h 1148"/>
                <a:gd name="T88" fmla="*/ 31 w 509"/>
                <a:gd name="T89" fmla="*/ 515 h 1148"/>
                <a:gd name="T90" fmla="*/ 176 w 509"/>
                <a:gd name="T91" fmla="*/ 496 h 1148"/>
                <a:gd name="T92" fmla="*/ 208 w 509"/>
                <a:gd name="T93" fmla="*/ 490 h 1148"/>
                <a:gd name="T94" fmla="*/ 227 w 509"/>
                <a:gd name="T95" fmla="*/ 519 h 1148"/>
                <a:gd name="T96" fmla="*/ 208 w 509"/>
                <a:gd name="T97" fmla="*/ 547 h 1148"/>
                <a:gd name="T98" fmla="*/ 174 w 509"/>
                <a:gd name="T99" fmla="*/ 540 h 1148"/>
                <a:gd name="T100" fmla="*/ 31 w 509"/>
                <a:gd name="T101" fmla="*/ 515 h 1148"/>
                <a:gd name="T102" fmla="*/ 36 w 509"/>
                <a:gd name="T103" fmla="*/ 968 h 1148"/>
                <a:gd name="T104" fmla="*/ 58 w 509"/>
                <a:gd name="T105" fmla="*/ 1029 h 1148"/>
                <a:gd name="T106" fmla="*/ 97 w 509"/>
                <a:gd name="T107" fmla="*/ 1082 h 1148"/>
                <a:gd name="T108" fmla="*/ 149 w 509"/>
                <a:gd name="T109" fmla="*/ 1122 h 1148"/>
                <a:gd name="T110" fmla="*/ 211 w 509"/>
                <a:gd name="T111" fmla="*/ 1143 h 1148"/>
                <a:gd name="T112" fmla="*/ 276 w 509"/>
                <a:gd name="T113" fmla="*/ 1147 h 1148"/>
                <a:gd name="T114" fmla="*/ 340 w 509"/>
                <a:gd name="T115" fmla="*/ 1131 h 1148"/>
                <a:gd name="T116" fmla="*/ 395 w 509"/>
                <a:gd name="T117" fmla="*/ 1097 h 1148"/>
                <a:gd name="T118" fmla="*/ 440 w 509"/>
                <a:gd name="T119" fmla="*/ 1048 h 1148"/>
                <a:gd name="T120" fmla="*/ 468 w 509"/>
                <a:gd name="T121" fmla="*/ 989 h 1148"/>
                <a:gd name="T122" fmla="*/ 477 w 509"/>
                <a:gd name="T123" fmla="*/ 925 h 1148"/>
                <a:gd name="T124" fmla="*/ 477 w 509"/>
                <a:gd name="T125" fmla="*/ 872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9" h="1148">
                  <a:moveTo>
                    <a:pt x="296" y="839"/>
                  </a:moveTo>
                  <a:lnTo>
                    <a:pt x="294" y="859"/>
                  </a:lnTo>
                  <a:lnTo>
                    <a:pt x="289" y="876"/>
                  </a:lnTo>
                  <a:lnTo>
                    <a:pt x="281" y="891"/>
                  </a:lnTo>
                  <a:lnTo>
                    <a:pt x="272" y="905"/>
                  </a:lnTo>
                  <a:lnTo>
                    <a:pt x="259" y="915"/>
                  </a:lnTo>
                  <a:lnTo>
                    <a:pt x="247" y="922"/>
                  </a:lnTo>
                  <a:lnTo>
                    <a:pt x="232" y="928"/>
                  </a:lnTo>
                  <a:lnTo>
                    <a:pt x="215" y="929"/>
                  </a:lnTo>
                  <a:lnTo>
                    <a:pt x="198" y="928"/>
                  </a:lnTo>
                  <a:lnTo>
                    <a:pt x="183" y="922"/>
                  </a:lnTo>
                  <a:lnTo>
                    <a:pt x="169" y="915"/>
                  </a:lnTo>
                  <a:lnTo>
                    <a:pt x="157" y="905"/>
                  </a:lnTo>
                  <a:lnTo>
                    <a:pt x="146" y="893"/>
                  </a:lnTo>
                  <a:lnTo>
                    <a:pt x="139" y="880"/>
                  </a:lnTo>
                  <a:lnTo>
                    <a:pt x="134" y="864"/>
                  </a:lnTo>
                  <a:lnTo>
                    <a:pt x="132" y="847"/>
                  </a:lnTo>
                  <a:lnTo>
                    <a:pt x="134" y="830"/>
                  </a:lnTo>
                  <a:lnTo>
                    <a:pt x="139" y="815"/>
                  </a:lnTo>
                  <a:lnTo>
                    <a:pt x="146" y="801"/>
                  </a:lnTo>
                  <a:lnTo>
                    <a:pt x="157" y="789"/>
                  </a:lnTo>
                  <a:lnTo>
                    <a:pt x="169" y="778"/>
                  </a:lnTo>
                  <a:lnTo>
                    <a:pt x="183" y="771"/>
                  </a:lnTo>
                  <a:lnTo>
                    <a:pt x="198" y="766"/>
                  </a:lnTo>
                  <a:lnTo>
                    <a:pt x="215" y="764"/>
                  </a:lnTo>
                  <a:lnTo>
                    <a:pt x="232" y="766"/>
                  </a:lnTo>
                  <a:lnTo>
                    <a:pt x="245" y="770"/>
                  </a:lnTo>
                  <a:lnTo>
                    <a:pt x="259" y="777"/>
                  </a:lnTo>
                  <a:lnTo>
                    <a:pt x="271" y="786"/>
                  </a:lnTo>
                  <a:lnTo>
                    <a:pt x="280" y="798"/>
                  </a:lnTo>
                  <a:lnTo>
                    <a:pt x="288" y="811"/>
                  </a:lnTo>
                  <a:lnTo>
                    <a:pt x="294" y="824"/>
                  </a:lnTo>
                  <a:lnTo>
                    <a:pt x="296" y="839"/>
                  </a:lnTo>
                  <a:lnTo>
                    <a:pt x="477" y="839"/>
                  </a:lnTo>
                  <a:lnTo>
                    <a:pt x="477" y="807"/>
                  </a:lnTo>
                  <a:lnTo>
                    <a:pt x="477" y="769"/>
                  </a:lnTo>
                  <a:lnTo>
                    <a:pt x="477" y="728"/>
                  </a:lnTo>
                  <a:lnTo>
                    <a:pt x="477" y="685"/>
                  </a:lnTo>
                  <a:lnTo>
                    <a:pt x="331" y="685"/>
                  </a:lnTo>
                  <a:lnTo>
                    <a:pt x="331" y="686"/>
                  </a:lnTo>
                  <a:lnTo>
                    <a:pt x="332" y="690"/>
                  </a:lnTo>
                  <a:lnTo>
                    <a:pt x="332" y="693"/>
                  </a:lnTo>
                  <a:lnTo>
                    <a:pt x="332" y="694"/>
                  </a:lnTo>
                  <a:lnTo>
                    <a:pt x="331" y="703"/>
                  </a:lnTo>
                  <a:lnTo>
                    <a:pt x="328" y="713"/>
                  </a:lnTo>
                  <a:lnTo>
                    <a:pt x="324" y="720"/>
                  </a:lnTo>
                  <a:lnTo>
                    <a:pt x="319" y="726"/>
                  </a:lnTo>
                  <a:lnTo>
                    <a:pt x="312" y="732"/>
                  </a:lnTo>
                  <a:lnTo>
                    <a:pt x="304" y="737"/>
                  </a:lnTo>
                  <a:lnTo>
                    <a:pt x="296" y="739"/>
                  </a:lnTo>
                  <a:lnTo>
                    <a:pt x="287" y="740"/>
                  </a:lnTo>
                  <a:lnTo>
                    <a:pt x="278" y="739"/>
                  </a:lnTo>
                  <a:lnTo>
                    <a:pt x="270" y="737"/>
                  </a:lnTo>
                  <a:lnTo>
                    <a:pt x="261" y="732"/>
                  </a:lnTo>
                  <a:lnTo>
                    <a:pt x="255" y="726"/>
                  </a:lnTo>
                  <a:lnTo>
                    <a:pt x="250" y="720"/>
                  </a:lnTo>
                  <a:lnTo>
                    <a:pt x="245" y="713"/>
                  </a:lnTo>
                  <a:lnTo>
                    <a:pt x="243" y="703"/>
                  </a:lnTo>
                  <a:lnTo>
                    <a:pt x="242" y="694"/>
                  </a:lnTo>
                  <a:lnTo>
                    <a:pt x="243" y="685"/>
                  </a:lnTo>
                  <a:lnTo>
                    <a:pt x="245" y="677"/>
                  </a:lnTo>
                  <a:lnTo>
                    <a:pt x="250" y="669"/>
                  </a:lnTo>
                  <a:lnTo>
                    <a:pt x="255" y="663"/>
                  </a:lnTo>
                  <a:lnTo>
                    <a:pt x="261" y="657"/>
                  </a:lnTo>
                  <a:lnTo>
                    <a:pt x="270" y="653"/>
                  </a:lnTo>
                  <a:lnTo>
                    <a:pt x="278" y="650"/>
                  </a:lnTo>
                  <a:lnTo>
                    <a:pt x="287" y="649"/>
                  </a:lnTo>
                  <a:lnTo>
                    <a:pt x="295" y="650"/>
                  </a:lnTo>
                  <a:lnTo>
                    <a:pt x="303" y="652"/>
                  </a:lnTo>
                  <a:lnTo>
                    <a:pt x="310" y="655"/>
                  </a:lnTo>
                  <a:lnTo>
                    <a:pt x="316" y="660"/>
                  </a:lnTo>
                  <a:lnTo>
                    <a:pt x="321" y="664"/>
                  </a:lnTo>
                  <a:lnTo>
                    <a:pt x="325" y="671"/>
                  </a:lnTo>
                  <a:lnTo>
                    <a:pt x="328" y="677"/>
                  </a:lnTo>
                  <a:lnTo>
                    <a:pt x="331" y="685"/>
                  </a:lnTo>
                  <a:lnTo>
                    <a:pt x="477" y="685"/>
                  </a:lnTo>
                  <a:lnTo>
                    <a:pt x="477" y="490"/>
                  </a:lnTo>
                  <a:lnTo>
                    <a:pt x="477" y="300"/>
                  </a:lnTo>
                  <a:lnTo>
                    <a:pt x="477" y="158"/>
                  </a:lnTo>
                  <a:lnTo>
                    <a:pt x="477" y="100"/>
                  </a:lnTo>
                  <a:lnTo>
                    <a:pt x="478" y="92"/>
                  </a:lnTo>
                  <a:lnTo>
                    <a:pt x="482" y="84"/>
                  </a:lnTo>
                  <a:lnTo>
                    <a:pt x="486" y="77"/>
                  </a:lnTo>
                  <a:lnTo>
                    <a:pt x="492" y="71"/>
                  </a:lnTo>
                  <a:lnTo>
                    <a:pt x="503" y="60"/>
                  </a:lnTo>
                  <a:lnTo>
                    <a:pt x="509" y="46"/>
                  </a:lnTo>
                  <a:lnTo>
                    <a:pt x="509" y="31"/>
                  </a:lnTo>
                  <a:lnTo>
                    <a:pt x="503" y="17"/>
                  </a:lnTo>
                  <a:lnTo>
                    <a:pt x="498" y="11"/>
                  </a:lnTo>
                  <a:lnTo>
                    <a:pt x="492" y="6"/>
                  </a:lnTo>
                  <a:lnTo>
                    <a:pt x="485" y="2"/>
                  </a:lnTo>
                  <a:lnTo>
                    <a:pt x="478" y="0"/>
                  </a:lnTo>
                  <a:lnTo>
                    <a:pt x="471" y="0"/>
                  </a:lnTo>
                  <a:lnTo>
                    <a:pt x="463" y="1"/>
                  </a:lnTo>
                  <a:lnTo>
                    <a:pt x="456" y="3"/>
                  </a:lnTo>
                  <a:lnTo>
                    <a:pt x="449" y="7"/>
                  </a:lnTo>
                  <a:lnTo>
                    <a:pt x="438" y="15"/>
                  </a:lnTo>
                  <a:lnTo>
                    <a:pt x="429" y="24"/>
                  </a:lnTo>
                  <a:lnTo>
                    <a:pt x="421" y="35"/>
                  </a:lnTo>
                  <a:lnTo>
                    <a:pt x="412" y="47"/>
                  </a:lnTo>
                  <a:lnTo>
                    <a:pt x="407" y="60"/>
                  </a:lnTo>
                  <a:lnTo>
                    <a:pt x="403" y="72"/>
                  </a:lnTo>
                  <a:lnTo>
                    <a:pt x="401" y="86"/>
                  </a:lnTo>
                  <a:lnTo>
                    <a:pt x="400" y="100"/>
                  </a:lnTo>
                  <a:lnTo>
                    <a:pt x="400" y="117"/>
                  </a:lnTo>
                  <a:lnTo>
                    <a:pt x="400" y="164"/>
                  </a:lnTo>
                  <a:lnTo>
                    <a:pt x="400" y="236"/>
                  </a:lnTo>
                  <a:lnTo>
                    <a:pt x="400" y="325"/>
                  </a:lnTo>
                  <a:lnTo>
                    <a:pt x="108" y="325"/>
                  </a:lnTo>
                  <a:lnTo>
                    <a:pt x="108" y="98"/>
                  </a:lnTo>
                  <a:lnTo>
                    <a:pt x="107" y="84"/>
                  </a:lnTo>
                  <a:lnTo>
                    <a:pt x="105" y="71"/>
                  </a:lnTo>
                  <a:lnTo>
                    <a:pt x="101" y="58"/>
                  </a:lnTo>
                  <a:lnTo>
                    <a:pt x="96" y="46"/>
                  </a:lnTo>
                  <a:lnTo>
                    <a:pt x="89" y="34"/>
                  </a:lnTo>
                  <a:lnTo>
                    <a:pt x="81" y="24"/>
                  </a:lnTo>
                  <a:lnTo>
                    <a:pt x="70" y="15"/>
                  </a:lnTo>
                  <a:lnTo>
                    <a:pt x="59" y="7"/>
                  </a:lnTo>
                  <a:lnTo>
                    <a:pt x="52" y="3"/>
                  </a:lnTo>
                  <a:lnTo>
                    <a:pt x="45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0" y="31"/>
                  </a:lnTo>
                  <a:lnTo>
                    <a:pt x="0" y="46"/>
                  </a:lnTo>
                  <a:lnTo>
                    <a:pt x="6" y="60"/>
                  </a:lnTo>
                  <a:lnTo>
                    <a:pt x="16" y="71"/>
                  </a:lnTo>
                  <a:lnTo>
                    <a:pt x="22" y="76"/>
                  </a:lnTo>
                  <a:lnTo>
                    <a:pt x="26" y="80"/>
                  </a:lnTo>
                  <a:lnTo>
                    <a:pt x="30" y="88"/>
                  </a:lnTo>
                  <a:lnTo>
                    <a:pt x="31" y="98"/>
                  </a:lnTo>
                  <a:lnTo>
                    <a:pt x="31" y="515"/>
                  </a:lnTo>
                  <a:lnTo>
                    <a:pt x="166" y="515"/>
                  </a:lnTo>
                  <a:lnTo>
                    <a:pt x="169" y="504"/>
                  </a:lnTo>
                  <a:lnTo>
                    <a:pt x="176" y="496"/>
                  </a:lnTo>
                  <a:lnTo>
                    <a:pt x="185" y="490"/>
                  </a:lnTo>
                  <a:lnTo>
                    <a:pt x="196" y="488"/>
                  </a:lnTo>
                  <a:lnTo>
                    <a:pt x="208" y="490"/>
                  </a:lnTo>
                  <a:lnTo>
                    <a:pt x="218" y="497"/>
                  </a:lnTo>
                  <a:lnTo>
                    <a:pt x="225" y="507"/>
                  </a:lnTo>
                  <a:lnTo>
                    <a:pt x="227" y="519"/>
                  </a:lnTo>
                  <a:lnTo>
                    <a:pt x="225" y="531"/>
                  </a:lnTo>
                  <a:lnTo>
                    <a:pt x="218" y="540"/>
                  </a:lnTo>
                  <a:lnTo>
                    <a:pt x="208" y="547"/>
                  </a:lnTo>
                  <a:lnTo>
                    <a:pt x="196" y="549"/>
                  </a:lnTo>
                  <a:lnTo>
                    <a:pt x="184" y="547"/>
                  </a:lnTo>
                  <a:lnTo>
                    <a:pt x="174" y="540"/>
                  </a:lnTo>
                  <a:lnTo>
                    <a:pt x="168" y="528"/>
                  </a:lnTo>
                  <a:lnTo>
                    <a:pt x="166" y="515"/>
                  </a:lnTo>
                  <a:lnTo>
                    <a:pt x="31" y="515"/>
                  </a:lnTo>
                  <a:lnTo>
                    <a:pt x="31" y="925"/>
                  </a:lnTo>
                  <a:lnTo>
                    <a:pt x="32" y="946"/>
                  </a:lnTo>
                  <a:lnTo>
                    <a:pt x="36" y="968"/>
                  </a:lnTo>
                  <a:lnTo>
                    <a:pt x="40" y="989"/>
                  </a:lnTo>
                  <a:lnTo>
                    <a:pt x="48" y="1010"/>
                  </a:lnTo>
                  <a:lnTo>
                    <a:pt x="58" y="1029"/>
                  </a:lnTo>
                  <a:lnTo>
                    <a:pt x="68" y="1048"/>
                  </a:lnTo>
                  <a:lnTo>
                    <a:pt x="82" y="1066"/>
                  </a:lnTo>
                  <a:lnTo>
                    <a:pt x="97" y="1082"/>
                  </a:lnTo>
                  <a:lnTo>
                    <a:pt x="113" y="1097"/>
                  </a:lnTo>
                  <a:lnTo>
                    <a:pt x="130" y="1110"/>
                  </a:lnTo>
                  <a:lnTo>
                    <a:pt x="149" y="1122"/>
                  </a:lnTo>
                  <a:lnTo>
                    <a:pt x="169" y="1131"/>
                  </a:lnTo>
                  <a:lnTo>
                    <a:pt x="189" y="1138"/>
                  </a:lnTo>
                  <a:lnTo>
                    <a:pt x="211" y="1143"/>
                  </a:lnTo>
                  <a:lnTo>
                    <a:pt x="233" y="1147"/>
                  </a:lnTo>
                  <a:lnTo>
                    <a:pt x="255" y="1148"/>
                  </a:lnTo>
                  <a:lnTo>
                    <a:pt x="276" y="1147"/>
                  </a:lnTo>
                  <a:lnTo>
                    <a:pt x="298" y="1143"/>
                  </a:lnTo>
                  <a:lnTo>
                    <a:pt x="319" y="1138"/>
                  </a:lnTo>
                  <a:lnTo>
                    <a:pt x="340" y="1131"/>
                  </a:lnTo>
                  <a:lnTo>
                    <a:pt x="359" y="1122"/>
                  </a:lnTo>
                  <a:lnTo>
                    <a:pt x="378" y="1110"/>
                  </a:lnTo>
                  <a:lnTo>
                    <a:pt x="395" y="1097"/>
                  </a:lnTo>
                  <a:lnTo>
                    <a:pt x="411" y="1082"/>
                  </a:lnTo>
                  <a:lnTo>
                    <a:pt x="426" y="1066"/>
                  </a:lnTo>
                  <a:lnTo>
                    <a:pt x="440" y="1048"/>
                  </a:lnTo>
                  <a:lnTo>
                    <a:pt x="450" y="1029"/>
                  </a:lnTo>
                  <a:lnTo>
                    <a:pt x="460" y="1010"/>
                  </a:lnTo>
                  <a:lnTo>
                    <a:pt x="468" y="989"/>
                  </a:lnTo>
                  <a:lnTo>
                    <a:pt x="472" y="968"/>
                  </a:lnTo>
                  <a:lnTo>
                    <a:pt x="476" y="946"/>
                  </a:lnTo>
                  <a:lnTo>
                    <a:pt x="477" y="925"/>
                  </a:lnTo>
                  <a:lnTo>
                    <a:pt x="477" y="918"/>
                  </a:lnTo>
                  <a:lnTo>
                    <a:pt x="477" y="899"/>
                  </a:lnTo>
                  <a:lnTo>
                    <a:pt x="477" y="872"/>
                  </a:lnTo>
                  <a:lnTo>
                    <a:pt x="477" y="839"/>
                  </a:lnTo>
                  <a:lnTo>
                    <a:pt x="296" y="839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3818" name="Group 26"/>
          <p:cNvGrpSpPr>
            <a:grpSpLocks/>
          </p:cNvGrpSpPr>
          <p:nvPr/>
        </p:nvGrpSpPr>
        <p:grpSpPr bwMode="auto">
          <a:xfrm>
            <a:off x="8610600" y="3581400"/>
            <a:ext cx="304800" cy="457200"/>
            <a:chOff x="3312" y="1776"/>
            <a:chExt cx="192" cy="288"/>
          </a:xfrm>
        </p:grpSpPr>
        <p:sp>
          <p:nvSpPr>
            <p:cNvPr id="33819" name="Freeform 27"/>
            <p:cNvSpPr>
              <a:spLocks/>
            </p:cNvSpPr>
            <p:nvPr/>
          </p:nvSpPr>
          <p:spPr bwMode="auto">
            <a:xfrm>
              <a:off x="3312" y="1776"/>
              <a:ext cx="96" cy="288"/>
            </a:xfrm>
            <a:custGeom>
              <a:avLst/>
              <a:gdLst>
                <a:gd name="T0" fmla="*/ 289 w 509"/>
                <a:gd name="T1" fmla="*/ 876 h 1148"/>
                <a:gd name="T2" fmla="*/ 259 w 509"/>
                <a:gd name="T3" fmla="*/ 915 h 1148"/>
                <a:gd name="T4" fmla="*/ 215 w 509"/>
                <a:gd name="T5" fmla="*/ 929 h 1148"/>
                <a:gd name="T6" fmla="*/ 169 w 509"/>
                <a:gd name="T7" fmla="*/ 915 h 1148"/>
                <a:gd name="T8" fmla="*/ 139 w 509"/>
                <a:gd name="T9" fmla="*/ 880 h 1148"/>
                <a:gd name="T10" fmla="*/ 134 w 509"/>
                <a:gd name="T11" fmla="*/ 830 h 1148"/>
                <a:gd name="T12" fmla="*/ 157 w 509"/>
                <a:gd name="T13" fmla="*/ 789 h 1148"/>
                <a:gd name="T14" fmla="*/ 198 w 509"/>
                <a:gd name="T15" fmla="*/ 766 h 1148"/>
                <a:gd name="T16" fmla="*/ 245 w 509"/>
                <a:gd name="T17" fmla="*/ 770 h 1148"/>
                <a:gd name="T18" fmla="*/ 280 w 509"/>
                <a:gd name="T19" fmla="*/ 798 h 1148"/>
                <a:gd name="T20" fmla="*/ 296 w 509"/>
                <a:gd name="T21" fmla="*/ 839 h 1148"/>
                <a:gd name="T22" fmla="*/ 477 w 509"/>
                <a:gd name="T23" fmla="*/ 769 h 1148"/>
                <a:gd name="T24" fmla="*/ 331 w 509"/>
                <a:gd name="T25" fmla="*/ 685 h 1148"/>
                <a:gd name="T26" fmla="*/ 332 w 509"/>
                <a:gd name="T27" fmla="*/ 693 h 1148"/>
                <a:gd name="T28" fmla="*/ 328 w 509"/>
                <a:gd name="T29" fmla="*/ 713 h 1148"/>
                <a:gd name="T30" fmla="*/ 312 w 509"/>
                <a:gd name="T31" fmla="*/ 732 h 1148"/>
                <a:gd name="T32" fmla="*/ 287 w 509"/>
                <a:gd name="T33" fmla="*/ 740 h 1148"/>
                <a:gd name="T34" fmla="*/ 261 w 509"/>
                <a:gd name="T35" fmla="*/ 732 h 1148"/>
                <a:gd name="T36" fmla="*/ 245 w 509"/>
                <a:gd name="T37" fmla="*/ 713 h 1148"/>
                <a:gd name="T38" fmla="*/ 243 w 509"/>
                <a:gd name="T39" fmla="*/ 685 h 1148"/>
                <a:gd name="T40" fmla="*/ 255 w 509"/>
                <a:gd name="T41" fmla="*/ 663 h 1148"/>
                <a:gd name="T42" fmla="*/ 278 w 509"/>
                <a:gd name="T43" fmla="*/ 650 h 1148"/>
                <a:gd name="T44" fmla="*/ 303 w 509"/>
                <a:gd name="T45" fmla="*/ 652 h 1148"/>
                <a:gd name="T46" fmla="*/ 321 w 509"/>
                <a:gd name="T47" fmla="*/ 664 h 1148"/>
                <a:gd name="T48" fmla="*/ 331 w 509"/>
                <a:gd name="T49" fmla="*/ 685 h 1148"/>
                <a:gd name="T50" fmla="*/ 477 w 509"/>
                <a:gd name="T51" fmla="*/ 300 h 1148"/>
                <a:gd name="T52" fmla="*/ 478 w 509"/>
                <a:gd name="T53" fmla="*/ 92 h 1148"/>
                <a:gd name="T54" fmla="*/ 492 w 509"/>
                <a:gd name="T55" fmla="*/ 71 h 1148"/>
                <a:gd name="T56" fmla="*/ 509 w 509"/>
                <a:gd name="T57" fmla="*/ 31 h 1148"/>
                <a:gd name="T58" fmla="*/ 492 w 509"/>
                <a:gd name="T59" fmla="*/ 6 h 1148"/>
                <a:gd name="T60" fmla="*/ 471 w 509"/>
                <a:gd name="T61" fmla="*/ 0 h 1148"/>
                <a:gd name="T62" fmla="*/ 449 w 509"/>
                <a:gd name="T63" fmla="*/ 7 h 1148"/>
                <a:gd name="T64" fmla="*/ 421 w 509"/>
                <a:gd name="T65" fmla="*/ 35 h 1148"/>
                <a:gd name="T66" fmla="*/ 403 w 509"/>
                <a:gd name="T67" fmla="*/ 72 h 1148"/>
                <a:gd name="T68" fmla="*/ 400 w 509"/>
                <a:gd name="T69" fmla="*/ 117 h 1148"/>
                <a:gd name="T70" fmla="*/ 400 w 509"/>
                <a:gd name="T71" fmla="*/ 325 h 1148"/>
                <a:gd name="T72" fmla="*/ 107 w 509"/>
                <a:gd name="T73" fmla="*/ 84 h 1148"/>
                <a:gd name="T74" fmla="*/ 96 w 509"/>
                <a:gd name="T75" fmla="*/ 46 h 1148"/>
                <a:gd name="T76" fmla="*/ 70 w 509"/>
                <a:gd name="T77" fmla="*/ 15 h 1148"/>
                <a:gd name="T78" fmla="*/ 45 w 509"/>
                <a:gd name="T79" fmla="*/ 1 h 1148"/>
                <a:gd name="T80" fmla="*/ 23 w 509"/>
                <a:gd name="T81" fmla="*/ 2 h 1148"/>
                <a:gd name="T82" fmla="*/ 6 w 509"/>
                <a:gd name="T83" fmla="*/ 17 h 1148"/>
                <a:gd name="T84" fmla="*/ 6 w 509"/>
                <a:gd name="T85" fmla="*/ 60 h 1148"/>
                <a:gd name="T86" fmla="*/ 26 w 509"/>
                <a:gd name="T87" fmla="*/ 80 h 1148"/>
                <a:gd name="T88" fmla="*/ 31 w 509"/>
                <a:gd name="T89" fmla="*/ 515 h 1148"/>
                <a:gd name="T90" fmla="*/ 176 w 509"/>
                <a:gd name="T91" fmla="*/ 496 h 1148"/>
                <a:gd name="T92" fmla="*/ 208 w 509"/>
                <a:gd name="T93" fmla="*/ 490 h 1148"/>
                <a:gd name="T94" fmla="*/ 227 w 509"/>
                <a:gd name="T95" fmla="*/ 519 h 1148"/>
                <a:gd name="T96" fmla="*/ 208 w 509"/>
                <a:gd name="T97" fmla="*/ 547 h 1148"/>
                <a:gd name="T98" fmla="*/ 174 w 509"/>
                <a:gd name="T99" fmla="*/ 540 h 1148"/>
                <a:gd name="T100" fmla="*/ 31 w 509"/>
                <a:gd name="T101" fmla="*/ 515 h 1148"/>
                <a:gd name="T102" fmla="*/ 36 w 509"/>
                <a:gd name="T103" fmla="*/ 968 h 1148"/>
                <a:gd name="T104" fmla="*/ 58 w 509"/>
                <a:gd name="T105" fmla="*/ 1029 h 1148"/>
                <a:gd name="T106" fmla="*/ 97 w 509"/>
                <a:gd name="T107" fmla="*/ 1082 h 1148"/>
                <a:gd name="T108" fmla="*/ 149 w 509"/>
                <a:gd name="T109" fmla="*/ 1122 h 1148"/>
                <a:gd name="T110" fmla="*/ 211 w 509"/>
                <a:gd name="T111" fmla="*/ 1143 h 1148"/>
                <a:gd name="T112" fmla="*/ 276 w 509"/>
                <a:gd name="T113" fmla="*/ 1147 h 1148"/>
                <a:gd name="T114" fmla="*/ 340 w 509"/>
                <a:gd name="T115" fmla="*/ 1131 h 1148"/>
                <a:gd name="T116" fmla="*/ 395 w 509"/>
                <a:gd name="T117" fmla="*/ 1097 h 1148"/>
                <a:gd name="T118" fmla="*/ 440 w 509"/>
                <a:gd name="T119" fmla="*/ 1048 h 1148"/>
                <a:gd name="T120" fmla="*/ 468 w 509"/>
                <a:gd name="T121" fmla="*/ 989 h 1148"/>
                <a:gd name="T122" fmla="*/ 477 w 509"/>
                <a:gd name="T123" fmla="*/ 925 h 1148"/>
                <a:gd name="T124" fmla="*/ 477 w 509"/>
                <a:gd name="T125" fmla="*/ 872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9" h="1148">
                  <a:moveTo>
                    <a:pt x="296" y="839"/>
                  </a:moveTo>
                  <a:lnTo>
                    <a:pt x="294" y="859"/>
                  </a:lnTo>
                  <a:lnTo>
                    <a:pt x="289" y="876"/>
                  </a:lnTo>
                  <a:lnTo>
                    <a:pt x="281" y="891"/>
                  </a:lnTo>
                  <a:lnTo>
                    <a:pt x="272" y="905"/>
                  </a:lnTo>
                  <a:lnTo>
                    <a:pt x="259" y="915"/>
                  </a:lnTo>
                  <a:lnTo>
                    <a:pt x="247" y="922"/>
                  </a:lnTo>
                  <a:lnTo>
                    <a:pt x="232" y="928"/>
                  </a:lnTo>
                  <a:lnTo>
                    <a:pt x="215" y="929"/>
                  </a:lnTo>
                  <a:lnTo>
                    <a:pt x="198" y="928"/>
                  </a:lnTo>
                  <a:lnTo>
                    <a:pt x="183" y="922"/>
                  </a:lnTo>
                  <a:lnTo>
                    <a:pt x="169" y="915"/>
                  </a:lnTo>
                  <a:lnTo>
                    <a:pt x="157" y="905"/>
                  </a:lnTo>
                  <a:lnTo>
                    <a:pt x="146" y="893"/>
                  </a:lnTo>
                  <a:lnTo>
                    <a:pt x="139" y="880"/>
                  </a:lnTo>
                  <a:lnTo>
                    <a:pt x="134" y="864"/>
                  </a:lnTo>
                  <a:lnTo>
                    <a:pt x="132" y="847"/>
                  </a:lnTo>
                  <a:lnTo>
                    <a:pt x="134" y="830"/>
                  </a:lnTo>
                  <a:lnTo>
                    <a:pt x="139" y="815"/>
                  </a:lnTo>
                  <a:lnTo>
                    <a:pt x="146" y="801"/>
                  </a:lnTo>
                  <a:lnTo>
                    <a:pt x="157" y="789"/>
                  </a:lnTo>
                  <a:lnTo>
                    <a:pt x="169" y="778"/>
                  </a:lnTo>
                  <a:lnTo>
                    <a:pt x="183" y="771"/>
                  </a:lnTo>
                  <a:lnTo>
                    <a:pt x="198" y="766"/>
                  </a:lnTo>
                  <a:lnTo>
                    <a:pt x="215" y="764"/>
                  </a:lnTo>
                  <a:lnTo>
                    <a:pt x="232" y="766"/>
                  </a:lnTo>
                  <a:lnTo>
                    <a:pt x="245" y="770"/>
                  </a:lnTo>
                  <a:lnTo>
                    <a:pt x="259" y="777"/>
                  </a:lnTo>
                  <a:lnTo>
                    <a:pt x="271" y="786"/>
                  </a:lnTo>
                  <a:lnTo>
                    <a:pt x="280" y="798"/>
                  </a:lnTo>
                  <a:lnTo>
                    <a:pt x="288" y="811"/>
                  </a:lnTo>
                  <a:lnTo>
                    <a:pt x="294" y="824"/>
                  </a:lnTo>
                  <a:lnTo>
                    <a:pt x="296" y="839"/>
                  </a:lnTo>
                  <a:lnTo>
                    <a:pt x="477" y="839"/>
                  </a:lnTo>
                  <a:lnTo>
                    <a:pt x="477" y="807"/>
                  </a:lnTo>
                  <a:lnTo>
                    <a:pt x="477" y="769"/>
                  </a:lnTo>
                  <a:lnTo>
                    <a:pt x="477" y="728"/>
                  </a:lnTo>
                  <a:lnTo>
                    <a:pt x="477" y="685"/>
                  </a:lnTo>
                  <a:lnTo>
                    <a:pt x="331" y="685"/>
                  </a:lnTo>
                  <a:lnTo>
                    <a:pt x="331" y="686"/>
                  </a:lnTo>
                  <a:lnTo>
                    <a:pt x="332" y="690"/>
                  </a:lnTo>
                  <a:lnTo>
                    <a:pt x="332" y="693"/>
                  </a:lnTo>
                  <a:lnTo>
                    <a:pt x="332" y="694"/>
                  </a:lnTo>
                  <a:lnTo>
                    <a:pt x="331" y="703"/>
                  </a:lnTo>
                  <a:lnTo>
                    <a:pt x="328" y="713"/>
                  </a:lnTo>
                  <a:lnTo>
                    <a:pt x="324" y="720"/>
                  </a:lnTo>
                  <a:lnTo>
                    <a:pt x="319" y="726"/>
                  </a:lnTo>
                  <a:lnTo>
                    <a:pt x="312" y="732"/>
                  </a:lnTo>
                  <a:lnTo>
                    <a:pt x="304" y="737"/>
                  </a:lnTo>
                  <a:lnTo>
                    <a:pt x="296" y="739"/>
                  </a:lnTo>
                  <a:lnTo>
                    <a:pt x="287" y="740"/>
                  </a:lnTo>
                  <a:lnTo>
                    <a:pt x="278" y="739"/>
                  </a:lnTo>
                  <a:lnTo>
                    <a:pt x="270" y="737"/>
                  </a:lnTo>
                  <a:lnTo>
                    <a:pt x="261" y="732"/>
                  </a:lnTo>
                  <a:lnTo>
                    <a:pt x="255" y="726"/>
                  </a:lnTo>
                  <a:lnTo>
                    <a:pt x="250" y="720"/>
                  </a:lnTo>
                  <a:lnTo>
                    <a:pt x="245" y="713"/>
                  </a:lnTo>
                  <a:lnTo>
                    <a:pt x="243" y="703"/>
                  </a:lnTo>
                  <a:lnTo>
                    <a:pt x="242" y="694"/>
                  </a:lnTo>
                  <a:lnTo>
                    <a:pt x="243" y="685"/>
                  </a:lnTo>
                  <a:lnTo>
                    <a:pt x="245" y="677"/>
                  </a:lnTo>
                  <a:lnTo>
                    <a:pt x="250" y="669"/>
                  </a:lnTo>
                  <a:lnTo>
                    <a:pt x="255" y="663"/>
                  </a:lnTo>
                  <a:lnTo>
                    <a:pt x="261" y="657"/>
                  </a:lnTo>
                  <a:lnTo>
                    <a:pt x="270" y="653"/>
                  </a:lnTo>
                  <a:lnTo>
                    <a:pt x="278" y="650"/>
                  </a:lnTo>
                  <a:lnTo>
                    <a:pt x="287" y="649"/>
                  </a:lnTo>
                  <a:lnTo>
                    <a:pt x="295" y="650"/>
                  </a:lnTo>
                  <a:lnTo>
                    <a:pt x="303" y="652"/>
                  </a:lnTo>
                  <a:lnTo>
                    <a:pt x="310" y="655"/>
                  </a:lnTo>
                  <a:lnTo>
                    <a:pt x="316" y="660"/>
                  </a:lnTo>
                  <a:lnTo>
                    <a:pt x="321" y="664"/>
                  </a:lnTo>
                  <a:lnTo>
                    <a:pt x="325" y="671"/>
                  </a:lnTo>
                  <a:lnTo>
                    <a:pt x="328" y="677"/>
                  </a:lnTo>
                  <a:lnTo>
                    <a:pt x="331" y="685"/>
                  </a:lnTo>
                  <a:lnTo>
                    <a:pt x="477" y="685"/>
                  </a:lnTo>
                  <a:lnTo>
                    <a:pt x="477" y="490"/>
                  </a:lnTo>
                  <a:lnTo>
                    <a:pt x="477" y="300"/>
                  </a:lnTo>
                  <a:lnTo>
                    <a:pt x="477" y="158"/>
                  </a:lnTo>
                  <a:lnTo>
                    <a:pt x="477" y="100"/>
                  </a:lnTo>
                  <a:lnTo>
                    <a:pt x="478" y="92"/>
                  </a:lnTo>
                  <a:lnTo>
                    <a:pt x="482" y="84"/>
                  </a:lnTo>
                  <a:lnTo>
                    <a:pt x="486" y="77"/>
                  </a:lnTo>
                  <a:lnTo>
                    <a:pt x="492" y="71"/>
                  </a:lnTo>
                  <a:lnTo>
                    <a:pt x="503" y="60"/>
                  </a:lnTo>
                  <a:lnTo>
                    <a:pt x="509" y="46"/>
                  </a:lnTo>
                  <a:lnTo>
                    <a:pt x="509" y="31"/>
                  </a:lnTo>
                  <a:lnTo>
                    <a:pt x="503" y="17"/>
                  </a:lnTo>
                  <a:lnTo>
                    <a:pt x="498" y="11"/>
                  </a:lnTo>
                  <a:lnTo>
                    <a:pt x="492" y="6"/>
                  </a:lnTo>
                  <a:lnTo>
                    <a:pt x="485" y="2"/>
                  </a:lnTo>
                  <a:lnTo>
                    <a:pt x="478" y="0"/>
                  </a:lnTo>
                  <a:lnTo>
                    <a:pt x="471" y="0"/>
                  </a:lnTo>
                  <a:lnTo>
                    <a:pt x="463" y="1"/>
                  </a:lnTo>
                  <a:lnTo>
                    <a:pt x="456" y="3"/>
                  </a:lnTo>
                  <a:lnTo>
                    <a:pt x="449" y="7"/>
                  </a:lnTo>
                  <a:lnTo>
                    <a:pt x="438" y="15"/>
                  </a:lnTo>
                  <a:lnTo>
                    <a:pt x="429" y="24"/>
                  </a:lnTo>
                  <a:lnTo>
                    <a:pt x="421" y="35"/>
                  </a:lnTo>
                  <a:lnTo>
                    <a:pt x="412" y="47"/>
                  </a:lnTo>
                  <a:lnTo>
                    <a:pt x="407" y="60"/>
                  </a:lnTo>
                  <a:lnTo>
                    <a:pt x="403" y="72"/>
                  </a:lnTo>
                  <a:lnTo>
                    <a:pt x="401" y="86"/>
                  </a:lnTo>
                  <a:lnTo>
                    <a:pt x="400" y="100"/>
                  </a:lnTo>
                  <a:lnTo>
                    <a:pt x="400" y="117"/>
                  </a:lnTo>
                  <a:lnTo>
                    <a:pt x="400" y="164"/>
                  </a:lnTo>
                  <a:lnTo>
                    <a:pt x="400" y="236"/>
                  </a:lnTo>
                  <a:lnTo>
                    <a:pt x="400" y="325"/>
                  </a:lnTo>
                  <a:lnTo>
                    <a:pt x="108" y="325"/>
                  </a:lnTo>
                  <a:lnTo>
                    <a:pt x="108" y="98"/>
                  </a:lnTo>
                  <a:lnTo>
                    <a:pt x="107" y="84"/>
                  </a:lnTo>
                  <a:lnTo>
                    <a:pt x="105" y="71"/>
                  </a:lnTo>
                  <a:lnTo>
                    <a:pt x="101" y="58"/>
                  </a:lnTo>
                  <a:lnTo>
                    <a:pt x="96" y="46"/>
                  </a:lnTo>
                  <a:lnTo>
                    <a:pt x="89" y="34"/>
                  </a:lnTo>
                  <a:lnTo>
                    <a:pt x="81" y="24"/>
                  </a:lnTo>
                  <a:lnTo>
                    <a:pt x="70" y="15"/>
                  </a:lnTo>
                  <a:lnTo>
                    <a:pt x="59" y="7"/>
                  </a:lnTo>
                  <a:lnTo>
                    <a:pt x="52" y="3"/>
                  </a:lnTo>
                  <a:lnTo>
                    <a:pt x="45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0" y="31"/>
                  </a:lnTo>
                  <a:lnTo>
                    <a:pt x="0" y="46"/>
                  </a:lnTo>
                  <a:lnTo>
                    <a:pt x="6" y="60"/>
                  </a:lnTo>
                  <a:lnTo>
                    <a:pt x="16" y="71"/>
                  </a:lnTo>
                  <a:lnTo>
                    <a:pt x="22" y="76"/>
                  </a:lnTo>
                  <a:lnTo>
                    <a:pt x="26" y="80"/>
                  </a:lnTo>
                  <a:lnTo>
                    <a:pt x="30" y="88"/>
                  </a:lnTo>
                  <a:lnTo>
                    <a:pt x="31" y="98"/>
                  </a:lnTo>
                  <a:lnTo>
                    <a:pt x="31" y="515"/>
                  </a:lnTo>
                  <a:lnTo>
                    <a:pt x="166" y="515"/>
                  </a:lnTo>
                  <a:lnTo>
                    <a:pt x="169" y="504"/>
                  </a:lnTo>
                  <a:lnTo>
                    <a:pt x="176" y="496"/>
                  </a:lnTo>
                  <a:lnTo>
                    <a:pt x="185" y="490"/>
                  </a:lnTo>
                  <a:lnTo>
                    <a:pt x="196" y="488"/>
                  </a:lnTo>
                  <a:lnTo>
                    <a:pt x="208" y="490"/>
                  </a:lnTo>
                  <a:lnTo>
                    <a:pt x="218" y="497"/>
                  </a:lnTo>
                  <a:lnTo>
                    <a:pt x="225" y="507"/>
                  </a:lnTo>
                  <a:lnTo>
                    <a:pt x="227" y="519"/>
                  </a:lnTo>
                  <a:lnTo>
                    <a:pt x="225" y="531"/>
                  </a:lnTo>
                  <a:lnTo>
                    <a:pt x="218" y="540"/>
                  </a:lnTo>
                  <a:lnTo>
                    <a:pt x="208" y="547"/>
                  </a:lnTo>
                  <a:lnTo>
                    <a:pt x="196" y="549"/>
                  </a:lnTo>
                  <a:lnTo>
                    <a:pt x="184" y="547"/>
                  </a:lnTo>
                  <a:lnTo>
                    <a:pt x="174" y="540"/>
                  </a:lnTo>
                  <a:lnTo>
                    <a:pt x="168" y="528"/>
                  </a:lnTo>
                  <a:lnTo>
                    <a:pt x="166" y="515"/>
                  </a:lnTo>
                  <a:lnTo>
                    <a:pt x="31" y="515"/>
                  </a:lnTo>
                  <a:lnTo>
                    <a:pt x="31" y="925"/>
                  </a:lnTo>
                  <a:lnTo>
                    <a:pt x="32" y="946"/>
                  </a:lnTo>
                  <a:lnTo>
                    <a:pt x="36" y="968"/>
                  </a:lnTo>
                  <a:lnTo>
                    <a:pt x="40" y="989"/>
                  </a:lnTo>
                  <a:lnTo>
                    <a:pt x="48" y="1010"/>
                  </a:lnTo>
                  <a:lnTo>
                    <a:pt x="58" y="1029"/>
                  </a:lnTo>
                  <a:lnTo>
                    <a:pt x="68" y="1048"/>
                  </a:lnTo>
                  <a:lnTo>
                    <a:pt x="82" y="1066"/>
                  </a:lnTo>
                  <a:lnTo>
                    <a:pt x="97" y="1082"/>
                  </a:lnTo>
                  <a:lnTo>
                    <a:pt x="113" y="1097"/>
                  </a:lnTo>
                  <a:lnTo>
                    <a:pt x="130" y="1110"/>
                  </a:lnTo>
                  <a:lnTo>
                    <a:pt x="149" y="1122"/>
                  </a:lnTo>
                  <a:lnTo>
                    <a:pt x="169" y="1131"/>
                  </a:lnTo>
                  <a:lnTo>
                    <a:pt x="189" y="1138"/>
                  </a:lnTo>
                  <a:lnTo>
                    <a:pt x="211" y="1143"/>
                  </a:lnTo>
                  <a:lnTo>
                    <a:pt x="233" y="1147"/>
                  </a:lnTo>
                  <a:lnTo>
                    <a:pt x="255" y="1148"/>
                  </a:lnTo>
                  <a:lnTo>
                    <a:pt x="276" y="1147"/>
                  </a:lnTo>
                  <a:lnTo>
                    <a:pt x="298" y="1143"/>
                  </a:lnTo>
                  <a:lnTo>
                    <a:pt x="319" y="1138"/>
                  </a:lnTo>
                  <a:lnTo>
                    <a:pt x="340" y="1131"/>
                  </a:lnTo>
                  <a:lnTo>
                    <a:pt x="359" y="1122"/>
                  </a:lnTo>
                  <a:lnTo>
                    <a:pt x="378" y="1110"/>
                  </a:lnTo>
                  <a:lnTo>
                    <a:pt x="395" y="1097"/>
                  </a:lnTo>
                  <a:lnTo>
                    <a:pt x="411" y="1082"/>
                  </a:lnTo>
                  <a:lnTo>
                    <a:pt x="426" y="1066"/>
                  </a:lnTo>
                  <a:lnTo>
                    <a:pt x="440" y="1048"/>
                  </a:lnTo>
                  <a:lnTo>
                    <a:pt x="450" y="1029"/>
                  </a:lnTo>
                  <a:lnTo>
                    <a:pt x="460" y="1010"/>
                  </a:lnTo>
                  <a:lnTo>
                    <a:pt x="468" y="989"/>
                  </a:lnTo>
                  <a:lnTo>
                    <a:pt x="472" y="968"/>
                  </a:lnTo>
                  <a:lnTo>
                    <a:pt x="476" y="946"/>
                  </a:lnTo>
                  <a:lnTo>
                    <a:pt x="477" y="925"/>
                  </a:lnTo>
                  <a:lnTo>
                    <a:pt x="477" y="918"/>
                  </a:lnTo>
                  <a:lnTo>
                    <a:pt x="477" y="899"/>
                  </a:lnTo>
                  <a:lnTo>
                    <a:pt x="477" y="872"/>
                  </a:lnTo>
                  <a:lnTo>
                    <a:pt x="477" y="839"/>
                  </a:lnTo>
                  <a:lnTo>
                    <a:pt x="296" y="839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0" name="Freeform 28"/>
            <p:cNvSpPr>
              <a:spLocks/>
            </p:cNvSpPr>
            <p:nvPr/>
          </p:nvSpPr>
          <p:spPr bwMode="auto">
            <a:xfrm>
              <a:off x="3408" y="1776"/>
              <a:ext cx="96" cy="288"/>
            </a:xfrm>
            <a:custGeom>
              <a:avLst/>
              <a:gdLst>
                <a:gd name="T0" fmla="*/ 289 w 509"/>
                <a:gd name="T1" fmla="*/ 876 h 1148"/>
                <a:gd name="T2" fmla="*/ 259 w 509"/>
                <a:gd name="T3" fmla="*/ 915 h 1148"/>
                <a:gd name="T4" fmla="*/ 215 w 509"/>
                <a:gd name="T5" fmla="*/ 929 h 1148"/>
                <a:gd name="T6" fmla="*/ 169 w 509"/>
                <a:gd name="T7" fmla="*/ 915 h 1148"/>
                <a:gd name="T8" fmla="*/ 139 w 509"/>
                <a:gd name="T9" fmla="*/ 880 h 1148"/>
                <a:gd name="T10" fmla="*/ 134 w 509"/>
                <a:gd name="T11" fmla="*/ 830 h 1148"/>
                <a:gd name="T12" fmla="*/ 157 w 509"/>
                <a:gd name="T13" fmla="*/ 789 h 1148"/>
                <a:gd name="T14" fmla="*/ 198 w 509"/>
                <a:gd name="T15" fmla="*/ 766 h 1148"/>
                <a:gd name="T16" fmla="*/ 245 w 509"/>
                <a:gd name="T17" fmla="*/ 770 h 1148"/>
                <a:gd name="T18" fmla="*/ 280 w 509"/>
                <a:gd name="T19" fmla="*/ 798 h 1148"/>
                <a:gd name="T20" fmla="*/ 296 w 509"/>
                <a:gd name="T21" fmla="*/ 839 h 1148"/>
                <a:gd name="T22" fmla="*/ 477 w 509"/>
                <a:gd name="T23" fmla="*/ 769 h 1148"/>
                <a:gd name="T24" fmla="*/ 331 w 509"/>
                <a:gd name="T25" fmla="*/ 685 h 1148"/>
                <a:gd name="T26" fmla="*/ 332 w 509"/>
                <a:gd name="T27" fmla="*/ 693 h 1148"/>
                <a:gd name="T28" fmla="*/ 328 w 509"/>
                <a:gd name="T29" fmla="*/ 713 h 1148"/>
                <a:gd name="T30" fmla="*/ 312 w 509"/>
                <a:gd name="T31" fmla="*/ 732 h 1148"/>
                <a:gd name="T32" fmla="*/ 287 w 509"/>
                <a:gd name="T33" fmla="*/ 740 h 1148"/>
                <a:gd name="T34" fmla="*/ 261 w 509"/>
                <a:gd name="T35" fmla="*/ 732 h 1148"/>
                <a:gd name="T36" fmla="*/ 245 w 509"/>
                <a:gd name="T37" fmla="*/ 713 h 1148"/>
                <a:gd name="T38" fmla="*/ 243 w 509"/>
                <a:gd name="T39" fmla="*/ 685 h 1148"/>
                <a:gd name="T40" fmla="*/ 255 w 509"/>
                <a:gd name="T41" fmla="*/ 663 h 1148"/>
                <a:gd name="T42" fmla="*/ 278 w 509"/>
                <a:gd name="T43" fmla="*/ 650 h 1148"/>
                <a:gd name="T44" fmla="*/ 303 w 509"/>
                <a:gd name="T45" fmla="*/ 652 h 1148"/>
                <a:gd name="T46" fmla="*/ 321 w 509"/>
                <a:gd name="T47" fmla="*/ 664 h 1148"/>
                <a:gd name="T48" fmla="*/ 331 w 509"/>
                <a:gd name="T49" fmla="*/ 685 h 1148"/>
                <a:gd name="T50" fmla="*/ 477 w 509"/>
                <a:gd name="T51" fmla="*/ 300 h 1148"/>
                <a:gd name="T52" fmla="*/ 478 w 509"/>
                <a:gd name="T53" fmla="*/ 92 h 1148"/>
                <a:gd name="T54" fmla="*/ 492 w 509"/>
                <a:gd name="T55" fmla="*/ 71 h 1148"/>
                <a:gd name="T56" fmla="*/ 509 w 509"/>
                <a:gd name="T57" fmla="*/ 31 h 1148"/>
                <a:gd name="T58" fmla="*/ 492 w 509"/>
                <a:gd name="T59" fmla="*/ 6 h 1148"/>
                <a:gd name="T60" fmla="*/ 471 w 509"/>
                <a:gd name="T61" fmla="*/ 0 h 1148"/>
                <a:gd name="T62" fmla="*/ 449 w 509"/>
                <a:gd name="T63" fmla="*/ 7 h 1148"/>
                <a:gd name="T64" fmla="*/ 421 w 509"/>
                <a:gd name="T65" fmla="*/ 35 h 1148"/>
                <a:gd name="T66" fmla="*/ 403 w 509"/>
                <a:gd name="T67" fmla="*/ 72 h 1148"/>
                <a:gd name="T68" fmla="*/ 400 w 509"/>
                <a:gd name="T69" fmla="*/ 117 h 1148"/>
                <a:gd name="T70" fmla="*/ 400 w 509"/>
                <a:gd name="T71" fmla="*/ 325 h 1148"/>
                <a:gd name="T72" fmla="*/ 107 w 509"/>
                <a:gd name="T73" fmla="*/ 84 h 1148"/>
                <a:gd name="T74" fmla="*/ 96 w 509"/>
                <a:gd name="T75" fmla="*/ 46 h 1148"/>
                <a:gd name="T76" fmla="*/ 70 w 509"/>
                <a:gd name="T77" fmla="*/ 15 h 1148"/>
                <a:gd name="T78" fmla="*/ 45 w 509"/>
                <a:gd name="T79" fmla="*/ 1 h 1148"/>
                <a:gd name="T80" fmla="*/ 23 w 509"/>
                <a:gd name="T81" fmla="*/ 2 h 1148"/>
                <a:gd name="T82" fmla="*/ 6 w 509"/>
                <a:gd name="T83" fmla="*/ 17 h 1148"/>
                <a:gd name="T84" fmla="*/ 6 w 509"/>
                <a:gd name="T85" fmla="*/ 60 h 1148"/>
                <a:gd name="T86" fmla="*/ 26 w 509"/>
                <a:gd name="T87" fmla="*/ 80 h 1148"/>
                <a:gd name="T88" fmla="*/ 31 w 509"/>
                <a:gd name="T89" fmla="*/ 515 h 1148"/>
                <a:gd name="T90" fmla="*/ 176 w 509"/>
                <a:gd name="T91" fmla="*/ 496 h 1148"/>
                <a:gd name="T92" fmla="*/ 208 w 509"/>
                <a:gd name="T93" fmla="*/ 490 h 1148"/>
                <a:gd name="T94" fmla="*/ 227 w 509"/>
                <a:gd name="T95" fmla="*/ 519 h 1148"/>
                <a:gd name="T96" fmla="*/ 208 w 509"/>
                <a:gd name="T97" fmla="*/ 547 h 1148"/>
                <a:gd name="T98" fmla="*/ 174 w 509"/>
                <a:gd name="T99" fmla="*/ 540 h 1148"/>
                <a:gd name="T100" fmla="*/ 31 w 509"/>
                <a:gd name="T101" fmla="*/ 515 h 1148"/>
                <a:gd name="T102" fmla="*/ 36 w 509"/>
                <a:gd name="T103" fmla="*/ 968 h 1148"/>
                <a:gd name="T104" fmla="*/ 58 w 509"/>
                <a:gd name="T105" fmla="*/ 1029 h 1148"/>
                <a:gd name="T106" fmla="*/ 97 w 509"/>
                <a:gd name="T107" fmla="*/ 1082 h 1148"/>
                <a:gd name="T108" fmla="*/ 149 w 509"/>
                <a:gd name="T109" fmla="*/ 1122 h 1148"/>
                <a:gd name="T110" fmla="*/ 211 w 509"/>
                <a:gd name="T111" fmla="*/ 1143 h 1148"/>
                <a:gd name="T112" fmla="*/ 276 w 509"/>
                <a:gd name="T113" fmla="*/ 1147 h 1148"/>
                <a:gd name="T114" fmla="*/ 340 w 509"/>
                <a:gd name="T115" fmla="*/ 1131 h 1148"/>
                <a:gd name="T116" fmla="*/ 395 w 509"/>
                <a:gd name="T117" fmla="*/ 1097 h 1148"/>
                <a:gd name="T118" fmla="*/ 440 w 509"/>
                <a:gd name="T119" fmla="*/ 1048 h 1148"/>
                <a:gd name="T120" fmla="*/ 468 w 509"/>
                <a:gd name="T121" fmla="*/ 989 h 1148"/>
                <a:gd name="T122" fmla="*/ 477 w 509"/>
                <a:gd name="T123" fmla="*/ 925 h 1148"/>
                <a:gd name="T124" fmla="*/ 477 w 509"/>
                <a:gd name="T125" fmla="*/ 872 h 1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09" h="1148">
                  <a:moveTo>
                    <a:pt x="296" y="839"/>
                  </a:moveTo>
                  <a:lnTo>
                    <a:pt x="294" y="859"/>
                  </a:lnTo>
                  <a:lnTo>
                    <a:pt x="289" y="876"/>
                  </a:lnTo>
                  <a:lnTo>
                    <a:pt x="281" y="891"/>
                  </a:lnTo>
                  <a:lnTo>
                    <a:pt x="272" y="905"/>
                  </a:lnTo>
                  <a:lnTo>
                    <a:pt x="259" y="915"/>
                  </a:lnTo>
                  <a:lnTo>
                    <a:pt x="247" y="922"/>
                  </a:lnTo>
                  <a:lnTo>
                    <a:pt x="232" y="928"/>
                  </a:lnTo>
                  <a:lnTo>
                    <a:pt x="215" y="929"/>
                  </a:lnTo>
                  <a:lnTo>
                    <a:pt x="198" y="928"/>
                  </a:lnTo>
                  <a:lnTo>
                    <a:pt x="183" y="922"/>
                  </a:lnTo>
                  <a:lnTo>
                    <a:pt x="169" y="915"/>
                  </a:lnTo>
                  <a:lnTo>
                    <a:pt x="157" y="905"/>
                  </a:lnTo>
                  <a:lnTo>
                    <a:pt x="146" y="893"/>
                  </a:lnTo>
                  <a:lnTo>
                    <a:pt x="139" y="880"/>
                  </a:lnTo>
                  <a:lnTo>
                    <a:pt x="134" y="864"/>
                  </a:lnTo>
                  <a:lnTo>
                    <a:pt x="132" y="847"/>
                  </a:lnTo>
                  <a:lnTo>
                    <a:pt x="134" y="830"/>
                  </a:lnTo>
                  <a:lnTo>
                    <a:pt x="139" y="815"/>
                  </a:lnTo>
                  <a:lnTo>
                    <a:pt x="146" y="801"/>
                  </a:lnTo>
                  <a:lnTo>
                    <a:pt x="157" y="789"/>
                  </a:lnTo>
                  <a:lnTo>
                    <a:pt x="169" y="778"/>
                  </a:lnTo>
                  <a:lnTo>
                    <a:pt x="183" y="771"/>
                  </a:lnTo>
                  <a:lnTo>
                    <a:pt x="198" y="766"/>
                  </a:lnTo>
                  <a:lnTo>
                    <a:pt x="215" y="764"/>
                  </a:lnTo>
                  <a:lnTo>
                    <a:pt x="232" y="766"/>
                  </a:lnTo>
                  <a:lnTo>
                    <a:pt x="245" y="770"/>
                  </a:lnTo>
                  <a:lnTo>
                    <a:pt x="259" y="777"/>
                  </a:lnTo>
                  <a:lnTo>
                    <a:pt x="271" y="786"/>
                  </a:lnTo>
                  <a:lnTo>
                    <a:pt x="280" y="798"/>
                  </a:lnTo>
                  <a:lnTo>
                    <a:pt x="288" y="811"/>
                  </a:lnTo>
                  <a:lnTo>
                    <a:pt x="294" y="824"/>
                  </a:lnTo>
                  <a:lnTo>
                    <a:pt x="296" y="839"/>
                  </a:lnTo>
                  <a:lnTo>
                    <a:pt x="477" y="839"/>
                  </a:lnTo>
                  <a:lnTo>
                    <a:pt x="477" y="807"/>
                  </a:lnTo>
                  <a:lnTo>
                    <a:pt x="477" y="769"/>
                  </a:lnTo>
                  <a:lnTo>
                    <a:pt x="477" y="728"/>
                  </a:lnTo>
                  <a:lnTo>
                    <a:pt x="477" y="685"/>
                  </a:lnTo>
                  <a:lnTo>
                    <a:pt x="331" y="685"/>
                  </a:lnTo>
                  <a:lnTo>
                    <a:pt x="331" y="686"/>
                  </a:lnTo>
                  <a:lnTo>
                    <a:pt x="332" y="690"/>
                  </a:lnTo>
                  <a:lnTo>
                    <a:pt x="332" y="693"/>
                  </a:lnTo>
                  <a:lnTo>
                    <a:pt x="332" y="694"/>
                  </a:lnTo>
                  <a:lnTo>
                    <a:pt x="331" y="703"/>
                  </a:lnTo>
                  <a:lnTo>
                    <a:pt x="328" y="713"/>
                  </a:lnTo>
                  <a:lnTo>
                    <a:pt x="324" y="720"/>
                  </a:lnTo>
                  <a:lnTo>
                    <a:pt x="319" y="726"/>
                  </a:lnTo>
                  <a:lnTo>
                    <a:pt x="312" y="732"/>
                  </a:lnTo>
                  <a:lnTo>
                    <a:pt x="304" y="737"/>
                  </a:lnTo>
                  <a:lnTo>
                    <a:pt x="296" y="739"/>
                  </a:lnTo>
                  <a:lnTo>
                    <a:pt x="287" y="740"/>
                  </a:lnTo>
                  <a:lnTo>
                    <a:pt x="278" y="739"/>
                  </a:lnTo>
                  <a:lnTo>
                    <a:pt x="270" y="737"/>
                  </a:lnTo>
                  <a:lnTo>
                    <a:pt x="261" y="732"/>
                  </a:lnTo>
                  <a:lnTo>
                    <a:pt x="255" y="726"/>
                  </a:lnTo>
                  <a:lnTo>
                    <a:pt x="250" y="720"/>
                  </a:lnTo>
                  <a:lnTo>
                    <a:pt x="245" y="713"/>
                  </a:lnTo>
                  <a:lnTo>
                    <a:pt x="243" y="703"/>
                  </a:lnTo>
                  <a:lnTo>
                    <a:pt x="242" y="694"/>
                  </a:lnTo>
                  <a:lnTo>
                    <a:pt x="243" y="685"/>
                  </a:lnTo>
                  <a:lnTo>
                    <a:pt x="245" y="677"/>
                  </a:lnTo>
                  <a:lnTo>
                    <a:pt x="250" y="669"/>
                  </a:lnTo>
                  <a:lnTo>
                    <a:pt x="255" y="663"/>
                  </a:lnTo>
                  <a:lnTo>
                    <a:pt x="261" y="657"/>
                  </a:lnTo>
                  <a:lnTo>
                    <a:pt x="270" y="653"/>
                  </a:lnTo>
                  <a:lnTo>
                    <a:pt x="278" y="650"/>
                  </a:lnTo>
                  <a:lnTo>
                    <a:pt x="287" y="649"/>
                  </a:lnTo>
                  <a:lnTo>
                    <a:pt x="295" y="650"/>
                  </a:lnTo>
                  <a:lnTo>
                    <a:pt x="303" y="652"/>
                  </a:lnTo>
                  <a:lnTo>
                    <a:pt x="310" y="655"/>
                  </a:lnTo>
                  <a:lnTo>
                    <a:pt x="316" y="660"/>
                  </a:lnTo>
                  <a:lnTo>
                    <a:pt x="321" y="664"/>
                  </a:lnTo>
                  <a:lnTo>
                    <a:pt x="325" y="671"/>
                  </a:lnTo>
                  <a:lnTo>
                    <a:pt x="328" y="677"/>
                  </a:lnTo>
                  <a:lnTo>
                    <a:pt x="331" y="685"/>
                  </a:lnTo>
                  <a:lnTo>
                    <a:pt x="477" y="685"/>
                  </a:lnTo>
                  <a:lnTo>
                    <a:pt x="477" y="490"/>
                  </a:lnTo>
                  <a:lnTo>
                    <a:pt x="477" y="300"/>
                  </a:lnTo>
                  <a:lnTo>
                    <a:pt x="477" y="158"/>
                  </a:lnTo>
                  <a:lnTo>
                    <a:pt x="477" y="100"/>
                  </a:lnTo>
                  <a:lnTo>
                    <a:pt x="478" y="92"/>
                  </a:lnTo>
                  <a:lnTo>
                    <a:pt x="482" y="84"/>
                  </a:lnTo>
                  <a:lnTo>
                    <a:pt x="486" y="77"/>
                  </a:lnTo>
                  <a:lnTo>
                    <a:pt x="492" y="71"/>
                  </a:lnTo>
                  <a:lnTo>
                    <a:pt x="503" y="60"/>
                  </a:lnTo>
                  <a:lnTo>
                    <a:pt x="509" y="46"/>
                  </a:lnTo>
                  <a:lnTo>
                    <a:pt x="509" y="31"/>
                  </a:lnTo>
                  <a:lnTo>
                    <a:pt x="503" y="17"/>
                  </a:lnTo>
                  <a:lnTo>
                    <a:pt x="498" y="11"/>
                  </a:lnTo>
                  <a:lnTo>
                    <a:pt x="492" y="6"/>
                  </a:lnTo>
                  <a:lnTo>
                    <a:pt x="485" y="2"/>
                  </a:lnTo>
                  <a:lnTo>
                    <a:pt x="478" y="0"/>
                  </a:lnTo>
                  <a:lnTo>
                    <a:pt x="471" y="0"/>
                  </a:lnTo>
                  <a:lnTo>
                    <a:pt x="463" y="1"/>
                  </a:lnTo>
                  <a:lnTo>
                    <a:pt x="456" y="3"/>
                  </a:lnTo>
                  <a:lnTo>
                    <a:pt x="449" y="7"/>
                  </a:lnTo>
                  <a:lnTo>
                    <a:pt x="438" y="15"/>
                  </a:lnTo>
                  <a:lnTo>
                    <a:pt x="429" y="24"/>
                  </a:lnTo>
                  <a:lnTo>
                    <a:pt x="421" y="35"/>
                  </a:lnTo>
                  <a:lnTo>
                    <a:pt x="412" y="47"/>
                  </a:lnTo>
                  <a:lnTo>
                    <a:pt x="407" y="60"/>
                  </a:lnTo>
                  <a:lnTo>
                    <a:pt x="403" y="72"/>
                  </a:lnTo>
                  <a:lnTo>
                    <a:pt x="401" y="86"/>
                  </a:lnTo>
                  <a:lnTo>
                    <a:pt x="400" y="100"/>
                  </a:lnTo>
                  <a:lnTo>
                    <a:pt x="400" y="117"/>
                  </a:lnTo>
                  <a:lnTo>
                    <a:pt x="400" y="164"/>
                  </a:lnTo>
                  <a:lnTo>
                    <a:pt x="400" y="236"/>
                  </a:lnTo>
                  <a:lnTo>
                    <a:pt x="400" y="325"/>
                  </a:lnTo>
                  <a:lnTo>
                    <a:pt x="108" y="325"/>
                  </a:lnTo>
                  <a:lnTo>
                    <a:pt x="108" y="98"/>
                  </a:lnTo>
                  <a:lnTo>
                    <a:pt x="107" y="84"/>
                  </a:lnTo>
                  <a:lnTo>
                    <a:pt x="105" y="71"/>
                  </a:lnTo>
                  <a:lnTo>
                    <a:pt x="101" y="58"/>
                  </a:lnTo>
                  <a:lnTo>
                    <a:pt x="96" y="46"/>
                  </a:lnTo>
                  <a:lnTo>
                    <a:pt x="89" y="34"/>
                  </a:lnTo>
                  <a:lnTo>
                    <a:pt x="81" y="24"/>
                  </a:lnTo>
                  <a:lnTo>
                    <a:pt x="70" y="15"/>
                  </a:lnTo>
                  <a:lnTo>
                    <a:pt x="59" y="7"/>
                  </a:lnTo>
                  <a:lnTo>
                    <a:pt x="52" y="3"/>
                  </a:lnTo>
                  <a:lnTo>
                    <a:pt x="45" y="1"/>
                  </a:lnTo>
                  <a:lnTo>
                    <a:pt x="37" y="0"/>
                  </a:lnTo>
                  <a:lnTo>
                    <a:pt x="30" y="0"/>
                  </a:lnTo>
                  <a:lnTo>
                    <a:pt x="23" y="2"/>
                  </a:lnTo>
                  <a:lnTo>
                    <a:pt x="16" y="6"/>
                  </a:lnTo>
                  <a:lnTo>
                    <a:pt x="10" y="11"/>
                  </a:lnTo>
                  <a:lnTo>
                    <a:pt x="6" y="17"/>
                  </a:lnTo>
                  <a:lnTo>
                    <a:pt x="0" y="31"/>
                  </a:lnTo>
                  <a:lnTo>
                    <a:pt x="0" y="46"/>
                  </a:lnTo>
                  <a:lnTo>
                    <a:pt x="6" y="60"/>
                  </a:lnTo>
                  <a:lnTo>
                    <a:pt x="16" y="71"/>
                  </a:lnTo>
                  <a:lnTo>
                    <a:pt x="22" y="76"/>
                  </a:lnTo>
                  <a:lnTo>
                    <a:pt x="26" y="80"/>
                  </a:lnTo>
                  <a:lnTo>
                    <a:pt x="30" y="88"/>
                  </a:lnTo>
                  <a:lnTo>
                    <a:pt x="31" y="98"/>
                  </a:lnTo>
                  <a:lnTo>
                    <a:pt x="31" y="515"/>
                  </a:lnTo>
                  <a:lnTo>
                    <a:pt x="166" y="515"/>
                  </a:lnTo>
                  <a:lnTo>
                    <a:pt x="169" y="504"/>
                  </a:lnTo>
                  <a:lnTo>
                    <a:pt x="176" y="496"/>
                  </a:lnTo>
                  <a:lnTo>
                    <a:pt x="185" y="490"/>
                  </a:lnTo>
                  <a:lnTo>
                    <a:pt x="196" y="488"/>
                  </a:lnTo>
                  <a:lnTo>
                    <a:pt x="208" y="490"/>
                  </a:lnTo>
                  <a:lnTo>
                    <a:pt x="218" y="497"/>
                  </a:lnTo>
                  <a:lnTo>
                    <a:pt x="225" y="507"/>
                  </a:lnTo>
                  <a:lnTo>
                    <a:pt x="227" y="519"/>
                  </a:lnTo>
                  <a:lnTo>
                    <a:pt x="225" y="531"/>
                  </a:lnTo>
                  <a:lnTo>
                    <a:pt x="218" y="540"/>
                  </a:lnTo>
                  <a:lnTo>
                    <a:pt x="208" y="547"/>
                  </a:lnTo>
                  <a:lnTo>
                    <a:pt x="196" y="549"/>
                  </a:lnTo>
                  <a:lnTo>
                    <a:pt x="184" y="547"/>
                  </a:lnTo>
                  <a:lnTo>
                    <a:pt x="174" y="540"/>
                  </a:lnTo>
                  <a:lnTo>
                    <a:pt x="168" y="528"/>
                  </a:lnTo>
                  <a:lnTo>
                    <a:pt x="166" y="515"/>
                  </a:lnTo>
                  <a:lnTo>
                    <a:pt x="31" y="515"/>
                  </a:lnTo>
                  <a:lnTo>
                    <a:pt x="31" y="925"/>
                  </a:lnTo>
                  <a:lnTo>
                    <a:pt x="32" y="946"/>
                  </a:lnTo>
                  <a:lnTo>
                    <a:pt x="36" y="968"/>
                  </a:lnTo>
                  <a:lnTo>
                    <a:pt x="40" y="989"/>
                  </a:lnTo>
                  <a:lnTo>
                    <a:pt x="48" y="1010"/>
                  </a:lnTo>
                  <a:lnTo>
                    <a:pt x="58" y="1029"/>
                  </a:lnTo>
                  <a:lnTo>
                    <a:pt x="68" y="1048"/>
                  </a:lnTo>
                  <a:lnTo>
                    <a:pt x="82" y="1066"/>
                  </a:lnTo>
                  <a:lnTo>
                    <a:pt x="97" y="1082"/>
                  </a:lnTo>
                  <a:lnTo>
                    <a:pt x="113" y="1097"/>
                  </a:lnTo>
                  <a:lnTo>
                    <a:pt x="130" y="1110"/>
                  </a:lnTo>
                  <a:lnTo>
                    <a:pt x="149" y="1122"/>
                  </a:lnTo>
                  <a:lnTo>
                    <a:pt x="169" y="1131"/>
                  </a:lnTo>
                  <a:lnTo>
                    <a:pt x="189" y="1138"/>
                  </a:lnTo>
                  <a:lnTo>
                    <a:pt x="211" y="1143"/>
                  </a:lnTo>
                  <a:lnTo>
                    <a:pt x="233" y="1147"/>
                  </a:lnTo>
                  <a:lnTo>
                    <a:pt x="255" y="1148"/>
                  </a:lnTo>
                  <a:lnTo>
                    <a:pt x="276" y="1147"/>
                  </a:lnTo>
                  <a:lnTo>
                    <a:pt x="298" y="1143"/>
                  </a:lnTo>
                  <a:lnTo>
                    <a:pt x="319" y="1138"/>
                  </a:lnTo>
                  <a:lnTo>
                    <a:pt x="340" y="1131"/>
                  </a:lnTo>
                  <a:lnTo>
                    <a:pt x="359" y="1122"/>
                  </a:lnTo>
                  <a:lnTo>
                    <a:pt x="378" y="1110"/>
                  </a:lnTo>
                  <a:lnTo>
                    <a:pt x="395" y="1097"/>
                  </a:lnTo>
                  <a:lnTo>
                    <a:pt x="411" y="1082"/>
                  </a:lnTo>
                  <a:lnTo>
                    <a:pt x="426" y="1066"/>
                  </a:lnTo>
                  <a:lnTo>
                    <a:pt x="440" y="1048"/>
                  </a:lnTo>
                  <a:lnTo>
                    <a:pt x="450" y="1029"/>
                  </a:lnTo>
                  <a:lnTo>
                    <a:pt x="460" y="1010"/>
                  </a:lnTo>
                  <a:lnTo>
                    <a:pt x="468" y="989"/>
                  </a:lnTo>
                  <a:lnTo>
                    <a:pt x="472" y="968"/>
                  </a:lnTo>
                  <a:lnTo>
                    <a:pt x="476" y="946"/>
                  </a:lnTo>
                  <a:lnTo>
                    <a:pt x="477" y="925"/>
                  </a:lnTo>
                  <a:lnTo>
                    <a:pt x="477" y="918"/>
                  </a:lnTo>
                  <a:lnTo>
                    <a:pt x="477" y="899"/>
                  </a:lnTo>
                  <a:lnTo>
                    <a:pt x="477" y="872"/>
                  </a:lnTo>
                  <a:lnTo>
                    <a:pt x="477" y="839"/>
                  </a:lnTo>
                  <a:lnTo>
                    <a:pt x="296" y="839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25" name="Text Box 33"/>
          <p:cNvSpPr txBox="1">
            <a:spLocks noChangeArrowheads="1"/>
          </p:cNvSpPr>
          <p:nvPr/>
        </p:nvSpPr>
        <p:spPr bwMode="auto">
          <a:xfrm>
            <a:off x="5794375" y="1789113"/>
            <a:ext cx="666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Burn</a:t>
            </a:r>
          </a:p>
        </p:txBody>
      </p:sp>
      <p:sp>
        <p:nvSpPr>
          <p:cNvPr id="33826" name="Text Box 34"/>
          <p:cNvSpPr txBox="1">
            <a:spLocks noChangeArrowheads="1"/>
          </p:cNvSpPr>
          <p:nvPr/>
        </p:nvSpPr>
        <p:spPr bwMode="auto">
          <a:xfrm>
            <a:off x="7715250" y="1752600"/>
            <a:ext cx="1022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Sham</a:t>
            </a:r>
          </a:p>
          <a:p>
            <a:pPr algn="ctr"/>
            <a:r>
              <a:rPr lang="en-US" altLang="en-US"/>
              <a:t>(control)</a:t>
            </a:r>
          </a:p>
        </p:txBody>
      </p:sp>
      <p:grpSp>
        <p:nvGrpSpPr>
          <p:cNvPr id="33839" name="Group 47"/>
          <p:cNvGrpSpPr>
            <a:grpSpLocks/>
          </p:cNvGrpSpPr>
          <p:nvPr/>
        </p:nvGrpSpPr>
        <p:grpSpPr bwMode="auto">
          <a:xfrm>
            <a:off x="5486400" y="4025900"/>
            <a:ext cx="3432175" cy="836613"/>
            <a:chOff x="3456" y="2536"/>
            <a:chExt cx="2162" cy="527"/>
          </a:xfrm>
        </p:grpSpPr>
        <p:sp>
          <p:nvSpPr>
            <p:cNvPr id="33821" name="AutoShape 29"/>
            <p:cNvSpPr>
              <a:spLocks/>
            </p:cNvSpPr>
            <p:nvPr/>
          </p:nvSpPr>
          <p:spPr bwMode="auto">
            <a:xfrm rot="-5400000">
              <a:off x="3840" y="2322"/>
              <a:ext cx="96" cy="86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AutoShape 30"/>
            <p:cNvSpPr>
              <a:spLocks/>
            </p:cNvSpPr>
            <p:nvPr/>
          </p:nvSpPr>
          <p:spPr bwMode="auto">
            <a:xfrm rot="-5400000">
              <a:off x="5136" y="2322"/>
              <a:ext cx="96" cy="86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3" name="Text Box 31"/>
            <p:cNvSpPr txBox="1">
              <a:spLocks noChangeArrowheads="1"/>
            </p:cNvSpPr>
            <p:nvPr/>
          </p:nvSpPr>
          <p:spPr bwMode="auto">
            <a:xfrm>
              <a:off x="3792" y="283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33824" name="Text Box 32"/>
            <p:cNvSpPr txBox="1">
              <a:spLocks noChangeArrowheads="1"/>
            </p:cNvSpPr>
            <p:nvPr/>
          </p:nvSpPr>
          <p:spPr bwMode="auto">
            <a:xfrm>
              <a:off x="5088" y="283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33827" name="Text Box 35"/>
            <p:cNvSpPr txBox="1">
              <a:spLocks noChangeArrowheads="1"/>
            </p:cNvSpPr>
            <p:nvPr/>
          </p:nvSpPr>
          <p:spPr bwMode="auto">
            <a:xfrm>
              <a:off x="3456" y="2536"/>
              <a:ext cx="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33828" name="Text Box 36"/>
            <p:cNvSpPr txBox="1">
              <a:spLocks noChangeArrowheads="1"/>
            </p:cNvSpPr>
            <p:nvPr/>
          </p:nvSpPr>
          <p:spPr bwMode="auto">
            <a:xfrm>
              <a:off x="3552" y="2536"/>
              <a:ext cx="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/>
                <a:t>1</a:t>
              </a:r>
            </a:p>
          </p:txBody>
        </p:sp>
        <p:sp>
          <p:nvSpPr>
            <p:cNvPr id="33829" name="Text Box 37"/>
            <p:cNvSpPr txBox="1">
              <a:spLocks noChangeArrowheads="1"/>
            </p:cNvSpPr>
            <p:nvPr/>
          </p:nvSpPr>
          <p:spPr bwMode="auto">
            <a:xfrm>
              <a:off x="3796" y="2536"/>
              <a:ext cx="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33830" name="Text Box 38"/>
            <p:cNvSpPr txBox="1">
              <a:spLocks noChangeArrowheads="1"/>
            </p:cNvSpPr>
            <p:nvPr/>
          </p:nvSpPr>
          <p:spPr bwMode="auto">
            <a:xfrm>
              <a:off x="3892" y="2536"/>
              <a:ext cx="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/>
                <a:t>2</a:t>
              </a:r>
            </a:p>
          </p:txBody>
        </p:sp>
        <p:sp>
          <p:nvSpPr>
            <p:cNvPr id="33831" name="Text Box 39"/>
            <p:cNvSpPr txBox="1">
              <a:spLocks noChangeArrowheads="1"/>
            </p:cNvSpPr>
            <p:nvPr/>
          </p:nvSpPr>
          <p:spPr bwMode="auto">
            <a:xfrm>
              <a:off x="4136" y="2536"/>
              <a:ext cx="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33832" name="Text Box 40"/>
            <p:cNvSpPr txBox="1">
              <a:spLocks noChangeArrowheads="1"/>
            </p:cNvSpPr>
            <p:nvPr/>
          </p:nvSpPr>
          <p:spPr bwMode="auto">
            <a:xfrm>
              <a:off x="4232" y="2536"/>
              <a:ext cx="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/>
                <a:t>3</a:t>
              </a:r>
            </a:p>
          </p:txBody>
        </p:sp>
        <p:sp>
          <p:nvSpPr>
            <p:cNvPr id="33833" name="Text Box 41"/>
            <p:cNvSpPr txBox="1">
              <a:spLocks noChangeArrowheads="1"/>
            </p:cNvSpPr>
            <p:nvPr/>
          </p:nvSpPr>
          <p:spPr bwMode="auto">
            <a:xfrm>
              <a:off x="4758" y="2536"/>
              <a:ext cx="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33834" name="Text Box 42"/>
            <p:cNvSpPr txBox="1">
              <a:spLocks noChangeArrowheads="1"/>
            </p:cNvSpPr>
            <p:nvPr/>
          </p:nvSpPr>
          <p:spPr bwMode="auto">
            <a:xfrm>
              <a:off x="4854" y="2536"/>
              <a:ext cx="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/>
                <a:t>4</a:t>
              </a:r>
            </a:p>
          </p:txBody>
        </p:sp>
        <p:sp>
          <p:nvSpPr>
            <p:cNvPr id="33835" name="Text Box 43"/>
            <p:cNvSpPr txBox="1">
              <a:spLocks noChangeArrowheads="1"/>
            </p:cNvSpPr>
            <p:nvPr/>
          </p:nvSpPr>
          <p:spPr bwMode="auto">
            <a:xfrm>
              <a:off x="5100" y="2536"/>
              <a:ext cx="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33836" name="Text Box 44"/>
            <p:cNvSpPr txBox="1">
              <a:spLocks noChangeArrowheads="1"/>
            </p:cNvSpPr>
            <p:nvPr/>
          </p:nvSpPr>
          <p:spPr bwMode="auto">
            <a:xfrm>
              <a:off x="5196" y="2536"/>
              <a:ext cx="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/>
                <a:t>5</a:t>
              </a:r>
            </a:p>
          </p:txBody>
        </p:sp>
        <p:sp>
          <p:nvSpPr>
            <p:cNvPr id="33837" name="Text Box 45"/>
            <p:cNvSpPr txBox="1">
              <a:spLocks noChangeArrowheads="1"/>
            </p:cNvSpPr>
            <p:nvPr/>
          </p:nvSpPr>
          <p:spPr bwMode="auto">
            <a:xfrm>
              <a:off x="5442" y="2536"/>
              <a:ext cx="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  <p:sp>
          <p:nvSpPr>
            <p:cNvPr id="33838" name="Text Box 46"/>
            <p:cNvSpPr txBox="1">
              <a:spLocks noChangeArrowheads="1"/>
            </p:cNvSpPr>
            <p:nvPr/>
          </p:nvSpPr>
          <p:spPr bwMode="auto">
            <a:xfrm>
              <a:off x="5538" y="2536"/>
              <a:ext cx="8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en-US"/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 of the Analysis of Data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Load data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Initial diagnosis with plots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Define factors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Normalize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Within a Factor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Linear regression</a:t>
            </a:r>
          </a:p>
          <a:p>
            <a:pPr lvl="2">
              <a:lnSpc>
                <a:spcPct val="80000"/>
              </a:lnSpc>
            </a:pPr>
            <a:r>
              <a:rPr lang="en-US" altLang="en-US" sz="2000">
                <a:solidFill>
                  <a:srgbClr val="B2B2B2"/>
                </a:solidFill>
              </a:rPr>
              <a:t>Loess</a:t>
            </a:r>
          </a:p>
          <a:p>
            <a:pPr lvl="2">
              <a:lnSpc>
                <a:spcPct val="80000"/>
              </a:lnSpc>
            </a:pPr>
            <a:r>
              <a:rPr lang="en-US" altLang="en-US" sz="2000">
                <a:solidFill>
                  <a:srgbClr val="B2B2B2"/>
                </a:solidFill>
              </a:rPr>
              <a:t>Quantile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Global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MAD</a:t>
            </a:r>
          </a:p>
          <a:p>
            <a:pPr lvl="2">
              <a:lnSpc>
                <a:spcPct val="80000"/>
              </a:lnSpc>
            </a:pPr>
            <a:r>
              <a:rPr lang="en-US" altLang="en-US" sz="2000"/>
              <a:t>Mean Centering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Rollup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ANOVA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loading example</a:t>
            </a:r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19200"/>
            <a:ext cx="615315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Correlations</a:t>
            </a: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1981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2438400"/>
            <a:ext cx="4752975" cy="354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5105400" y="19812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419600" y="6019800"/>
            <a:ext cx="263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Dataset Names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 rot="5400000">
            <a:off x="7336631" y="3726657"/>
            <a:ext cx="2638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Dataset Names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3962400" y="1524000"/>
            <a:ext cx="2500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Outlier dataset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263525" y="3614738"/>
            <a:ext cx="2819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Color legend with overlaid histogram of correlation values</a:t>
            </a:r>
          </a:p>
        </p:txBody>
      </p:sp>
      <p:sp>
        <p:nvSpPr>
          <p:cNvPr id="19469" name="Line 13"/>
          <p:cNvSpPr>
            <a:spLocks noChangeShapeType="1"/>
          </p:cNvSpPr>
          <p:nvPr/>
        </p:nvSpPr>
        <p:spPr bwMode="auto">
          <a:xfrm flipV="1">
            <a:off x="1219200" y="3121025"/>
            <a:ext cx="169863" cy="469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Normalizing - Box Plot Views</a:t>
            </a:r>
          </a:p>
        </p:txBody>
      </p:sp>
      <p:grpSp>
        <p:nvGrpSpPr>
          <p:cNvPr id="18448" name="Group 16"/>
          <p:cNvGrpSpPr>
            <a:grpSpLocks/>
          </p:cNvGrpSpPr>
          <p:nvPr/>
        </p:nvGrpSpPr>
        <p:grpSpPr bwMode="auto">
          <a:xfrm>
            <a:off x="457200" y="1447800"/>
            <a:ext cx="3457575" cy="2324100"/>
            <a:chOff x="288" y="1056"/>
            <a:chExt cx="2178" cy="1464"/>
          </a:xfrm>
        </p:grpSpPr>
        <p:pic>
          <p:nvPicPr>
            <p:cNvPr id="18436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056"/>
              <a:ext cx="2178" cy="14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440" name="Text Box 8"/>
            <p:cNvSpPr txBox="1">
              <a:spLocks noChangeArrowheads="1"/>
            </p:cNvSpPr>
            <p:nvPr/>
          </p:nvSpPr>
          <p:spPr bwMode="auto">
            <a:xfrm>
              <a:off x="1766" y="1993"/>
              <a:ext cx="501" cy="288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75000"/>
                  </a:schemeClr>
                </a:gs>
                <a:gs pos="100000">
                  <a:schemeClr val="bg1">
                    <a:gamma/>
                    <a:shade val="98431"/>
                    <a:invGamma/>
                    <a:alpha val="75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Raw</a:t>
              </a:r>
            </a:p>
          </p:txBody>
        </p:sp>
      </p:grpSp>
      <p:grpSp>
        <p:nvGrpSpPr>
          <p:cNvPr id="18445" name="Group 13"/>
          <p:cNvGrpSpPr>
            <a:grpSpLocks/>
          </p:cNvGrpSpPr>
          <p:nvPr/>
        </p:nvGrpSpPr>
        <p:grpSpPr bwMode="auto">
          <a:xfrm>
            <a:off x="4495800" y="1457325"/>
            <a:ext cx="3767138" cy="2352675"/>
            <a:chOff x="288" y="2640"/>
            <a:chExt cx="2373" cy="1482"/>
          </a:xfrm>
        </p:grpSpPr>
        <p:pic>
          <p:nvPicPr>
            <p:cNvPr id="18437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640"/>
              <a:ext cx="2202" cy="14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441" name="Text Box 9"/>
            <p:cNvSpPr txBox="1">
              <a:spLocks noChangeArrowheads="1"/>
            </p:cNvSpPr>
            <p:nvPr/>
          </p:nvSpPr>
          <p:spPr bwMode="auto">
            <a:xfrm>
              <a:off x="1776" y="3554"/>
              <a:ext cx="885" cy="288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75000"/>
                  </a:schemeClr>
                </a:gs>
                <a:gs pos="100000">
                  <a:schemeClr val="bg1">
                    <a:gamma/>
                    <a:shade val="98431"/>
                    <a:invGamma/>
                    <a:alpha val="75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Lin. Reg.</a:t>
              </a:r>
            </a:p>
          </p:txBody>
        </p:sp>
      </p:grpSp>
      <p:grpSp>
        <p:nvGrpSpPr>
          <p:cNvPr id="18446" name="Group 14"/>
          <p:cNvGrpSpPr>
            <a:grpSpLocks/>
          </p:cNvGrpSpPr>
          <p:nvPr/>
        </p:nvGrpSpPr>
        <p:grpSpPr bwMode="auto">
          <a:xfrm>
            <a:off x="381000" y="4276725"/>
            <a:ext cx="3605213" cy="2378075"/>
            <a:chOff x="2928" y="1056"/>
            <a:chExt cx="2271" cy="1498"/>
          </a:xfrm>
        </p:grpSpPr>
        <p:pic>
          <p:nvPicPr>
            <p:cNvPr id="18438" name="Picture 6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056"/>
              <a:ext cx="2226" cy="14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442" name="Text Box 10"/>
            <p:cNvSpPr txBox="1">
              <a:spLocks noChangeArrowheads="1"/>
            </p:cNvSpPr>
            <p:nvPr/>
          </p:nvSpPr>
          <p:spPr bwMode="auto">
            <a:xfrm>
              <a:off x="4656" y="1970"/>
              <a:ext cx="543" cy="288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75000"/>
                  </a:schemeClr>
                </a:gs>
                <a:gs pos="100000">
                  <a:schemeClr val="bg1">
                    <a:gamma/>
                    <a:shade val="98431"/>
                    <a:invGamma/>
                    <a:alpha val="75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MAD</a:t>
              </a:r>
            </a:p>
          </p:txBody>
        </p:sp>
      </p:grpSp>
      <p:grpSp>
        <p:nvGrpSpPr>
          <p:cNvPr id="18447" name="Group 15"/>
          <p:cNvGrpSpPr>
            <a:grpSpLocks/>
          </p:cNvGrpSpPr>
          <p:nvPr/>
        </p:nvGrpSpPr>
        <p:grpSpPr bwMode="auto">
          <a:xfrm>
            <a:off x="4462463" y="4370388"/>
            <a:ext cx="3843337" cy="2344737"/>
            <a:chOff x="2934" y="2651"/>
            <a:chExt cx="2421" cy="1477"/>
          </a:xfrm>
        </p:grpSpPr>
        <p:pic>
          <p:nvPicPr>
            <p:cNvPr id="18439" name="Picture 7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4" y="2651"/>
              <a:ext cx="2202" cy="1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4128" y="3554"/>
              <a:ext cx="1227" cy="288"/>
            </a:xfrm>
            <a:prstGeom prst="rect">
              <a:avLst/>
            </a:prstGeom>
            <a:gradFill rotWithShape="1">
              <a:gsLst>
                <a:gs pos="0">
                  <a:schemeClr val="bg1">
                    <a:alpha val="75000"/>
                  </a:schemeClr>
                </a:gs>
                <a:gs pos="100000">
                  <a:schemeClr val="bg1">
                    <a:gamma/>
                    <a:shade val="98431"/>
                    <a:invGamma/>
                    <a:alpha val="75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400"/>
                <a:t>Mean Center</a:t>
              </a:r>
            </a:p>
          </p:txBody>
        </p:sp>
      </p:grpSp>
      <p:sp>
        <p:nvSpPr>
          <p:cNvPr id="18450" name="Line 18"/>
          <p:cNvSpPr>
            <a:spLocks noChangeShapeType="1"/>
          </p:cNvSpPr>
          <p:nvPr/>
        </p:nvSpPr>
        <p:spPr bwMode="auto">
          <a:xfrm rot="-5400000">
            <a:off x="4235450" y="2220913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rot="-5400000" flipH="1" flipV="1">
            <a:off x="4140200" y="3648075"/>
            <a:ext cx="30480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rot="-5400000">
            <a:off x="4241800" y="502285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 rot="-5400000">
            <a:off x="-479425" y="2268538"/>
            <a:ext cx="1470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Abundance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1209675" y="3741738"/>
            <a:ext cx="1933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Dataset 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Diagnostic plots for Linear Regression</a:t>
            </a:r>
          </a:p>
        </p:txBody>
      </p:sp>
      <p:pic>
        <p:nvPicPr>
          <p:cNvPr id="24583" name="Picture 7" descr="Burn_Wash_2_2_LinR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295400"/>
            <a:ext cx="7239000" cy="5427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4" name="Text Box 8"/>
          <p:cNvSpPr txBox="1">
            <a:spLocks noChangeArrowheads="1"/>
          </p:cNvSpPr>
          <p:nvPr/>
        </p:nvSpPr>
        <p:spPr bwMode="auto">
          <a:xfrm rot="-21600000">
            <a:off x="2200275" y="1828800"/>
            <a:ext cx="693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Raw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 rot="-21600000">
            <a:off x="5819775" y="1828800"/>
            <a:ext cx="1974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After regression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 rot="-21600000">
            <a:off x="103188" y="3276600"/>
            <a:ext cx="1803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Regressing one dataset vs. second dataset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r>
              <a:rPr lang="en-US" altLang="en-US" sz="3200"/>
              <a:t>Rolling Up Peptides to Protein Abundance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"/>
          <a:stretch>
            <a:fillRect/>
          </a:stretch>
        </p:blipFill>
        <p:spPr bwMode="auto">
          <a:xfrm>
            <a:off x="152400" y="1066800"/>
            <a:ext cx="7046913" cy="530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 rot="-21600000">
            <a:off x="7215188" y="1295400"/>
            <a:ext cx="1600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2000"/>
              <a:t>Raw peptide abundances vs. dataset (for 1 protein)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 rot="-21600000">
            <a:off x="7215188" y="3048000"/>
            <a:ext cx="1752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2000"/>
              <a:t>Scaled peptide abundances for this protein’s 5 peptides</a:t>
            </a: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 rot="-21600000">
            <a:off x="7215188" y="4953000"/>
            <a:ext cx="1905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2000"/>
              <a:t>Scaled abun., outliers removed with Grubb’s test</a:t>
            </a:r>
          </a:p>
        </p:txBody>
      </p:sp>
      <p:grpSp>
        <p:nvGrpSpPr>
          <p:cNvPr id="20494" name="Group 14"/>
          <p:cNvGrpSpPr>
            <a:grpSpLocks/>
          </p:cNvGrpSpPr>
          <p:nvPr/>
        </p:nvGrpSpPr>
        <p:grpSpPr bwMode="auto">
          <a:xfrm>
            <a:off x="381000" y="1327150"/>
            <a:ext cx="6611938" cy="1123950"/>
            <a:chOff x="228" y="980"/>
            <a:chExt cx="4165" cy="708"/>
          </a:xfrm>
        </p:grpSpPr>
        <p:sp>
          <p:nvSpPr>
            <p:cNvPr id="20488" name="Rectangle 8"/>
            <p:cNvSpPr>
              <a:spLocks noChangeArrowheads="1"/>
            </p:cNvSpPr>
            <p:nvPr/>
          </p:nvSpPr>
          <p:spPr bwMode="auto">
            <a:xfrm>
              <a:off x="228" y="980"/>
              <a:ext cx="2076" cy="692"/>
            </a:xfrm>
            <a:prstGeom prst="rect">
              <a:avLst/>
            </a:prstGeom>
            <a:solidFill>
              <a:srgbClr val="FF7C80">
                <a:alpha val="25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Rectangle 9"/>
            <p:cNvSpPr>
              <a:spLocks noChangeArrowheads="1"/>
            </p:cNvSpPr>
            <p:nvPr/>
          </p:nvSpPr>
          <p:spPr bwMode="auto">
            <a:xfrm>
              <a:off x="2317" y="980"/>
              <a:ext cx="2076" cy="692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 rot="-21600000">
              <a:off x="253" y="1438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Burn</a:t>
              </a: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 rot="-21600000">
              <a:off x="2345" y="1438"/>
              <a:ext cx="5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Sham</a:t>
              </a:r>
            </a:p>
          </p:txBody>
        </p:sp>
      </p:grpSp>
      <p:grpSp>
        <p:nvGrpSpPr>
          <p:cNvPr id="20495" name="Group 15"/>
          <p:cNvGrpSpPr>
            <a:grpSpLocks/>
          </p:cNvGrpSpPr>
          <p:nvPr/>
        </p:nvGrpSpPr>
        <p:grpSpPr bwMode="auto">
          <a:xfrm>
            <a:off x="381000" y="3124200"/>
            <a:ext cx="6611938" cy="1123950"/>
            <a:chOff x="228" y="980"/>
            <a:chExt cx="4165" cy="708"/>
          </a:xfrm>
        </p:grpSpPr>
        <p:sp>
          <p:nvSpPr>
            <p:cNvPr id="20496" name="Rectangle 16"/>
            <p:cNvSpPr>
              <a:spLocks noChangeArrowheads="1"/>
            </p:cNvSpPr>
            <p:nvPr/>
          </p:nvSpPr>
          <p:spPr bwMode="auto">
            <a:xfrm>
              <a:off x="228" y="980"/>
              <a:ext cx="2076" cy="692"/>
            </a:xfrm>
            <a:prstGeom prst="rect">
              <a:avLst/>
            </a:prstGeom>
            <a:solidFill>
              <a:srgbClr val="FF7C80">
                <a:alpha val="25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7" name="Rectangle 17"/>
            <p:cNvSpPr>
              <a:spLocks noChangeArrowheads="1"/>
            </p:cNvSpPr>
            <p:nvPr/>
          </p:nvSpPr>
          <p:spPr bwMode="auto">
            <a:xfrm>
              <a:off x="2317" y="980"/>
              <a:ext cx="2076" cy="692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 rot="-21600000">
              <a:off x="253" y="1438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Burn</a:t>
              </a:r>
            </a:p>
          </p:txBody>
        </p:sp>
        <p:sp>
          <p:nvSpPr>
            <p:cNvPr id="20499" name="Text Box 19"/>
            <p:cNvSpPr txBox="1">
              <a:spLocks noChangeArrowheads="1"/>
            </p:cNvSpPr>
            <p:nvPr/>
          </p:nvSpPr>
          <p:spPr bwMode="auto">
            <a:xfrm rot="-21600000">
              <a:off x="2345" y="1438"/>
              <a:ext cx="5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Sham</a:t>
              </a:r>
            </a:p>
          </p:txBody>
        </p:sp>
      </p:grpSp>
      <p:grpSp>
        <p:nvGrpSpPr>
          <p:cNvPr id="20500" name="Group 20"/>
          <p:cNvGrpSpPr>
            <a:grpSpLocks/>
          </p:cNvGrpSpPr>
          <p:nvPr/>
        </p:nvGrpSpPr>
        <p:grpSpPr bwMode="auto">
          <a:xfrm>
            <a:off x="381000" y="4911725"/>
            <a:ext cx="6611938" cy="1123950"/>
            <a:chOff x="228" y="980"/>
            <a:chExt cx="4165" cy="708"/>
          </a:xfrm>
        </p:grpSpPr>
        <p:sp>
          <p:nvSpPr>
            <p:cNvPr id="20501" name="Rectangle 21"/>
            <p:cNvSpPr>
              <a:spLocks noChangeArrowheads="1"/>
            </p:cNvSpPr>
            <p:nvPr/>
          </p:nvSpPr>
          <p:spPr bwMode="auto">
            <a:xfrm>
              <a:off x="228" y="980"/>
              <a:ext cx="2076" cy="692"/>
            </a:xfrm>
            <a:prstGeom prst="rect">
              <a:avLst/>
            </a:prstGeom>
            <a:solidFill>
              <a:srgbClr val="FF7C80">
                <a:alpha val="25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Rectangle 22"/>
            <p:cNvSpPr>
              <a:spLocks noChangeArrowheads="1"/>
            </p:cNvSpPr>
            <p:nvPr/>
          </p:nvSpPr>
          <p:spPr bwMode="auto">
            <a:xfrm>
              <a:off x="2317" y="980"/>
              <a:ext cx="2076" cy="692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Text Box 23"/>
            <p:cNvSpPr txBox="1">
              <a:spLocks noChangeArrowheads="1"/>
            </p:cNvSpPr>
            <p:nvPr/>
          </p:nvSpPr>
          <p:spPr bwMode="auto">
            <a:xfrm rot="-21600000">
              <a:off x="253" y="1438"/>
              <a:ext cx="4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Burn</a:t>
              </a:r>
            </a:p>
          </p:txBody>
        </p:sp>
        <p:sp>
          <p:nvSpPr>
            <p:cNvPr id="20504" name="Text Box 24"/>
            <p:cNvSpPr txBox="1">
              <a:spLocks noChangeArrowheads="1"/>
            </p:cNvSpPr>
            <p:nvPr/>
          </p:nvSpPr>
          <p:spPr bwMode="auto">
            <a:xfrm rot="-21600000">
              <a:off x="2345" y="1438"/>
              <a:ext cx="53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000"/>
                <a:t>Sham</a:t>
              </a:r>
            </a:p>
          </p:txBody>
        </p:sp>
      </p:grpSp>
      <p:sp>
        <p:nvSpPr>
          <p:cNvPr id="20505" name="Text Box 25"/>
          <p:cNvSpPr txBox="1">
            <a:spLocks noChangeArrowheads="1"/>
          </p:cNvSpPr>
          <p:nvPr/>
        </p:nvSpPr>
        <p:spPr bwMode="auto">
          <a:xfrm rot="-21600000">
            <a:off x="301625" y="6426200"/>
            <a:ext cx="5053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Median protein abundance (dark black line)</a:t>
            </a:r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rot="-5400000">
            <a:off x="1600200" y="5362575"/>
            <a:ext cx="990600" cy="990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4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422525"/>
            <a:ext cx="4086225" cy="370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43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9"/>
          <a:stretch>
            <a:fillRect/>
          </a:stretch>
        </p:blipFill>
        <p:spPr bwMode="auto">
          <a:xfrm>
            <a:off x="0" y="2438400"/>
            <a:ext cx="4495800" cy="361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Heatmaps of Protein Abundance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 rot="-21600000">
            <a:off x="914400" y="1295400"/>
            <a:ext cx="3571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Hierarchical clustering of rows</a:t>
            </a:r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 rot="-21600000">
            <a:off x="5029200" y="1295400"/>
            <a:ext cx="34067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K-means clustering of rows (using 5 clusters)</a:t>
            </a: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 rot="-27000000">
            <a:off x="4196556" y="4071144"/>
            <a:ext cx="1116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Proteins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 rot="-21600000">
            <a:off x="1981200" y="6308725"/>
            <a:ext cx="1185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Datasets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 rot="-21600000">
            <a:off x="6324600" y="6308725"/>
            <a:ext cx="1185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Datasets</a:t>
            </a:r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 rot="-21600000">
            <a:off x="5334000" y="204152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Burn</a:t>
            </a:r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 rot="-21600000">
            <a:off x="7086600" y="2041525"/>
            <a:ext cx="847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Sham</a:t>
            </a:r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 rot="-21600000">
            <a:off x="1066800" y="2041525"/>
            <a:ext cx="720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Burn</a:t>
            </a:r>
          </a:p>
        </p:txBody>
      </p:sp>
      <p:sp>
        <p:nvSpPr>
          <p:cNvPr id="22546" name="Text Box 18"/>
          <p:cNvSpPr txBox="1">
            <a:spLocks noChangeArrowheads="1"/>
          </p:cNvSpPr>
          <p:nvPr/>
        </p:nvSpPr>
        <p:spPr bwMode="auto">
          <a:xfrm rot="-21600000">
            <a:off x="2819400" y="2041525"/>
            <a:ext cx="847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Sham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Heatmaps of Peptide Abundance</a:t>
            </a:r>
          </a:p>
        </p:txBody>
      </p:sp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5029200" cy="455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2811463"/>
            <a:ext cx="3867150" cy="3589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559" name="Text Box 7"/>
          <p:cNvSpPr txBox="1">
            <a:spLocks noChangeArrowheads="1"/>
          </p:cNvSpPr>
          <p:nvPr/>
        </p:nvSpPr>
        <p:spPr bwMode="auto">
          <a:xfrm rot="-21600000">
            <a:off x="1076325" y="1371600"/>
            <a:ext cx="29622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/>
              <a:t>Hierarchical clustering of rows and columns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 rot="-21600000">
            <a:off x="5715000" y="2362200"/>
            <a:ext cx="26130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Various conditions ??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Where does </a:t>
            </a:r>
            <a:r>
              <a:rPr lang="en-US" altLang="en-US" dirty="0" err="1" smtClean="0"/>
              <a:t>InfernoRDN</a:t>
            </a:r>
            <a:r>
              <a:rPr lang="en-US" altLang="en-US" dirty="0" smtClean="0"/>
              <a:t> fit </a:t>
            </a:r>
            <a:r>
              <a:rPr lang="en-US" altLang="en-US" dirty="0"/>
              <a:t>in?</a:t>
            </a:r>
          </a:p>
        </p:txBody>
      </p:sp>
      <p:sp>
        <p:nvSpPr>
          <p:cNvPr id="10252" name="AutoShape 12"/>
          <p:cNvSpPr>
            <a:spLocks noChangeArrowheads="1"/>
          </p:cNvSpPr>
          <p:nvPr/>
        </p:nvSpPr>
        <p:spPr bwMode="auto">
          <a:xfrm>
            <a:off x="990600" y="2833688"/>
            <a:ext cx="2133600" cy="914400"/>
          </a:xfrm>
          <a:prstGeom prst="flowChartMagneticDrum">
            <a:avLst/>
          </a:prstGeom>
          <a:gradFill rotWithShape="1">
            <a:gsLst>
              <a:gs pos="0">
                <a:srgbClr val="B1C8ED">
                  <a:gamma/>
                  <a:shade val="46275"/>
                  <a:invGamma/>
                </a:srgbClr>
              </a:gs>
              <a:gs pos="100000">
                <a:srgbClr val="B1C8ED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54" name="Picture 14" descr="malig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757488"/>
            <a:ext cx="1195388" cy="98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5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288" y="2528888"/>
            <a:ext cx="1281112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971550" y="2976563"/>
            <a:ext cx="1543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AMT Pipeline</a:t>
            </a:r>
            <a:br>
              <a:rPr lang="en-US" altLang="en-US"/>
            </a:br>
            <a:r>
              <a:rPr lang="en-US" altLang="en-US"/>
              <a:t>(LC-MS)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3810000" y="3886200"/>
            <a:ext cx="1149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Multialign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5791200" y="3824288"/>
            <a:ext cx="14029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 smtClean="0"/>
              <a:t>InfernoRDN</a:t>
            </a:r>
            <a:endParaRPr lang="en-US" altLang="en-US" dirty="0"/>
          </a:p>
        </p:txBody>
      </p:sp>
      <p:sp>
        <p:nvSpPr>
          <p:cNvPr id="10259" name="AutoShape 19"/>
          <p:cNvSpPr>
            <a:spLocks noChangeArrowheads="1"/>
          </p:cNvSpPr>
          <p:nvPr/>
        </p:nvSpPr>
        <p:spPr bwMode="auto">
          <a:xfrm>
            <a:off x="3276600" y="3062288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262" name="Picture 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3"/>
          <a:stretch>
            <a:fillRect/>
          </a:stretch>
        </p:blipFill>
        <p:spPr bwMode="auto">
          <a:xfrm>
            <a:off x="762000" y="4876800"/>
            <a:ext cx="37338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65" name="Freeform 25"/>
          <p:cNvSpPr>
            <a:spLocks/>
          </p:cNvSpPr>
          <p:nvPr/>
        </p:nvSpPr>
        <p:spPr bwMode="auto">
          <a:xfrm>
            <a:off x="228600" y="2909888"/>
            <a:ext cx="228600" cy="685800"/>
          </a:xfrm>
          <a:custGeom>
            <a:avLst/>
            <a:gdLst>
              <a:gd name="T0" fmla="*/ 289 w 509"/>
              <a:gd name="T1" fmla="*/ 876 h 1148"/>
              <a:gd name="T2" fmla="*/ 259 w 509"/>
              <a:gd name="T3" fmla="*/ 915 h 1148"/>
              <a:gd name="T4" fmla="*/ 215 w 509"/>
              <a:gd name="T5" fmla="*/ 929 h 1148"/>
              <a:gd name="T6" fmla="*/ 169 w 509"/>
              <a:gd name="T7" fmla="*/ 915 h 1148"/>
              <a:gd name="T8" fmla="*/ 139 w 509"/>
              <a:gd name="T9" fmla="*/ 880 h 1148"/>
              <a:gd name="T10" fmla="*/ 134 w 509"/>
              <a:gd name="T11" fmla="*/ 830 h 1148"/>
              <a:gd name="T12" fmla="*/ 157 w 509"/>
              <a:gd name="T13" fmla="*/ 789 h 1148"/>
              <a:gd name="T14" fmla="*/ 198 w 509"/>
              <a:gd name="T15" fmla="*/ 766 h 1148"/>
              <a:gd name="T16" fmla="*/ 245 w 509"/>
              <a:gd name="T17" fmla="*/ 770 h 1148"/>
              <a:gd name="T18" fmla="*/ 280 w 509"/>
              <a:gd name="T19" fmla="*/ 798 h 1148"/>
              <a:gd name="T20" fmla="*/ 296 w 509"/>
              <a:gd name="T21" fmla="*/ 839 h 1148"/>
              <a:gd name="T22" fmla="*/ 477 w 509"/>
              <a:gd name="T23" fmla="*/ 769 h 1148"/>
              <a:gd name="T24" fmla="*/ 331 w 509"/>
              <a:gd name="T25" fmla="*/ 685 h 1148"/>
              <a:gd name="T26" fmla="*/ 332 w 509"/>
              <a:gd name="T27" fmla="*/ 693 h 1148"/>
              <a:gd name="T28" fmla="*/ 328 w 509"/>
              <a:gd name="T29" fmla="*/ 713 h 1148"/>
              <a:gd name="T30" fmla="*/ 312 w 509"/>
              <a:gd name="T31" fmla="*/ 732 h 1148"/>
              <a:gd name="T32" fmla="*/ 287 w 509"/>
              <a:gd name="T33" fmla="*/ 740 h 1148"/>
              <a:gd name="T34" fmla="*/ 261 w 509"/>
              <a:gd name="T35" fmla="*/ 732 h 1148"/>
              <a:gd name="T36" fmla="*/ 245 w 509"/>
              <a:gd name="T37" fmla="*/ 713 h 1148"/>
              <a:gd name="T38" fmla="*/ 243 w 509"/>
              <a:gd name="T39" fmla="*/ 685 h 1148"/>
              <a:gd name="T40" fmla="*/ 255 w 509"/>
              <a:gd name="T41" fmla="*/ 663 h 1148"/>
              <a:gd name="T42" fmla="*/ 278 w 509"/>
              <a:gd name="T43" fmla="*/ 650 h 1148"/>
              <a:gd name="T44" fmla="*/ 303 w 509"/>
              <a:gd name="T45" fmla="*/ 652 h 1148"/>
              <a:gd name="T46" fmla="*/ 321 w 509"/>
              <a:gd name="T47" fmla="*/ 664 h 1148"/>
              <a:gd name="T48" fmla="*/ 331 w 509"/>
              <a:gd name="T49" fmla="*/ 685 h 1148"/>
              <a:gd name="T50" fmla="*/ 477 w 509"/>
              <a:gd name="T51" fmla="*/ 300 h 1148"/>
              <a:gd name="T52" fmla="*/ 478 w 509"/>
              <a:gd name="T53" fmla="*/ 92 h 1148"/>
              <a:gd name="T54" fmla="*/ 492 w 509"/>
              <a:gd name="T55" fmla="*/ 71 h 1148"/>
              <a:gd name="T56" fmla="*/ 509 w 509"/>
              <a:gd name="T57" fmla="*/ 31 h 1148"/>
              <a:gd name="T58" fmla="*/ 492 w 509"/>
              <a:gd name="T59" fmla="*/ 6 h 1148"/>
              <a:gd name="T60" fmla="*/ 471 w 509"/>
              <a:gd name="T61" fmla="*/ 0 h 1148"/>
              <a:gd name="T62" fmla="*/ 449 w 509"/>
              <a:gd name="T63" fmla="*/ 7 h 1148"/>
              <a:gd name="T64" fmla="*/ 421 w 509"/>
              <a:gd name="T65" fmla="*/ 35 h 1148"/>
              <a:gd name="T66" fmla="*/ 403 w 509"/>
              <a:gd name="T67" fmla="*/ 72 h 1148"/>
              <a:gd name="T68" fmla="*/ 400 w 509"/>
              <a:gd name="T69" fmla="*/ 117 h 1148"/>
              <a:gd name="T70" fmla="*/ 400 w 509"/>
              <a:gd name="T71" fmla="*/ 325 h 1148"/>
              <a:gd name="T72" fmla="*/ 107 w 509"/>
              <a:gd name="T73" fmla="*/ 84 h 1148"/>
              <a:gd name="T74" fmla="*/ 96 w 509"/>
              <a:gd name="T75" fmla="*/ 46 h 1148"/>
              <a:gd name="T76" fmla="*/ 70 w 509"/>
              <a:gd name="T77" fmla="*/ 15 h 1148"/>
              <a:gd name="T78" fmla="*/ 45 w 509"/>
              <a:gd name="T79" fmla="*/ 1 h 1148"/>
              <a:gd name="T80" fmla="*/ 23 w 509"/>
              <a:gd name="T81" fmla="*/ 2 h 1148"/>
              <a:gd name="T82" fmla="*/ 6 w 509"/>
              <a:gd name="T83" fmla="*/ 17 h 1148"/>
              <a:gd name="T84" fmla="*/ 6 w 509"/>
              <a:gd name="T85" fmla="*/ 60 h 1148"/>
              <a:gd name="T86" fmla="*/ 26 w 509"/>
              <a:gd name="T87" fmla="*/ 80 h 1148"/>
              <a:gd name="T88" fmla="*/ 31 w 509"/>
              <a:gd name="T89" fmla="*/ 515 h 1148"/>
              <a:gd name="T90" fmla="*/ 176 w 509"/>
              <a:gd name="T91" fmla="*/ 496 h 1148"/>
              <a:gd name="T92" fmla="*/ 208 w 509"/>
              <a:gd name="T93" fmla="*/ 490 h 1148"/>
              <a:gd name="T94" fmla="*/ 227 w 509"/>
              <a:gd name="T95" fmla="*/ 519 h 1148"/>
              <a:gd name="T96" fmla="*/ 208 w 509"/>
              <a:gd name="T97" fmla="*/ 547 h 1148"/>
              <a:gd name="T98" fmla="*/ 174 w 509"/>
              <a:gd name="T99" fmla="*/ 540 h 1148"/>
              <a:gd name="T100" fmla="*/ 31 w 509"/>
              <a:gd name="T101" fmla="*/ 515 h 1148"/>
              <a:gd name="T102" fmla="*/ 36 w 509"/>
              <a:gd name="T103" fmla="*/ 968 h 1148"/>
              <a:gd name="T104" fmla="*/ 58 w 509"/>
              <a:gd name="T105" fmla="*/ 1029 h 1148"/>
              <a:gd name="T106" fmla="*/ 97 w 509"/>
              <a:gd name="T107" fmla="*/ 1082 h 1148"/>
              <a:gd name="T108" fmla="*/ 149 w 509"/>
              <a:gd name="T109" fmla="*/ 1122 h 1148"/>
              <a:gd name="T110" fmla="*/ 211 w 509"/>
              <a:gd name="T111" fmla="*/ 1143 h 1148"/>
              <a:gd name="T112" fmla="*/ 276 w 509"/>
              <a:gd name="T113" fmla="*/ 1147 h 1148"/>
              <a:gd name="T114" fmla="*/ 340 w 509"/>
              <a:gd name="T115" fmla="*/ 1131 h 1148"/>
              <a:gd name="T116" fmla="*/ 395 w 509"/>
              <a:gd name="T117" fmla="*/ 1097 h 1148"/>
              <a:gd name="T118" fmla="*/ 440 w 509"/>
              <a:gd name="T119" fmla="*/ 1048 h 1148"/>
              <a:gd name="T120" fmla="*/ 468 w 509"/>
              <a:gd name="T121" fmla="*/ 989 h 1148"/>
              <a:gd name="T122" fmla="*/ 477 w 509"/>
              <a:gd name="T123" fmla="*/ 925 h 1148"/>
              <a:gd name="T124" fmla="*/ 477 w 509"/>
              <a:gd name="T125" fmla="*/ 872 h 1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09" h="1148">
                <a:moveTo>
                  <a:pt x="296" y="839"/>
                </a:moveTo>
                <a:lnTo>
                  <a:pt x="294" y="859"/>
                </a:lnTo>
                <a:lnTo>
                  <a:pt x="289" y="876"/>
                </a:lnTo>
                <a:lnTo>
                  <a:pt x="281" y="891"/>
                </a:lnTo>
                <a:lnTo>
                  <a:pt x="272" y="905"/>
                </a:lnTo>
                <a:lnTo>
                  <a:pt x="259" y="915"/>
                </a:lnTo>
                <a:lnTo>
                  <a:pt x="247" y="922"/>
                </a:lnTo>
                <a:lnTo>
                  <a:pt x="232" y="928"/>
                </a:lnTo>
                <a:lnTo>
                  <a:pt x="215" y="929"/>
                </a:lnTo>
                <a:lnTo>
                  <a:pt x="198" y="928"/>
                </a:lnTo>
                <a:lnTo>
                  <a:pt x="183" y="922"/>
                </a:lnTo>
                <a:lnTo>
                  <a:pt x="169" y="915"/>
                </a:lnTo>
                <a:lnTo>
                  <a:pt x="157" y="905"/>
                </a:lnTo>
                <a:lnTo>
                  <a:pt x="146" y="893"/>
                </a:lnTo>
                <a:lnTo>
                  <a:pt x="139" y="880"/>
                </a:lnTo>
                <a:lnTo>
                  <a:pt x="134" y="864"/>
                </a:lnTo>
                <a:lnTo>
                  <a:pt x="132" y="847"/>
                </a:lnTo>
                <a:lnTo>
                  <a:pt x="134" y="830"/>
                </a:lnTo>
                <a:lnTo>
                  <a:pt x="139" y="815"/>
                </a:lnTo>
                <a:lnTo>
                  <a:pt x="146" y="801"/>
                </a:lnTo>
                <a:lnTo>
                  <a:pt x="157" y="789"/>
                </a:lnTo>
                <a:lnTo>
                  <a:pt x="169" y="778"/>
                </a:lnTo>
                <a:lnTo>
                  <a:pt x="183" y="771"/>
                </a:lnTo>
                <a:lnTo>
                  <a:pt x="198" y="766"/>
                </a:lnTo>
                <a:lnTo>
                  <a:pt x="215" y="764"/>
                </a:lnTo>
                <a:lnTo>
                  <a:pt x="232" y="766"/>
                </a:lnTo>
                <a:lnTo>
                  <a:pt x="245" y="770"/>
                </a:lnTo>
                <a:lnTo>
                  <a:pt x="259" y="777"/>
                </a:lnTo>
                <a:lnTo>
                  <a:pt x="271" y="786"/>
                </a:lnTo>
                <a:lnTo>
                  <a:pt x="280" y="798"/>
                </a:lnTo>
                <a:lnTo>
                  <a:pt x="288" y="811"/>
                </a:lnTo>
                <a:lnTo>
                  <a:pt x="294" y="824"/>
                </a:lnTo>
                <a:lnTo>
                  <a:pt x="296" y="839"/>
                </a:lnTo>
                <a:lnTo>
                  <a:pt x="477" y="839"/>
                </a:lnTo>
                <a:lnTo>
                  <a:pt x="477" y="807"/>
                </a:lnTo>
                <a:lnTo>
                  <a:pt x="477" y="769"/>
                </a:lnTo>
                <a:lnTo>
                  <a:pt x="477" y="728"/>
                </a:lnTo>
                <a:lnTo>
                  <a:pt x="477" y="685"/>
                </a:lnTo>
                <a:lnTo>
                  <a:pt x="331" y="685"/>
                </a:lnTo>
                <a:lnTo>
                  <a:pt x="331" y="686"/>
                </a:lnTo>
                <a:lnTo>
                  <a:pt x="332" y="690"/>
                </a:lnTo>
                <a:lnTo>
                  <a:pt x="332" y="693"/>
                </a:lnTo>
                <a:lnTo>
                  <a:pt x="332" y="694"/>
                </a:lnTo>
                <a:lnTo>
                  <a:pt x="331" y="703"/>
                </a:lnTo>
                <a:lnTo>
                  <a:pt x="328" y="713"/>
                </a:lnTo>
                <a:lnTo>
                  <a:pt x="324" y="720"/>
                </a:lnTo>
                <a:lnTo>
                  <a:pt x="319" y="726"/>
                </a:lnTo>
                <a:lnTo>
                  <a:pt x="312" y="732"/>
                </a:lnTo>
                <a:lnTo>
                  <a:pt x="304" y="737"/>
                </a:lnTo>
                <a:lnTo>
                  <a:pt x="296" y="739"/>
                </a:lnTo>
                <a:lnTo>
                  <a:pt x="287" y="740"/>
                </a:lnTo>
                <a:lnTo>
                  <a:pt x="278" y="739"/>
                </a:lnTo>
                <a:lnTo>
                  <a:pt x="270" y="737"/>
                </a:lnTo>
                <a:lnTo>
                  <a:pt x="261" y="732"/>
                </a:lnTo>
                <a:lnTo>
                  <a:pt x="255" y="726"/>
                </a:lnTo>
                <a:lnTo>
                  <a:pt x="250" y="720"/>
                </a:lnTo>
                <a:lnTo>
                  <a:pt x="245" y="713"/>
                </a:lnTo>
                <a:lnTo>
                  <a:pt x="243" y="703"/>
                </a:lnTo>
                <a:lnTo>
                  <a:pt x="242" y="694"/>
                </a:lnTo>
                <a:lnTo>
                  <a:pt x="243" y="685"/>
                </a:lnTo>
                <a:lnTo>
                  <a:pt x="245" y="677"/>
                </a:lnTo>
                <a:lnTo>
                  <a:pt x="250" y="669"/>
                </a:lnTo>
                <a:lnTo>
                  <a:pt x="255" y="663"/>
                </a:lnTo>
                <a:lnTo>
                  <a:pt x="261" y="657"/>
                </a:lnTo>
                <a:lnTo>
                  <a:pt x="270" y="653"/>
                </a:lnTo>
                <a:lnTo>
                  <a:pt x="278" y="650"/>
                </a:lnTo>
                <a:lnTo>
                  <a:pt x="287" y="649"/>
                </a:lnTo>
                <a:lnTo>
                  <a:pt x="295" y="650"/>
                </a:lnTo>
                <a:lnTo>
                  <a:pt x="303" y="652"/>
                </a:lnTo>
                <a:lnTo>
                  <a:pt x="310" y="655"/>
                </a:lnTo>
                <a:lnTo>
                  <a:pt x="316" y="660"/>
                </a:lnTo>
                <a:lnTo>
                  <a:pt x="321" y="664"/>
                </a:lnTo>
                <a:lnTo>
                  <a:pt x="325" y="671"/>
                </a:lnTo>
                <a:lnTo>
                  <a:pt x="328" y="677"/>
                </a:lnTo>
                <a:lnTo>
                  <a:pt x="331" y="685"/>
                </a:lnTo>
                <a:lnTo>
                  <a:pt x="477" y="685"/>
                </a:lnTo>
                <a:lnTo>
                  <a:pt x="477" y="490"/>
                </a:lnTo>
                <a:lnTo>
                  <a:pt x="477" y="300"/>
                </a:lnTo>
                <a:lnTo>
                  <a:pt x="477" y="158"/>
                </a:lnTo>
                <a:lnTo>
                  <a:pt x="477" y="100"/>
                </a:lnTo>
                <a:lnTo>
                  <a:pt x="478" y="92"/>
                </a:lnTo>
                <a:lnTo>
                  <a:pt x="482" y="84"/>
                </a:lnTo>
                <a:lnTo>
                  <a:pt x="486" y="77"/>
                </a:lnTo>
                <a:lnTo>
                  <a:pt x="492" y="71"/>
                </a:lnTo>
                <a:lnTo>
                  <a:pt x="503" y="60"/>
                </a:lnTo>
                <a:lnTo>
                  <a:pt x="509" y="46"/>
                </a:lnTo>
                <a:lnTo>
                  <a:pt x="509" y="31"/>
                </a:lnTo>
                <a:lnTo>
                  <a:pt x="503" y="17"/>
                </a:lnTo>
                <a:lnTo>
                  <a:pt x="498" y="11"/>
                </a:lnTo>
                <a:lnTo>
                  <a:pt x="492" y="6"/>
                </a:lnTo>
                <a:lnTo>
                  <a:pt x="485" y="2"/>
                </a:lnTo>
                <a:lnTo>
                  <a:pt x="478" y="0"/>
                </a:lnTo>
                <a:lnTo>
                  <a:pt x="471" y="0"/>
                </a:lnTo>
                <a:lnTo>
                  <a:pt x="463" y="1"/>
                </a:lnTo>
                <a:lnTo>
                  <a:pt x="456" y="3"/>
                </a:lnTo>
                <a:lnTo>
                  <a:pt x="449" y="7"/>
                </a:lnTo>
                <a:lnTo>
                  <a:pt x="438" y="15"/>
                </a:lnTo>
                <a:lnTo>
                  <a:pt x="429" y="24"/>
                </a:lnTo>
                <a:lnTo>
                  <a:pt x="421" y="35"/>
                </a:lnTo>
                <a:lnTo>
                  <a:pt x="412" y="47"/>
                </a:lnTo>
                <a:lnTo>
                  <a:pt x="407" y="60"/>
                </a:lnTo>
                <a:lnTo>
                  <a:pt x="403" y="72"/>
                </a:lnTo>
                <a:lnTo>
                  <a:pt x="401" y="86"/>
                </a:lnTo>
                <a:lnTo>
                  <a:pt x="400" y="100"/>
                </a:lnTo>
                <a:lnTo>
                  <a:pt x="400" y="117"/>
                </a:lnTo>
                <a:lnTo>
                  <a:pt x="400" y="164"/>
                </a:lnTo>
                <a:lnTo>
                  <a:pt x="400" y="236"/>
                </a:lnTo>
                <a:lnTo>
                  <a:pt x="400" y="325"/>
                </a:lnTo>
                <a:lnTo>
                  <a:pt x="108" y="325"/>
                </a:lnTo>
                <a:lnTo>
                  <a:pt x="108" y="98"/>
                </a:lnTo>
                <a:lnTo>
                  <a:pt x="107" y="84"/>
                </a:lnTo>
                <a:lnTo>
                  <a:pt x="105" y="71"/>
                </a:lnTo>
                <a:lnTo>
                  <a:pt x="101" y="58"/>
                </a:lnTo>
                <a:lnTo>
                  <a:pt x="96" y="46"/>
                </a:lnTo>
                <a:lnTo>
                  <a:pt x="89" y="34"/>
                </a:lnTo>
                <a:lnTo>
                  <a:pt x="81" y="24"/>
                </a:lnTo>
                <a:lnTo>
                  <a:pt x="70" y="15"/>
                </a:lnTo>
                <a:lnTo>
                  <a:pt x="59" y="7"/>
                </a:lnTo>
                <a:lnTo>
                  <a:pt x="52" y="3"/>
                </a:lnTo>
                <a:lnTo>
                  <a:pt x="45" y="1"/>
                </a:lnTo>
                <a:lnTo>
                  <a:pt x="37" y="0"/>
                </a:lnTo>
                <a:lnTo>
                  <a:pt x="30" y="0"/>
                </a:lnTo>
                <a:lnTo>
                  <a:pt x="23" y="2"/>
                </a:lnTo>
                <a:lnTo>
                  <a:pt x="16" y="6"/>
                </a:lnTo>
                <a:lnTo>
                  <a:pt x="10" y="11"/>
                </a:lnTo>
                <a:lnTo>
                  <a:pt x="6" y="17"/>
                </a:lnTo>
                <a:lnTo>
                  <a:pt x="0" y="31"/>
                </a:lnTo>
                <a:lnTo>
                  <a:pt x="0" y="46"/>
                </a:lnTo>
                <a:lnTo>
                  <a:pt x="6" y="60"/>
                </a:lnTo>
                <a:lnTo>
                  <a:pt x="16" y="71"/>
                </a:lnTo>
                <a:lnTo>
                  <a:pt x="22" y="76"/>
                </a:lnTo>
                <a:lnTo>
                  <a:pt x="26" y="80"/>
                </a:lnTo>
                <a:lnTo>
                  <a:pt x="30" y="88"/>
                </a:lnTo>
                <a:lnTo>
                  <a:pt x="31" y="98"/>
                </a:lnTo>
                <a:lnTo>
                  <a:pt x="31" y="515"/>
                </a:lnTo>
                <a:lnTo>
                  <a:pt x="166" y="515"/>
                </a:lnTo>
                <a:lnTo>
                  <a:pt x="169" y="504"/>
                </a:lnTo>
                <a:lnTo>
                  <a:pt x="176" y="496"/>
                </a:lnTo>
                <a:lnTo>
                  <a:pt x="185" y="490"/>
                </a:lnTo>
                <a:lnTo>
                  <a:pt x="196" y="488"/>
                </a:lnTo>
                <a:lnTo>
                  <a:pt x="208" y="490"/>
                </a:lnTo>
                <a:lnTo>
                  <a:pt x="218" y="497"/>
                </a:lnTo>
                <a:lnTo>
                  <a:pt x="225" y="507"/>
                </a:lnTo>
                <a:lnTo>
                  <a:pt x="227" y="519"/>
                </a:lnTo>
                <a:lnTo>
                  <a:pt x="225" y="531"/>
                </a:lnTo>
                <a:lnTo>
                  <a:pt x="218" y="540"/>
                </a:lnTo>
                <a:lnTo>
                  <a:pt x="208" y="547"/>
                </a:lnTo>
                <a:lnTo>
                  <a:pt x="196" y="549"/>
                </a:lnTo>
                <a:lnTo>
                  <a:pt x="184" y="547"/>
                </a:lnTo>
                <a:lnTo>
                  <a:pt x="174" y="540"/>
                </a:lnTo>
                <a:lnTo>
                  <a:pt x="168" y="528"/>
                </a:lnTo>
                <a:lnTo>
                  <a:pt x="166" y="515"/>
                </a:lnTo>
                <a:lnTo>
                  <a:pt x="31" y="515"/>
                </a:lnTo>
                <a:lnTo>
                  <a:pt x="31" y="925"/>
                </a:lnTo>
                <a:lnTo>
                  <a:pt x="32" y="946"/>
                </a:lnTo>
                <a:lnTo>
                  <a:pt x="36" y="968"/>
                </a:lnTo>
                <a:lnTo>
                  <a:pt x="40" y="989"/>
                </a:lnTo>
                <a:lnTo>
                  <a:pt x="48" y="1010"/>
                </a:lnTo>
                <a:lnTo>
                  <a:pt x="58" y="1029"/>
                </a:lnTo>
                <a:lnTo>
                  <a:pt x="68" y="1048"/>
                </a:lnTo>
                <a:lnTo>
                  <a:pt x="82" y="1066"/>
                </a:lnTo>
                <a:lnTo>
                  <a:pt x="97" y="1082"/>
                </a:lnTo>
                <a:lnTo>
                  <a:pt x="113" y="1097"/>
                </a:lnTo>
                <a:lnTo>
                  <a:pt x="130" y="1110"/>
                </a:lnTo>
                <a:lnTo>
                  <a:pt x="149" y="1122"/>
                </a:lnTo>
                <a:lnTo>
                  <a:pt x="169" y="1131"/>
                </a:lnTo>
                <a:lnTo>
                  <a:pt x="189" y="1138"/>
                </a:lnTo>
                <a:lnTo>
                  <a:pt x="211" y="1143"/>
                </a:lnTo>
                <a:lnTo>
                  <a:pt x="233" y="1147"/>
                </a:lnTo>
                <a:lnTo>
                  <a:pt x="255" y="1148"/>
                </a:lnTo>
                <a:lnTo>
                  <a:pt x="276" y="1147"/>
                </a:lnTo>
                <a:lnTo>
                  <a:pt x="298" y="1143"/>
                </a:lnTo>
                <a:lnTo>
                  <a:pt x="319" y="1138"/>
                </a:lnTo>
                <a:lnTo>
                  <a:pt x="340" y="1131"/>
                </a:lnTo>
                <a:lnTo>
                  <a:pt x="359" y="1122"/>
                </a:lnTo>
                <a:lnTo>
                  <a:pt x="378" y="1110"/>
                </a:lnTo>
                <a:lnTo>
                  <a:pt x="395" y="1097"/>
                </a:lnTo>
                <a:lnTo>
                  <a:pt x="411" y="1082"/>
                </a:lnTo>
                <a:lnTo>
                  <a:pt x="426" y="1066"/>
                </a:lnTo>
                <a:lnTo>
                  <a:pt x="440" y="1048"/>
                </a:lnTo>
                <a:lnTo>
                  <a:pt x="450" y="1029"/>
                </a:lnTo>
                <a:lnTo>
                  <a:pt x="460" y="1010"/>
                </a:lnTo>
                <a:lnTo>
                  <a:pt x="468" y="989"/>
                </a:lnTo>
                <a:lnTo>
                  <a:pt x="472" y="968"/>
                </a:lnTo>
                <a:lnTo>
                  <a:pt x="476" y="946"/>
                </a:lnTo>
                <a:lnTo>
                  <a:pt x="477" y="925"/>
                </a:lnTo>
                <a:lnTo>
                  <a:pt x="477" y="918"/>
                </a:lnTo>
                <a:lnTo>
                  <a:pt x="477" y="899"/>
                </a:lnTo>
                <a:lnTo>
                  <a:pt x="477" y="872"/>
                </a:lnTo>
                <a:lnTo>
                  <a:pt x="477" y="839"/>
                </a:lnTo>
                <a:lnTo>
                  <a:pt x="296" y="8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6" name="AutoShape 26"/>
          <p:cNvSpPr>
            <a:spLocks noChangeArrowheads="1"/>
          </p:cNvSpPr>
          <p:nvPr/>
        </p:nvSpPr>
        <p:spPr bwMode="auto">
          <a:xfrm>
            <a:off x="533400" y="3062288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0" name="Text Box 30"/>
          <p:cNvSpPr txBox="1">
            <a:spLocks noChangeArrowheads="1"/>
          </p:cNvSpPr>
          <p:nvPr/>
        </p:nvSpPr>
        <p:spPr bwMode="auto">
          <a:xfrm>
            <a:off x="7696200" y="2971800"/>
            <a:ext cx="1524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/>
              <a:t>Biological Conclusions</a:t>
            </a:r>
          </a:p>
        </p:txBody>
      </p:sp>
      <p:sp>
        <p:nvSpPr>
          <p:cNvPr id="10271" name="AutoShape 31"/>
          <p:cNvSpPr>
            <a:spLocks noChangeArrowheads="1"/>
          </p:cNvSpPr>
          <p:nvPr/>
        </p:nvSpPr>
        <p:spPr bwMode="auto">
          <a:xfrm>
            <a:off x="7086600" y="3062288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6019800" y="1524000"/>
            <a:ext cx="2590800" cy="97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en-US" sz="1600"/>
              <a:t>Normalize raw abundances and rollup to proteins using RRollup, QRollup, and ZRollup</a:t>
            </a:r>
          </a:p>
        </p:txBody>
      </p:sp>
      <p:sp>
        <p:nvSpPr>
          <p:cNvPr id="10275" name="Rectangle 35"/>
          <p:cNvSpPr>
            <a:spLocks noChangeArrowheads="1"/>
          </p:cNvSpPr>
          <p:nvPr/>
        </p:nvSpPr>
        <p:spPr bwMode="auto">
          <a:xfrm>
            <a:off x="4724400" y="4800600"/>
            <a:ext cx="1371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QRollup</a:t>
            </a:r>
          </a:p>
        </p:txBody>
      </p:sp>
      <p:sp>
        <p:nvSpPr>
          <p:cNvPr id="10277" name="Rectangle 37"/>
          <p:cNvSpPr>
            <a:spLocks noChangeArrowheads="1"/>
          </p:cNvSpPr>
          <p:nvPr/>
        </p:nvSpPr>
        <p:spPr bwMode="auto">
          <a:xfrm>
            <a:off x="6629400" y="4800600"/>
            <a:ext cx="1371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/>
              <a:t>Other CSV</a:t>
            </a:r>
          </a:p>
          <a:p>
            <a:pPr algn="ctr"/>
            <a:r>
              <a:rPr lang="en-US" altLang="en-US" sz="1400"/>
              <a:t>files</a:t>
            </a:r>
          </a:p>
          <a:p>
            <a:pPr algn="ctr"/>
            <a:r>
              <a:rPr lang="en-US" altLang="en-US" sz="1400"/>
              <a:t>(microarray)</a:t>
            </a:r>
          </a:p>
        </p:txBody>
      </p:sp>
      <p:sp>
        <p:nvSpPr>
          <p:cNvPr id="10278" name="AutoShape 38"/>
          <p:cNvSpPr>
            <a:spLocks noChangeArrowheads="1"/>
          </p:cNvSpPr>
          <p:nvPr/>
        </p:nvSpPr>
        <p:spPr bwMode="auto">
          <a:xfrm>
            <a:off x="5257800" y="30480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2" name="AutoShape 42"/>
          <p:cNvSpPr>
            <a:spLocks noChangeArrowheads="1"/>
          </p:cNvSpPr>
          <p:nvPr/>
        </p:nvSpPr>
        <p:spPr bwMode="auto">
          <a:xfrm rot="-3204881">
            <a:off x="5480844" y="4229894"/>
            <a:ext cx="595312" cy="381000"/>
          </a:xfrm>
          <a:prstGeom prst="rightArrow">
            <a:avLst>
              <a:gd name="adj1" fmla="val 50000"/>
              <a:gd name="adj2" fmla="val 3906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AutoShape 43"/>
          <p:cNvSpPr>
            <a:spLocks noChangeArrowheads="1"/>
          </p:cNvSpPr>
          <p:nvPr/>
        </p:nvSpPr>
        <p:spPr bwMode="auto">
          <a:xfrm rot="-6537062">
            <a:off x="6584950" y="4235450"/>
            <a:ext cx="469900" cy="381000"/>
          </a:xfrm>
          <a:prstGeom prst="rightArrow">
            <a:avLst>
              <a:gd name="adj1" fmla="val 50000"/>
              <a:gd name="adj2" fmla="val 30833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Complete </a:t>
            </a:r>
            <a:r>
              <a:rPr lang="en-US" altLang="en-US" sz="3600" dirty="0" err="1" smtClean="0"/>
              <a:t>InfernoRDN</a:t>
            </a:r>
            <a:r>
              <a:rPr lang="en-US" altLang="en-US" sz="3600" dirty="0" smtClean="0"/>
              <a:t> </a:t>
            </a:r>
            <a:r>
              <a:rPr lang="en-US" altLang="en-US" sz="3600" dirty="0"/>
              <a:t>Feature List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6988"/>
            <a:ext cx="7848600" cy="4525962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1800"/>
              <a:t>Data loading with peptide-protein group information</a:t>
            </a:r>
          </a:p>
          <a:p>
            <a:pPr>
              <a:spcBef>
                <a:spcPct val="10000"/>
              </a:spcBef>
            </a:pPr>
            <a:r>
              <a:rPr lang="en-US" altLang="en-US" sz="1800"/>
              <a:t>Log transform </a:t>
            </a:r>
          </a:p>
          <a:p>
            <a:pPr>
              <a:spcBef>
                <a:spcPct val="10000"/>
              </a:spcBef>
            </a:pPr>
            <a:r>
              <a:rPr lang="en-US" altLang="en-US" sz="1800"/>
              <a:t>Factor Definitions</a:t>
            </a:r>
          </a:p>
          <a:p>
            <a:pPr>
              <a:spcBef>
                <a:spcPct val="10000"/>
              </a:spcBef>
            </a:pPr>
            <a:r>
              <a:rPr lang="en-US" altLang="en-US" sz="1800"/>
              <a:t>Normalization</a:t>
            </a:r>
          </a:p>
          <a:p>
            <a:pPr lvl="1">
              <a:spcBef>
                <a:spcPct val="10000"/>
              </a:spcBef>
            </a:pPr>
            <a:r>
              <a:rPr lang="en-US" altLang="en-US" sz="1600"/>
              <a:t>Linear Regression</a:t>
            </a:r>
          </a:p>
          <a:p>
            <a:pPr lvl="1">
              <a:spcBef>
                <a:spcPct val="10000"/>
              </a:spcBef>
            </a:pPr>
            <a:r>
              <a:rPr lang="en-US" altLang="en-US" sz="1600"/>
              <a:t>Loess</a:t>
            </a:r>
          </a:p>
          <a:p>
            <a:pPr lvl="1">
              <a:spcBef>
                <a:spcPct val="10000"/>
              </a:spcBef>
            </a:pPr>
            <a:r>
              <a:rPr lang="en-US" altLang="en-US" sz="1600"/>
              <a:t>Quantile normalization</a:t>
            </a:r>
          </a:p>
          <a:p>
            <a:pPr lvl="1">
              <a:spcBef>
                <a:spcPct val="10000"/>
              </a:spcBef>
            </a:pPr>
            <a:r>
              <a:rPr lang="en-US" altLang="en-US" sz="1600"/>
              <a:t>Median Absolute Deviation (MAD) Adj.</a:t>
            </a:r>
          </a:p>
          <a:p>
            <a:pPr lvl="1">
              <a:spcBef>
                <a:spcPct val="10000"/>
              </a:spcBef>
            </a:pPr>
            <a:r>
              <a:rPr lang="en-US" altLang="en-US" sz="1600"/>
              <a:t>Mean Centering</a:t>
            </a:r>
          </a:p>
          <a:p>
            <a:pPr>
              <a:spcBef>
                <a:spcPct val="10000"/>
              </a:spcBef>
            </a:pPr>
            <a:r>
              <a:rPr lang="en-US" altLang="en-US" sz="1800"/>
              <a:t>Missing Value Imputation</a:t>
            </a:r>
          </a:p>
          <a:p>
            <a:pPr lvl="1">
              <a:spcBef>
                <a:spcPct val="10000"/>
              </a:spcBef>
            </a:pPr>
            <a:r>
              <a:rPr lang="en-US" altLang="en-US" sz="1600"/>
              <a:t>Simple</a:t>
            </a:r>
          </a:p>
          <a:p>
            <a:pPr lvl="2">
              <a:spcBef>
                <a:spcPct val="10000"/>
              </a:spcBef>
            </a:pPr>
            <a:r>
              <a:rPr lang="en-US" altLang="en-US" sz="1400"/>
              <a:t>mean/median of the sample</a:t>
            </a:r>
          </a:p>
          <a:p>
            <a:pPr lvl="2">
              <a:spcBef>
                <a:spcPct val="10000"/>
              </a:spcBef>
            </a:pPr>
            <a:r>
              <a:rPr lang="en-US" altLang="en-US" sz="1400"/>
              <a:t>Substitute a constant</a:t>
            </a:r>
          </a:p>
          <a:p>
            <a:pPr lvl="1">
              <a:spcBef>
                <a:spcPct val="10000"/>
              </a:spcBef>
            </a:pPr>
            <a:r>
              <a:rPr lang="en-US" altLang="en-US" sz="1600"/>
              <a:t>Advance</a:t>
            </a:r>
          </a:p>
          <a:p>
            <a:pPr lvl="2">
              <a:spcBef>
                <a:spcPct val="10000"/>
              </a:spcBef>
            </a:pPr>
            <a:r>
              <a:rPr lang="en-US" altLang="en-US" sz="1400"/>
              <a:t>Row mean within a factor</a:t>
            </a:r>
          </a:p>
          <a:p>
            <a:pPr lvl="2">
              <a:spcBef>
                <a:spcPct val="10000"/>
              </a:spcBef>
            </a:pPr>
            <a:r>
              <a:rPr lang="en-US" altLang="en-US" sz="1400"/>
              <a:t>kNN method</a:t>
            </a:r>
          </a:p>
          <a:p>
            <a:pPr lvl="2">
              <a:spcBef>
                <a:spcPct val="10000"/>
              </a:spcBef>
            </a:pPr>
            <a:r>
              <a:rPr lang="en-US" altLang="en-US" sz="1400"/>
              <a:t>SVDimpute</a:t>
            </a:r>
          </a:p>
          <a:p>
            <a:pPr>
              <a:spcBef>
                <a:spcPct val="10000"/>
              </a:spcBef>
            </a:pPr>
            <a:r>
              <a:rPr lang="en-US" altLang="en-US" sz="1800"/>
              <a:t>Save tables / factors / session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371600"/>
            <a:ext cx="7620000" cy="4495800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1800"/>
              <a:t>Plots</a:t>
            </a:r>
          </a:p>
          <a:p>
            <a:pPr lvl="1">
              <a:spcBef>
                <a:spcPct val="10000"/>
              </a:spcBef>
            </a:pPr>
            <a:r>
              <a:rPr lang="en-US" altLang="en-US" sz="1600"/>
              <a:t>Histograms</a:t>
            </a:r>
          </a:p>
          <a:p>
            <a:pPr lvl="1">
              <a:spcBef>
                <a:spcPct val="10000"/>
              </a:spcBef>
            </a:pPr>
            <a:r>
              <a:rPr lang="en-US" altLang="en-US" sz="1600"/>
              <a:t>Boxplots</a:t>
            </a:r>
          </a:p>
          <a:p>
            <a:pPr lvl="1">
              <a:spcBef>
                <a:spcPct val="10000"/>
              </a:spcBef>
            </a:pPr>
            <a:r>
              <a:rPr lang="en-US" altLang="en-US" sz="1600"/>
              <a:t>Correlation plots</a:t>
            </a:r>
          </a:p>
          <a:p>
            <a:pPr lvl="1">
              <a:spcBef>
                <a:spcPct val="10000"/>
              </a:spcBef>
            </a:pPr>
            <a:r>
              <a:rPr lang="en-US" altLang="en-US" sz="1600"/>
              <a:t>MA plots</a:t>
            </a:r>
          </a:p>
          <a:p>
            <a:pPr lvl="1">
              <a:spcBef>
                <a:spcPct val="10000"/>
              </a:spcBef>
            </a:pPr>
            <a:r>
              <a:rPr lang="en-US" altLang="en-US" sz="1600"/>
              <a:t>PCA/PLS plots</a:t>
            </a:r>
          </a:p>
          <a:p>
            <a:pPr lvl="1">
              <a:spcBef>
                <a:spcPct val="10000"/>
              </a:spcBef>
            </a:pPr>
            <a:r>
              <a:rPr lang="en-US" altLang="en-US" sz="1600"/>
              <a:t>Protein rollup plots</a:t>
            </a:r>
          </a:p>
          <a:p>
            <a:pPr lvl="1">
              <a:spcBef>
                <a:spcPct val="10000"/>
              </a:spcBef>
            </a:pPr>
            <a:r>
              <a:rPr lang="en-US" altLang="en-US" sz="1600"/>
              <a:t>Heatmaps</a:t>
            </a:r>
          </a:p>
          <a:p>
            <a:pPr>
              <a:spcBef>
                <a:spcPct val="10000"/>
              </a:spcBef>
            </a:pPr>
            <a:r>
              <a:rPr lang="en-US" altLang="en-US" sz="1800"/>
              <a:t>Rolling up to Proteins</a:t>
            </a:r>
          </a:p>
          <a:p>
            <a:pPr lvl="1">
              <a:spcBef>
                <a:spcPct val="10000"/>
              </a:spcBef>
            </a:pPr>
            <a:r>
              <a:rPr lang="en-US" altLang="en-US" sz="1600"/>
              <a:t>Reference peptide based scaling (RRollup)</a:t>
            </a:r>
          </a:p>
          <a:p>
            <a:pPr lvl="1">
              <a:spcBef>
                <a:spcPct val="10000"/>
              </a:spcBef>
            </a:pPr>
            <a:r>
              <a:rPr lang="en-US" altLang="en-US" sz="1600"/>
              <a:t>Z-score averaging (ZRollup)</a:t>
            </a:r>
          </a:p>
          <a:p>
            <a:pPr lvl="1">
              <a:spcBef>
                <a:spcPct val="10000"/>
              </a:spcBef>
            </a:pPr>
            <a:r>
              <a:rPr lang="en-US" altLang="en-US" sz="1600"/>
              <a:t>QRollup</a:t>
            </a:r>
          </a:p>
          <a:p>
            <a:pPr>
              <a:spcBef>
                <a:spcPct val="10000"/>
              </a:spcBef>
            </a:pPr>
            <a:r>
              <a:rPr lang="en-US" altLang="en-US" sz="1800"/>
              <a:t>Statistics</a:t>
            </a:r>
          </a:p>
          <a:p>
            <a:pPr lvl="1">
              <a:spcBef>
                <a:spcPct val="10000"/>
              </a:spcBef>
            </a:pPr>
            <a:r>
              <a:rPr lang="en-US" altLang="en-US" sz="1600"/>
              <a:t>ANOVA</a:t>
            </a:r>
          </a:p>
          <a:p>
            <a:pPr lvl="2">
              <a:spcBef>
                <a:spcPct val="10000"/>
              </a:spcBef>
            </a:pPr>
            <a:r>
              <a:rPr lang="en-US" altLang="en-US" sz="1400"/>
              <a:t>Simple 1-way</a:t>
            </a:r>
          </a:p>
          <a:p>
            <a:pPr lvl="2">
              <a:spcBef>
                <a:spcPct val="10000"/>
              </a:spcBef>
            </a:pPr>
            <a:r>
              <a:rPr lang="en-US" altLang="en-US" sz="1400"/>
              <a:t>N-Way (provisions for unbalanced data)</a:t>
            </a:r>
          </a:p>
          <a:p>
            <a:pPr lvl="2">
              <a:spcBef>
                <a:spcPct val="10000"/>
              </a:spcBef>
            </a:pPr>
            <a:r>
              <a:rPr lang="en-US" altLang="en-US" sz="1400"/>
              <a:t>Random effects (multi level) models (REML)</a:t>
            </a:r>
          </a:p>
          <a:p>
            <a:pPr lvl="1">
              <a:spcBef>
                <a:spcPct val="10000"/>
              </a:spcBef>
            </a:pPr>
            <a:r>
              <a:rPr lang="en-US" altLang="en-US" sz="1600"/>
              <a:t>Q-values</a:t>
            </a:r>
          </a:p>
          <a:p>
            <a:pPr lvl="1">
              <a:spcBef>
                <a:spcPct val="10000"/>
              </a:spcBef>
            </a:pPr>
            <a:r>
              <a:rPr lang="en-US" altLang="en-US" sz="1600"/>
              <a:t>Filters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Complete </a:t>
            </a:r>
            <a:r>
              <a:rPr lang="en-US" altLang="en-US" sz="3600" dirty="0" err="1" smtClean="0"/>
              <a:t>InfernoRDN</a:t>
            </a:r>
            <a:r>
              <a:rPr lang="en-US" altLang="en-US" sz="3600" dirty="0" smtClean="0"/>
              <a:t> Feature </a:t>
            </a:r>
            <a:r>
              <a:rPr lang="en-US" altLang="en-US" sz="3600" dirty="0"/>
              <a:t>List</a:t>
            </a:r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2663825"/>
            <a:ext cx="1123950" cy="841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14600"/>
            <a:ext cx="1152525" cy="1030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914650"/>
            <a:ext cx="1362075" cy="81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5562600" y="6248400"/>
            <a:ext cx="34568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400" dirty="0" smtClean="0">
                <a:hlinkClick r:id="rId5"/>
              </a:rPr>
              <a:t>http://omics.pnl.gov/software/InfernoRDN</a:t>
            </a:r>
            <a:endParaRPr lang="en-US" altLang="en-US" sz="1400" dirty="0" smtClean="0"/>
          </a:p>
          <a:p>
            <a:r>
              <a:rPr lang="en-US" altLang="en-US" sz="1400" dirty="0" smtClean="0"/>
              <a:t>\\floyd\Software\Inferno</a:t>
            </a:r>
            <a:endParaRPr lang="en-US" altLang="en-US" sz="1400" dirty="0"/>
          </a:p>
        </p:txBody>
      </p:sp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988" y="1219200"/>
            <a:ext cx="862012" cy="777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5850" name="Picture 1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408113"/>
            <a:ext cx="1143000" cy="649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5851" name="Picture 1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1600200"/>
            <a:ext cx="1190625" cy="849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8980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 be added…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Tests for normality, Nonparametric tests, post-hoc tests</a:t>
            </a:r>
          </a:p>
          <a:p>
            <a:r>
              <a:rPr lang="en-US" altLang="en-US" sz="2800"/>
              <a:t>Incorporating an interactive heatmap control</a:t>
            </a:r>
          </a:p>
          <a:p>
            <a:r>
              <a:rPr lang="en-US" altLang="en-US" sz="2800"/>
              <a:t>SMART-AMT, peptide prophet</a:t>
            </a:r>
          </a:p>
          <a:p>
            <a:r>
              <a:rPr lang="en-US" altLang="en-US" sz="2800"/>
              <a:t>Protein Quality metrics</a:t>
            </a:r>
          </a:p>
          <a:p>
            <a:r>
              <a:rPr lang="en-US" altLang="en-US" sz="2800"/>
              <a:t>Improve rollup methods to cluster and differentiate protein isoforms</a:t>
            </a:r>
          </a:p>
          <a:p>
            <a:r>
              <a:rPr lang="en-US" altLang="en-US" sz="2800"/>
              <a:t>Alan Dabney’s work</a:t>
            </a:r>
          </a:p>
          <a:p>
            <a:r>
              <a:rPr lang="en-US" altLang="en-US" sz="2800"/>
              <a:t>Network algorithms / Cytoscape</a:t>
            </a:r>
          </a:p>
          <a:p>
            <a:endParaRPr lang="en-US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Acknowledgements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6988"/>
            <a:ext cx="4038600" cy="3886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/>
              <a:t>Weijun Qian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Deep Jaitly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Vlad Petyuk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Josh Adkins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Tom Metz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Stephen Callister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Brian LaMarche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Ken Auberry 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Matt Monroe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and the rest of the informatics group</a:t>
            </a:r>
          </a:p>
          <a:p>
            <a:pPr>
              <a:lnSpc>
                <a:spcPct val="80000"/>
              </a:lnSpc>
            </a:pPr>
            <a:endParaRPr lang="en-US" altLang="en-US" sz="1800"/>
          </a:p>
          <a:p>
            <a:pPr>
              <a:lnSpc>
                <a:spcPct val="80000"/>
              </a:lnSpc>
            </a:pPr>
            <a:r>
              <a:rPr lang="en-US" altLang="en-US" sz="1800"/>
              <a:t>Joel Pounds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Susan Varnum</a:t>
            </a:r>
          </a:p>
          <a:p>
            <a:pPr>
              <a:lnSpc>
                <a:spcPct val="80000"/>
              </a:lnSpc>
            </a:pPr>
            <a:r>
              <a:rPr lang="en-US" altLang="en-US" sz="1800"/>
              <a:t>Bobbie-Jo Webb-Robertson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800"/>
              <a:t>Active users!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Kim Hixson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Josh Turse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Charles Ansong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Feng Yang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Bryan Ham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Christina Sorensen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Angela Norbeck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Sam Purvine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Nathan Manes</a:t>
            </a:r>
          </a:p>
          <a:p>
            <a:pPr lvl="1">
              <a:lnSpc>
                <a:spcPct val="80000"/>
              </a:lnSpc>
            </a:pPr>
            <a:r>
              <a:rPr lang="en-US" altLang="en-US" sz="1600"/>
              <a:t>Jon Jacobs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221288" y="5133975"/>
            <a:ext cx="29718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Gordon Anderson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Dick Smith</a:t>
            </a:r>
          </a:p>
          <a:p>
            <a:pPr>
              <a:spcBef>
                <a:spcPct val="50000"/>
              </a:spcBef>
            </a:pPr>
            <a:r>
              <a:rPr lang="en-US" altLang="en-US"/>
              <a:t>… and the group.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 smtClean="0"/>
              <a:t>InfernoRDN</a:t>
            </a:r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99648" cy="5917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39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 err="1" smtClean="0"/>
              <a:t>InfernoRDN</a:t>
            </a:r>
            <a:r>
              <a:rPr lang="en-US" altLang="en-US" sz="3200" dirty="0" smtClean="0"/>
              <a:t> is simply </a:t>
            </a:r>
            <a:r>
              <a:rPr lang="en-US" altLang="en-US" sz="3200" dirty="0" err="1" smtClean="0"/>
              <a:t>DAnTE</a:t>
            </a:r>
            <a:r>
              <a:rPr lang="en-US" altLang="en-US" sz="3200" dirty="0" smtClean="0"/>
              <a:t> re-branded</a:t>
            </a:r>
            <a:endParaRPr lang="en-US" altLang="en-US" sz="3200" dirty="0"/>
          </a:p>
        </p:txBody>
      </p:sp>
      <p:pic>
        <p:nvPicPr>
          <p:cNvPr id="3892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0600"/>
            <a:ext cx="817245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6412468"/>
            <a:ext cx="7391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/>
              <a:t>This screenshot shows the workspace after extensive data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685800" y="1143000"/>
            <a:ext cx="6096000" cy="533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Analysis Flow in </a:t>
            </a:r>
            <a:r>
              <a:rPr lang="en-US" altLang="en-US" sz="3200" dirty="0" err="1" smtClean="0"/>
              <a:t>InfernoRDN</a:t>
            </a:r>
            <a:endParaRPr lang="en-US" altLang="en-US" sz="3200" dirty="0"/>
          </a:p>
        </p:txBody>
      </p:sp>
      <p:sp>
        <p:nvSpPr>
          <p:cNvPr id="37895" name="AutoShape 7"/>
          <p:cNvSpPr>
            <a:spLocks noChangeArrowheads="1"/>
          </p:cNvSpPr>
          <p:nvPr/>
        </p:nvSpPr>
        <p:spPr bwMode="auto">
          <a:xfrm>
            <a:off x="838200" y="1371600"/>
            <a:ext cx="2590800" cy="1143000"/>
          </a:xfrm>
          <a:prstGeom prst="flowChartAlternateProcess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838200" y="1385888"/>
            <a:ext cx="25146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/>
              <a:t>Data Loading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1200"/>
              <a:t> Peptide abundance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1200"/>
              <a:t> Peptide-Protein relations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1200"/>
              <a:t> Factors</a:t>
            </a:r>
          </a:p>
        </p:txBody>
      </p:sp>
      <p:sp>
        <p:nvSpPr>
          <p:cNvPr id="37898" name="AutoShape 10"/>
          <p:cNvSpPr>
            <a:spLocks noChangeArrowheads="1"/>
          </p:cNvSpPr>
          <p:nvPr/>
        </p:nvSpPr>
        <p:spPr bwMode="auto">
          <a:xfrm>
            <a:off x="838200" y="3124200"/>
            <a:ext cx="2590800" cy="1143000"/>
          </a:xfrm>
          <a:prstGeom prst="flowChartAlternateProcess">
            <a:avLst/>
          </a:prstGeom>
          <a:solidFill>
            <a:srgbClr val="B1C8E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838200" y="3200400"/>
            <a:ext cx="28194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/>
              <a:t>Variance Stabilization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1200"/>
              <a:t> log2 or log10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1200"/>
              <a:t> Bias (additive/multiplicative)</a:t>
            </a:r>
          </a:p>
        </p:txBody>
      </p:sp>
      <p:sp>
        <p:nvSpPr>
          <p:cNvPr id="37900" name="Line 12"/>
          <p:cNvSpPr>
            <a:spLocks noChangeShapeType="1"/>
          </p:cNvSpPr>
          <p:nvPr/>
        </p:nvSpPr>
        <p:spPr bwMode="auto">
          <a:xfrm>
            <a:off x="2057400" y="25146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AutoShape 13"/>
          <p:cNvSpPr>
            <a:spLocks noChangeArrowheads="1"/>
          </p:cNvSpPr>
          <p:nvPr/>
        </p:nvSpPr>
        <p:spPr bwMode="auto">
          <a:xfrm>
            <a:off x="3962400" y="5029200"/>
            <a:ext cx="2590800" cy="1295400"/>
          </a:xfrm>
          <a:prstGeom prst="flowChartAlternateProcess">
            <a:avLst/>
          </a:prstGeom>
          <a:solidFill>
            <a:srgbClr val="DEE1B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3962400" y="5105400"/>
            <a:ext cx="25146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/>
              <a:t>Replicate Normalization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1200"/>
              <a:t> Linear Regression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1200"/>
              <a:t> Loess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1200"/>
              <a:t> Quantile</a:t>
            </a:r>
          </a:p>
        </p:txBody>
      </p:sp>
      <p:sp>
        <p:nvSpPr>
          <p:cNvPr id="37903" name="Line 15"/>
          <p:cNvSpPr>
            <a:spLocks noChangeShapeType="1"/>
          </p:cNvSpPr>
          <p:nvPr/>
        </p:nvSpPr>
        <p:spPr bwMode="auto">
          <a:xfrm>
            <a:off x="2057400" y="42672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AutoShape 16"/>
          <p:cNvSpPr>
            <a:spLocks noChangeArrowheads="1"/>
          </p:cNvSpPr>
          <p:nvPr/>
        </p:nvSpPr>
        <p:spPr bwMode="auto">
          <a:xfrm>
            <a:off x="3962400" y="3352800"/>
            <a:ext cx="2590800" cy="1295400"/>
          </a:xfrm>
          <a:prstGeom prst="flowChartAlternateProcess">
            <a:avLst/>
          </a:prstGeom>
          <a:solidFill>
            <a:srgbClr val="CCE3B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3962400" y="3429000"/>
            <a:ext cx="2590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/>
              <a:t>Global Normalization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1200"/>
              <a:t> Central tendency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1200"/>
              <a:t> Median absolute Deviation     (MAD)</a:t>
            </a:r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>
            <a:off x="3429000" y="563880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AutoShape 19"/>
          <p:cNvSpPr>
            <a:spLocks noChangeArrowheads="1"/>
          </p:cNvSpPr>
          <p:nvPr/>
        </p:nvSpPr>
        <p:spPr bwMode="auto">
          <a:xfrm>
            <a:off x="838200" y="4800600"/>
            <a:ext cx="2590800" cy="1524000"/>
          </a:xfrm>
          <a:prstGeom prst="flowChartAlternate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8" name="Text Box 20"/>
          <p:cNvSpPr txBox="1">
            <a:spLocks noChangeArrowheads="1"/>
          </p:cNvSpPr>
          <p:nvPr/>
        </p:nvSpPr>
        <p:spPr bwMode="auto">
          <a:xfrm>
            <a:off x="838200" y="4876800"/>
            <a:ext cx="2514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/>
              <a:t>Investigative Plots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1200"/>
              <a:t> Histograms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1200"/>
              <a:t> Boxplots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1200"/>
              <a:t> Correlation diagrams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1200"/>
              <a:t> MA Plots</a:t>
            </a:r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 flipV="1">
            <a:off x="5181600" y="4648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AutoShape 22"/>
          <p:cNvSpPr>
            <a:spLocks noChangeArrowheads="1"/>
          </p:cNvSpPr>
          <p:nvPr/>
        </p:nvSpPr>
        <p:spPr bwMode="auto">
          <a:xfrm>
            <a:off x="7010400" y="3733800"/>
            <a:ext cx="2057400" cy="1447800"/>
          </a:xfrm>
          <a:prstGeom prst="flowChartAlternateProcess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Text Box 23"/>
          <p:cNvSpPr txBox="1">
            <a:spLocks noChangeArrowheads="1"/>
          </p:cNvSpPr>
          <p:nvPr/>
        </p:nvSpPr>
        <p:spPr bwMode="auto">
          <a:xfrm>
            <a:off x="7162800" y="3810000"/>
            <a:ext cx="15240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/>
              <a:t>Impute Missing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200"/>
              <a:t> Substitute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200"/>
              <a:t> Average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200"/>
              <a:t> KNNimpute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200"/>
              <a:t> SVDimpute etc.</a:t>
            </a:r>
          </a:p>
        </p:txBody>
      </p:sp>
      <p:sp>
        <p:nvSpPr>
          <p:cNvPr id="37913" name="AutoShape 25"/>
          <p:cNvSpPr>
            <a:spLocks noChangeArrowheads="1"/>
          </p:cNvSpPr>
          <p:nvPr/>
        </p:nvSpPr>
        <p:spPr bwMode="auto">
          <a:xfrm>
            <a:off x="3962400" y="1371600"/>
            <a:ext cx="2590800" cy="1447800"/>
          </a:xfrm>
          <a:prstGeom prst="flowChartAlternateProcess">
            <a:avLst/>
          </a:prstGeom>
          <a:solidFill>
            <a:srgbClr val="B0EEC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4" name="Text Box 26"/>
          <p:cNvSpPr txBox="1">
            <a:spLocks noChangeArrowheads="1"/>
          </p:cNvSpPr>
          <p:nvPr/>
        </p:nvSpPr>
        <p:spPr bwMode="auto">
          <a:xfrm>
            <a:off x="3962400" y="1371600"/>
            <a:ext cx="2514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/>
              <a:t>Rollup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1200"/>
              <a:t> RRollup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1200"/>
              <a:t> ZRollup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1200"/>
              <a:t> QRollup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sz="1200"/>
              <a:t> Rollup Plots</a:t>
            </a:r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 flipV="1">
            <a:off x="5181600" y="28194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AutoShape 28"/>
          <p:cNvSpPr>
            <a:spLocks noChangeArrowheads="1"/>
          </p:cNvSpPr>
          <p:nvPr/>
        </p:nvSpPr>
        <p:spPr bwMode="auto">
          <a:xfrm>
            <a:off x="7010400" y="1143000"/>
            <a:ext cx="2057400" cy="914400"/>
          </a:xfrm>
          <a:prstGeom prst="flowChartAlternateProcess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7086600" y="1219200"/>
            <a:ext cx="1981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/>
              <a:t>Statistical Tests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200"/>
              <a:t>  ANOVA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200"/>
              <a:t> Mix Models</a:t>
            </a:r>
          </a:p>
        </p:txBody>
      </p:sp>
      <p:sp>
        <p:nvSpPr>
          <p:cNvPr id="37918" name="AutoShape 30"/>
          <p:cNvSpPr>
            <a:spLocks noChangeArrowheads="1"/>
          </p:cNvSpPr>
          <p:nvPr/>
        </p:nvSpPr>
        <p:spPr bwMode="auto">
          <a:xfrm>
            <a:off x="6629400" y="1600200"/>
            <a:ext cx="304800" cy="3810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AutoShape 31"/>
          <p:cNvSpPr>
            <a:spLocks noChangeArrowheads="1"/>
          </p:cNvSpPr>
          <p:nvPr/>
        </p:nvSpPr>
        <p:spPr bwMode="auto">
          <a:xfrm>
            <a:off x="7010400" y="2209800"/>
            <a:ext cx="2057400" cy="1371600"/>
          </a:xfrm>
          <a:prstGeom prst="flowChartAlternate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0" name="Text Box 32"/>
          <p:cNvSpPr txBox="1">
            <a:spLocks noChangeArrowheads="1"/>
          </p:cNvSpPr>
          <p:nvPr/>
        </p:nvSpPr>
        <p:spPr bwMode="auto">
          <a:xfrm>
            <a:off x="7086600" y="2286000"/>
            <a:ext cx="1981200" cy="1281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/>
              <a:t>Misc Analytical Methods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200"/>
              <a:t> PCA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200"/>
              <a:t> PLS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200"/>
              <a:t> Heatmaps (kmeans, hierachical)</a:t>
            </a:r>
          </a:p>
        </p:txBody>
      </p:sp>
      <p:sp>
        <p:nvSpPr>
          <p:cNvPr id="37921" name="AutoShape 33"/>
          <p:cNvSpPr>
            <a:spLocks noChangeArrowheads="1"/>
          </p:cNvSpPr>
          <p:nvPr/>
        </p:nvSpPr>
        <p:spPr bwMode="auto">
          <a:xfrm>
            <a:off x="6629400" y="2667000"/>
            <a:ext cx="304800" cy="3810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AutoShape 34"/>
          <p:cNvSpPr>
            <a:spLocks noChangeArrowheads="1"/>
          </p:cNvSpPr>
          <p:nvPr/>
        </p:nvSpPr>
        <p:spPr bwMode="auto">
          <a:xfrm>
            <a:off x="6629400" y="4191000"/>
            <a:ext cx="304800" cy="3810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3" name="AutoShape 35"/>
          <p:cNvSpPr>
            <a:spLocks noChangeArrowheads="1"/>
          </p:cNvSpPr>
          <p:nvPr/>
        </p:nvSpPr>
        <p:spPr bwMode="auto">
          <a:xfrm>
            <a:off x="7010400" y="5334000"/>
            <a:ext cx="2057400" cy="990600"/>
          </a:xfrm>
          <a:prstGeom prst="flowChartAlternateProcess">
            <a:avLst/>
          </a:prstGeom>
          <a:solidFill>
            <a:srgbClr val="66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4" name="Text Box 36"/>
          <p:cNvSpPr txBox="1">
            <a:spLocks noChangeArrowheads="1"/>
          </p:cNvSpPr>
          <p:nvPr/>
        </p:nvSpPr>
        <p:spPr bwMode="auto">
          <a:xfrm>
            <a:off x="7086600" y="5410200"/>
            <a:ext cx="198120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b="1"/>
              <a:t>Other Features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200"/>
              <a:t> Filter ANOVA results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200"/>
              <a:t> Save session</a:t>
            </a:r>
          </a:p>
        </p:txBody>
      </p:sp>
      <p:sp>
        <p:nvSpPr>
          <p:cNvPr id="37925" name="AutoShape 37"/>
          <p:cNvSpPr>
            <a:spLocks noChangeArrowheads="1"/>
          </p:cNvSpPr>
          <p:nvPr/>
        </p:nvSpPr>
        <p:spPr bwMode="auto">
          <a:xfrm>
            <a:off x="6629400" y="5715000"/>
            <a:ext cx="304800" cy="3810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Goals of a downstream tool in Proteomics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Identify problematic datasets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Normalize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Remove systematic bias and variation due to technical artifacts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Rolling up to proteins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Hypothesis testing and feature discovery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Fixed effects (treatment)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Random effects (different LC columns, Batch)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Unbalanced data (due to missing)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PCA / PLS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Clustering (Hierarchical / K-means)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Goals of a downstream tool in Proteomics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534400" cy="106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Identify problematic datasets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Correlation Plots</a:t>
            </a: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24088"/>
            <a:ext cx="1981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25" y="2909888"/>
            <a:ext cx="4752975" cy="354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5105400" y="2452688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4572000" y="64008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Dataset Names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 rot="5400000">
            <a:off x="7493000" y="4052888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Dataset Names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3962400" y="1995488"/>
            <a:ext cx="2500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Outlier dataset</a:t>
            </a: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263525" y="4086225"/>
            <a:ext cx="2819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/>
              <a:t>Color legend with overlaid histogram of correlation values</a:t>
            </a:r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V="1">
            <a:off x="1219200" y="3592513"/>
            <a:ext cx="169863" cy="469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9" grpId="0" animBg="1"/>
      <p:bldP spid="30730" grpId="0"/>
      <p:bldP spid="30731" grpId="0"/>
      <p:bldP spid="30732" grpId="0"/>
      <p:bldP spid="30733" grpId="0"/>
      <p:bldP spid="307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Goals of a downstream tool in Proteomics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6988"/>
            <a:ext cx="8229600" cy="1855787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Identify problematic datasets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Normalize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Remove systematic bias and variation due to technical artifacts</a:t>
            </a:r>
          </a:p>
        </p:txBody>
      </p:sp>
      <p:pic>
        <p:nvPicPr>
          <p:cNvPr id="28677" name="Picture 5" descr="AdjustedDat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046413"/>
            <a:ext cx="3468688" cy="315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8" name="Picture 6" descr="ArrayA_Array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35052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1905000" y="6324600"/>
            <a:ext cx="127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Dataset 1</a:t>
            </a: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 rot="-5400000">
            <a:off x="-131762" y="4522787"/>
            <a:ext cx="127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Dataset 2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6502400" y="6324600"/>
            <a:ext cx="1270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/>
              <a:t>Dataset 1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3505200" y="5562600"/>
            <a:ext cx="795338" cy="457200"/>
          </a:xfrm>
          <a:prstGeom prst="rect">
            <a:avLst/>
          </a:prstGeom>
          <a:gradFill rotWithShape="1">
            <a:gsLst>
              <a:gs pos="0">
                <a:schemeClr val="bg1">
                  <a:alpha val="75000"/>
                </a:schemeClr>
              </a:gs>
              <a:gs pos="100000">
                <a:schemeClr val="bg1">
                  <a:gamma/>
                  <a:shade val="98431"/>
                  <a:invGamma/>
                  <a:alpha val="75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Raw</a:t>
            </a:r>
          </a:p>
        </p:txBody>
      </p:sp>
      <p:sp>
        <p:nvSpPr>
          <p:cNvPr id="28685" name="Text Box 13"/>
          <p:cNvSpPr txBox="1">
            <a:spLocks noChangeArrowheads="1"/>
          </p:cNvSpPr>
          <p:nvPr/>
        </p:nvSpPr>
        <p:spPr bwMode="auto">
          <a:xfrm>
            <a:off x="6934200" y="5562600"/>
            <a:ext cx="1728788" cy="457200"/>
          </a:xfrm>
          <a:prstGeom prst="rect">
            <a:avLst/>
          </a:prstGeom>
          <a:gradFill rotWithShape="1">
            <a:gsLst>
              <a:gs pos="0">
                <a:schemeClr val="bg1">
                  <a:alpha val="75000"/>
                </a:schemeClr>
              </a:gs>
              <a:gs pos="100000">
                <a:schemeClr val="bg1">
                  <a:gamma/>
                  <a:shade val="98431"/>
                  <a:invGamma/>
                  <a:alpha val="75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Normalized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Goals of a downstream tool in Proteomics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/>
              <a:t>Identify problematic datasets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Normalize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Remove systematic bias and variation due to technical artifacts</a:t>
            </a:r>
          </a:p>
          <a:p>
            <a:pPr>
              <a:lnSpc>
                <a:spcPct val="80000"/>
              </a:lnSpc>
            </a:pPr>
            <a:r>
              <a:rPr lang="en-US" altLang="en-US" sz="2800"/>
              <a:t>Rolling up to proteins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" t="66182" b="2937"/>
          <a:stretch>
            <a:fillRect/>
          </a:stretch>
        </p:blipFill>
        <p:spPr bwMode="auto">
          <a:xfrm>
            <a:off x="914400" y="4724400"/>
            <a:ext cx="7543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" b="69812"/>
          <a:stretch>
            <a:fillRect/>
          </a:stretch>
        </p:blipFill>
        <p:spPr bwMode="auto">
          <a:xfrm>
            <a:off x="914400" y="3276600"/>
            <a:ext cx="7543800" cy="17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962400" y="6400800"/>
            <a:ext cx="1387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Datasets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7391400" y="4191000"/>
            <a:ext cx="795338" cy="457200"/>
          </a:xfrm>
          <a:prstGeom prst="rect">
            <a:avLst/>
          </a:prstGeom>
          <a:gradFill rotWithShape="1">
            <a:gsLst>
              <a:gs pos="0">
                <a:schemeClr val="bg1">
                  <a:alpha val="75000"/>
                </a:schemeClr>
              </a:gs>
              <a:gs pos="100000">
                <a:schemeClr val="bg1">
                  <a:gamma/>
                  <a:shade val="98431"/>
                  <a:invGamma/>
                  <a:alpha val="75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Raw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7069138" y="5715000"/>
            <a:ext cx="1117600" cy="457200"/>
          </a:xfrm>
          <a:prstGeom prst="rect">
            <a:avLst/>
          </a:prstGeom>
          <a:gradFill rotWithShape="1">
            <a:gsLst>
              <a:gs pos="0">
                <a:schemeClr val="bg1">
                  <a:alpha val="75000"/>
                </a:schemeClr>
              </a:gs>
              <a:gs pos="100000">
                <a:schemeClr val="bg1">
                  <a:gamma/>
                  <a:shade val="98431"/>
                  <a:invGamma/>
                  <a:alpha val="7500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/>
              <a:t>Scaled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760</Words>
  <Application>Microsoft Office PowerPoint</Application>
  <PresentationFormat>On-screen Show (4:3)</PresentationFormat>
  <Paragraphs>256</Paragraphs>
  <Slides>23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Default Design</vt:lpstr>
      <vt:lpstr>InfernoRDN (previously DAnTE)</vt:lpstr>
      <vt:lpstr>Where does InfernoRDN fit in?</vt:lpstr>
      <vt:lpstr>InfernoRDN</vt:lpstr>
      <vt:lpstr>InfernoRDN is simply DAnTE re-branded</vt:lpstr>
      <vt:lpstr>Analysis Flow in InfernoRDN</vt:lpstr>
      <vt:lpstr>Goals of a downstream tool in Proteomics</vt:lpstr>
      <vt:lpstr>Goals of a downstream tool in Proteomics</vt:lpstr>
      <vt:lpstr>Goals of a downstream tool in Proteomics</vt:lpstr>
      <vt:lpstr>Goals of a downstream tool in Proteomics</vt:lpstr>
      <vt:lpstr>Example dataset</vt:lpstr>
      <vt:lpstr>Example dataset</vt:lpstr>
      <vt:lpstr>Outline of the Analysis of Data</vt:lpstr>
      <vt:lpstr>Data loading example</vt:lpstr>
      <vt:lpstr>Correlations</vt:lpstr>
      <vt:lpstr>Normalizing - Box Plot Views</vt:lpstr>
      <vt:lpstr>Diagnostic plots for Linear Regression</vt:lpstr>
      <vt:lpstr>Rolling Up Peptides to Protein Abundance</vt:lpstr>
      <vt:lpstr>Heatmaps of Protein Abundance</vt:lpstr>
      <vt:lpstr>Heatmaps of Peptide Abundance</vt:lpstr>
      <vt:lpstr>Complete InfernoRDN Feature List</vt:lpstr>
      <vt:lpstr>Complete InfernoRDN Feature List</vt:lpstr>
      <vt:lpstr>To be added…</vt:lpstr>
      <vt:lpstr>Acknowledgements</vt:lpstr>
    </vt:vector>
  </TitlesOfParts>
  <Company>Pacific Northwest National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DAnTE</dc:title>
  <dc:creator>Ashoka Polpitiya</dc:creator>
  <cp:lastModifiedBy>Matthew Monroe</cp:lastModifiedBy>
  <cp:revision>137</cp:revision>
  <dcterms:created xsi:type="dcterms:W3CDTF">2007-10-25T03:50:55Z</dcterms:created>
  <dcterms:modified xsi:type="dcterms:W3CDTF">2014-10-03T18:06:28Z</dcterms:modified>
</cp:coreProperties>
</file>