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72" r:id="rId5"/>
    <p:sldId id="257" r:id="rId6"/>
    <p:sldId id="258" r:id="rId7"/>
    <p:sldId id="261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1F435-1C25-47E3-B1DB-98D5E921C0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8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E19C8-9324-4C01-B427-18D3FBC9A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36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6724A-3320-4C95-884E-5E7975D28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3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A2005-BC72-4658-AB4B-4588CF0BB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B4E42-1A36-4982-9E0C-48E5F1EF4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8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02BFA-644A-44BB-B231-4E54F25F1D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9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735C8-5F0B-4352-9420-C5B7F13E8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20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21117-4F0D-4060-8320-93AA3411FC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6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4BAA-BC7A-4A43-83E3-23ACC1940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00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ECCF9-6419-4E64-ABD8-95028D924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E9140C-79C0-4E15-B730-FCCE80B35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F4A5EB-A681-41E7-9C50-7866CEB624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Instructions to Run a sample dataset in </a:t>
            </a:r>
            <a:r>
              <a:rPr lang="en-US" altLang="en-US" sz="4000" dirty="0" err="1" smtClean="0"/>
              <a:t>InfernoRDN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800" dirty="0" smtClean="0"/>
              <a:t>(previously </a:t>
            </a:r>
            <a:r>
              <a:rPr lang="en-US" altLang="en-US" sz="2800" dirty="0" err="1" smtClean="0"/>
              <a:t>DAnTE</a:t>
            </a:r>
            <a:r>
              <a:rPr lang="en-US" altLang="en-US" sz="2800" dirty="0" smtClean="0"/>
              <a:t>)</a:t>
            </a:r>
            <a:endParaRPr lang="en-US" alt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Ashoka Polpitiya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plots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Q-Q plots </a:t>
            </a:r>
            <a:r>
              <a:rPr lang="en-US" altLang="en-US" sz="1800"/>
              <a:t>(Menu: Plot </a:t>
            </a:r>
            <a:r>
              <a:rPr lang="en-US" altLang="en-US" sz="1800">
                <a:sym typeface="Wingdings" pitchFamily="2" charset="2"/>
              </a:rPr>
              <a:t> Q-Q Plot)</a:t>
            </a:r>
            <a:endParaRPr lang="en-US" altLang="en-US" sz="1800"/>
          </a:p>
          <a:p>
            <a:r>
              <a:rPr lang="en-US" altLang="en-US"/>
              <a:t>Histograms </a:t>
            </a:r>
            <a:r>
              <a:rPr lang="en-US" altLang="en-US" sz="1800"/>
              <a:t>(Menu: Plot </a:t>
            </a:r>
            <a:r>
              <a:rPr lang="en-US" altLang="en-US" sz="1800">
                <a:sym typeface="Wingdings" pitchFamily="2" charset="2"/>
              </a:rPr>
              <a:t> Histograms)</a:t>
            </a:r>
          </a:p>
          <a:p>
            <a:r>
              <a:rPr lang="en-US" altLang="en-US">
                <a:sym typeface="Wingdings" pitchFamily="2" charset="2"/>
              </a:rPr>
              <a:t>Boxplots </a:t>
            </a:r>
            <a:r>
              <a:rPr lang="en-US" altLang="en-US" sz="1800"/>
              <a:t>(Menu: Plot </a:t>
            </a:r>
            <a:r>
              <a:rPr lang="en-US" altLang="en-US" sz="1800">
                <a:sym typeface="Wingdings" pitchFamily="2" charset="2"/>
              </a:rPr>
              <a:t> Boxplots)</a:t>
            </a:r>
            <a:endParaRPr lang="en-US" altLang="en-US" sz="1800"/>
          </a:p>
          <a:p>
            <a:r>
              <a:rPr lang="en-US" altLang="en-US"/>
              <a:t>…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Lets perform a central tendency adjustment</a:t>
            </a:r>
          </a:p>
          <a:p>
            <a:pPr>
              <a:buFontTx/>
              <a:buNone/>
            </a:pPr>
            <a:r>
              <a:rPr lang="en-US" altLang="en-US" sz="1800"/>
              <a:t> 	Menu: Pre-Process </a:t>
            </a:r>
            <a:r>
              <a:rPr lang="en-US" altLang="en-US" sz="1800">
                <a:sym typeface="Wingdings" pitchFamily="2" charset="2"/>
              </a:rPr>
              <a:t> Central Tendency</a:t>
            </a:r>
          </a:p>
          <a:p>
            <a:pPr>
              <a:buFontTx/>
              <a:buNone/>
            </a:pPr>
            <a:endParaRPr lang="en-US" altLang="en-US" sz="180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38400"/>
            <a:ext cx="2749550" cy="3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Normalization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36750"/>
            <a:ext cx="404812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36750"/>
            <a:ext cx="3962400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057400" y="48006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Before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553200" y="4800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After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Rollup to proteins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62200"/>
            <a:ext cx="472440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269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Menu: Rollup </a:t>
            </a:r>
            <a:r>
              <a:rPr lang="en-US" altLang="en-US">
                <a:sym typeface="Wingdings" pitchFamily="2" charset="2"/>
              </a:rPr>
              <a:t> RRollup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Plot rollup results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222091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472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Menu: Plot </a:t>
            </a:r>
            <a:r>
              <a:rPr lang="en-US" altLang="en-US">
                <a:sym typeface="Wingdings" pitchFamily="2" charset="2"/>
              </a:rPr>
              <a:t> Protein Rollup</a:t>
            </a:r>
            <a:endParaRPr lang="en-US" alt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56388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ANOVA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3429000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93725" y="1179513"/>
            <a:ext cx="2947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Menu: Statistics </a:t>
            </a:r>
            <a:r>
              <a:rPr lang="en-US" altLang="en-US">
                <a:sym typeface="Wingdings" pitchFamily="2" charset="2"/>
              </a:rPr>
              <a:t> ANOVA</a:t>
            </a:r>
            <a:endParaRPr lang="en-US" altLang="en-US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5005388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257800" y="5410200"/>
            <a:ext cx="268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Results – p and q values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41325" y="6248400"/>
            <a:ext cx="8245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/>
              <a:t>Note: ANOVA results are similar to t-test in this case since there are only two conditions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Filter based on p-value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09800"/>
            <a:ext cx="22764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Menu: Tools </a:t>
            </a:r>
            <a:r>
              <a:rPr lang="en-US" altLang="en-US">
                <a:sym typeface="Wingdings" pitchFamily="2" charset="2"/>
              </a:rPr>
              <a:t> p/q-value Filter</a:t>
            </a:r>
            <a:endParaRPr lang="en-US" alt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562600" y="35814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ym typeface="Wingdings" pitchFamily="2" charset="2"/>
              </a:rPr>
              <a:t> results in 59 proteins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heatmap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 ‘Filtered Data’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5257800" y="175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Menu: Plot </a:t>
            </a:r>
            <a:r>
              <a:rPr lang="en-US" altLang="en-US">
                <a:sym typeface="Wingdings" pitchFamily="2" charset="2"/>
              </a:rPr>
              <a:t> Heatmap</a:t>
            </a:r>
            <a:endParaRPr lang="en-US" altLang="en-US"/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62200"/>
            <a:ext cx="4614863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3086100" cy="403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4419600" y="6335713"/>
            <a:ext cx="4164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K-means cluster heatmap of 59 significant proteins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altLang="en-US"/>
              <a:t>Two conditions – A and B</a:t>
            </a:r>
          </a:p>
          <a:p>
            <a:r>
              <a:rPr lang="en-US" altLang="en-US"/>
              <a:t>Each condition has three samples run in duplicates.</a:t>
            </a:r>
          </a:p>
          <a:p>
            <a:r>
              <a:rPr lang="en-US" altLang="en-US"/>
              <a:t>This results in 12 runs in the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Related files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MT_AbundanceData.csv : MassTags (peptides) and their abundance values.</a:t>
            </a:r>
          </a:p>
          <a:p>
            <a:r>
              <a:rPr lang="en-US" altLang="en-US"/>
              <a:t>ProtInfo.csv : MassTags to Protein relationships.</a:t>
            </a:r>
          </a:p>
          <a:p>
            <a:r>
              <a:rPr lang="en-US" altLang="en-US"/>
              <a:t>bioinformatics_supplement.dnt : Session file saved with the resulting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analysis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Data loading</a:t>
            </a:r>
          </a:p>
          <a:p>
            <a:r>
              <a:rPr lang="en-US" altLang="en-US" sz="2000"/>
              <a:t>Factor definitions</a:t>
            </a:r>
          </a:p>
          <a:p>
            <a:r>
              <a:rPr lang="en-US" altLang="en-US" sz="2000"/>
              <a:t>Log transform</a:t>
            </a:r>
          </a:p>
          <a:p>
            <a:r>
              <a:rPr lang="en-US" altLang="en-US" sz="2000"/>
              <a:t>Correlation plot</a:t>
            </a:r>
          </a:p>
          <a:p>
            <a:r>
              <a:rPr lang="en-US" altLang="en-US" sz="2000"/>
              <a:t>Normalization</a:t>
            </a:r>
          </a:p>
          <a:p>
            <a:pPr lvl="1"/>
            <a:r>
              <a:rPr lang="en-US" altLang="en-US" sz="1800"/>
              <a:t>Central tendency adjustment</a:t>
            </a:r>
          </a:p>
          <a:p>
            <a:r>
              <a:rPr lang="en-US" altLang="en-US" sz="2000"/>
              <a:t>Rollup to proteins</a:t>
            </a:r>
          </a:p>
          <a:p>
            <a:r>
              <a:rPr lang="en-US" altLang="en-US" sz="2000"/>
              <a:t>Plot rollup results</a:t>
            </a:r>
          </a:p>
          <a:p>
            <a:r>
              <a:rPr lang="en-US" altLang="en-US" sz="2000"/>
              <a:t>ANOVA on proteins</a:t>
            </a:r>
          </a:p>
          <a:p>
            <a:r>
              <a:rPr lang="en-US" altLang="en-US" sz="2000"/>
              <a:t>Filter proteins with p &lt; 0.05</a:t>
            </a:r>
          </a:p>
          <a:p>
            <a:r>
              <a:rPr lang="en-US" altLang="en-US" sz="2000"/>
              <a:t>Cluster heatmap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838575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11400"/>
            <a:ext cx="3810000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loading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22325" y="1484313"/>
            <a:ext cx="4073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Menu: File </a:t>
            </a:r>
            <a:r>
              <a:rPr lang="en-US" altLang="en-US">
                <a:sym typeface="Wingdings" pitchFamily="2" charset="2"/>
              </a:rPr>
              <a:t> Open  Expression File</a:t>
            </a:r>
            <a:endParaRPr lang="en-US" alt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1812925" y="59436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6477000" y="59436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loading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22325" y="1484313"/>
            <a:ext cx="474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Menu: File </a:t>
            </a:r>
            <a:r>
              <a:rPr lang="en-US" altLang="en-US">
                <a:sym typeface="Wingdings" pitchFamily="2" charset="2"/>
              </a:rPr>
              <a:t> Open  MassTag -Protein File</a:t>
            </a:r>
            <a:endParaRPr lang="en-US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752600" y="5257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1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477000" y="5257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Step 2</a:t>
            </a:r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3886200" cy="23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438400"/>
            <a:ext cx="3886200" cy="23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 definitions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90913"/>
            <a:ext cx="3810000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05200"/>
            <a:ext cx="3733800" cy="297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57200" y="1295400"/>
            <a:ext cx="8153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Menu: Statistics </a:t>
            </a:r>
            <a:r>
              <a:rPr lang="en-US" altLang="en-US">
                <a:sym typeface="Wingdings" pitchFamily="2" charset="2"/>
              </a:rPr>
              <a:t> Define Factors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Define two factors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/>
              <a:t> Condition with two levels (A and B)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/>
              <a:t> Replicates with 6 levels (1 … 6, each corresponds to a sample)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transform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 the ‘Expressions’ table</a:t>
            </a:r>
          </a:p>
          <a:p>
            <a:pPr>
              <a:buFontTx/>
              <a:buNone/>
            </a:pPr>
            <a:r>
              <a:rPr lang="en-US" altLang="en-US"/>
              <a:t>	Menu: Pre-Process </a:t>
            </a:r>
            <a:r>
              <a:rPr lang="en-US" altLang="en-US">
                <a:sym typeface="Wingdings" pitchFamily="2" charset="2"/>
              </a:rPr>
              <a:t> Log Transform</a:t>
            </a:r>
            <a:endParaRPr lang="en-US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24860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plot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4819650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3962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232525" y="2170113"/>
            <a:ext cx="173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Possible outlier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477000" y="2590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93725" y="1408113"/>
            <a:ext cx="274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Menu: Plot </a:t>
            </a:r>
            <a:r>
              <a:rPr lang="en-US" altLang="en-US">
                <a:sym typeface="Wingdings" pitchFamily="2" charset="2"/>
              </a:rPr>
              <a:t> Correlation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304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Default Design</vt:lpstr>
      <vt:lpstr>Instructions to Run a sample dataset in InfernoRDN (previously DAnTE)</vt:lpstr>
      <vt:lpstr>Data</vt:lpstr>
      <vt:lpstr>Related files</vt:lpstr>
      <vt:lpstr>Summary of analysis</vt:lpstr>
      <vt:lpstr>Data loading</vt:lpstr>
      <vt:lpstr>Data loading</vt:lpstr>
      <vt:lpstr>Factor definitions</vt:lpstr>
      <vt:lpstr>Log transform</vt:lpstr>
      <vt:lpstr>Correlation plot</vt:lpstr>
      <vt:lpstr>Other plots</vt:lpstr>
      <vt:lpstr>Normalization</vt:lpstr>
      <vt:lpstr>Normalization</vt:lpstr>
      <vt:lpstr>Rollup to proteins</vt:lpstr>
      <vt:lpstr>Plot rollup results</vt:lpstr>
      <vt:lpstr>ANOVA</vt:lpstr>
      <vt:lpstr>Filter based on p-value</vt:lpstr>
      <vt:lpstr>Cluster heatmap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Ashoka Polpitiya</dc:creator>
  <cp:lastModifiedBy>Matthew Monroe</cp:lastModifiedBy>
  <cp:revision>35</cp:revision>
  <dcterms:created xsi:type="dcterms:W3CDTF">2008-01-30T23:59:22Z</dcterms:created>
  <dcterms:modified xsi:type="dcterms:W3CDTF">2014-10-03T18:04:38Z</dcterms:modified>
</cp:coreProperties>
</file>