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9" autoAdjust="0"/>
    <p:restoredTop sz="94660"/>
  </p:normalViewPr>
  <p:slideViewPr>
    <p:cSldViewPr snapToGrid="0">
      <p:cViewPr varScale="1">
        <p:scale>
          <a:sx n="74" d="100"/>
          <a:sy n="74" d="100"/>
        </p:scale>
        <p:origin x="90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AB697-9BDB-80AB-6453-87AD078A7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3843A6-CEF8-C683-C937-C4A82AEFE7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21612-9023-2E75-215D-CE7617171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B2B0B-F95B-4065-B0E6-98472F895DCC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6FE97-B9A3-5C65-5058-DC804D4F2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9E8AF-CD7E-4B4A-9811-925CA1194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6751-6542-41BA-85E0-F5172D1F1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799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614E7-CA2D-45AA-39ED-09F02F714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CB027C-CFC9-359D-24E6-F017D9BEEF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2A647-831F-3B96-C0ED-834CECAAC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B2B0B-F95B-4065-B0E6-98472F895DCC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4BAC6-62E5-972B-89CE-1CF88226B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25B1F-E62D-BFEA-C49C-C69777C38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6751-6542-41BA-85E0-F5172D1F1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191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0CB0A6-6B49-2F36-CA1E-2E243DB8AA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EFCCE9-187D-B314-C2A8-1EBAA150A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25971-2341-D9EC-0CDD-62FBD36BE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B2B0B-F95B-4065-B0E6-98472F895DCC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AB926-7885-5335-B9E4-80A9ECE4F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B632A-42CE-00DA-E718-1382191E5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6751-6542-41BA-85E0-F5172D1F1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527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CCEA2-10CC-CE96-664C-396A3B464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2CA8D-38C9-67D4-176A-92605CEDE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BDF97-6538-DC04-2150-49DF1D0A4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B2B0B-F95B-4065-B0E6-98472F895DCC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72330-4203-E4D5-6709-8150AB96E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70815-878F-0635-FC7E-4EC7996AD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6751-6542-41BA-85E0-F5172D1F1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91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BB84D-1C9F-990D-A32B-A4DD411B9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5DE84-61C8-1058-C24D-44A9B23DC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02B76-EDDD-C037-5481-DB7DD185B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B2B0B-F95B-4065-B0E6-98472F895DCC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BE750-EBA3-AEFA-5842-15C0C651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91074-8127-9450-15BE-C33086585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6751-6542-41BA-85E0-F5172D1F1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624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414A0-9988-D340-816A-B2AA64D9A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64C64-4303-31BD-E0EB-6E140C3045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42533F-BF08-9C0F-0B2A-B64259936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A8BF72-3256-ABEB-7908-545627F0A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B2B0B-F95B-4065-B0E6-98472F895DCC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83CD84-22B1-F6B0-9558-5F2C8F3CC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D9B02B-CE87-5F93-4900-2BA3F73EC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6751-6542-41BA-85E0-F5172D1F1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908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67FD9-379E-4F0E-9907-163026C13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FE9C4-0A3B-CFDB-AE3B-914A499B2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7217-7AF6-8580-057C-B772209FE8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2A6EF5-D9B3-765B-EAD5-F2084499EC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43B98A-7247-3193-0858-25A2D09FFB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C569FC-F2F8-24C3-2FE9-3D87E5D0A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B2B0B-F95B-4065-B0E6-98472F895DCC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9B0EBF-2B3C-FDCC-B84B-D381DC6C0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D4E6A4-891D-E2C7-09CF-93D3A547D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6751-6542-41BA-85E0-F5172D1F1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45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F931E-6215-6CB2-2F21-ED7F3A0C7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89A0C7-D199-128B-2BB5-7080947CA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B2B0B-F95B-4065-B0E6-98472F895DCC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DE2428-64D3-3F76-6423-E6F0BB3FD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205151-E427-5085-8208-27939333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6751-6542-41BA-85E0-F5172D1F1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509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EFF2C6-98DB-2AFB-7C4D-54B37178E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B2B0B-F95B-4065-B0E6-98472F895DCC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753076-7F6D-ABDB-334B-52DA27AE3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D263F-1EEA-4D31-05D6-E8CEF0F7C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6751-6542-41BA-85E0-F5172D1F1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273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D4F7F-0E1B-6A9B-A71C-60D729FBA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51C83-BFA3-F48B-B128-635BD38A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BBADD-6784-48C8-F145-BD0B9F8E9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D049AF-E7D5-C7F2-617A-C298BA991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B2B0B-F95B-4065-B0E6-98472F895DCC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208AB-BC32-96EB-D7B9-54E8E63A5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45327-966F-144E-F95F-C09BC3CB5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6751-6542-41BA-85E0-F5172D1F1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504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C0CB9-91B3-8618-3A6D-9128BF46D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8C6D37-C3E6-DDD2-2629-D55DE13653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BC99E-2AF6-D6D1-E1BD-2F1D952A9A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D3F23F-DCE4-2022-0967-725BE39BC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B2B0B-F95B-4065-B0E6-98472F895DCC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491FB-3AF2-97B4-9100-FF6187C4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CEDEA-FC83-8894-7FB9-92216C5CF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6751-6542-41BA-85E0-F5172D1F1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528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DFAE4B-E997-E1EF-6F3A-87712DB5E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22985-0C85-FD4E-F0AB-FF71740F4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66731-8D1D-A75F-1EDE-25B63E351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EB2B0B-F95B-4065-B0E6-98472F895DCC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887DC-C14D-308A-8D1F-44E40D24B4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9E3E2-7571-48BB-E23A-2840DF6E08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A86751-6542-41BA-85E0-F5172D1F1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472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2.sv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10" Type="http://schemas.openxmlformats.org/officeDocument/2006/relationships/image" Target="../media/image10.sv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64025A0-FB01-7035-3A63-2D99A0DFEFF8}"/>
              </a:ext>
            </a:extLst>
          </p:cNvPr>
          <p:cNvSpPr/>
          <p:nvPr/>
        </p:nvSpPr>
        <p:spPr>
          <a:xfrm>
            <a:off x="879713" y="718566"/>
            <a:ext cx="1828800" cy="5524500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751464-88B3-ECEC-51A2-2BFEA2560B56}"/>
              </a:ext>
            </a:extLst>
          </p:cNvPr>
          <p:cNvSpPr txBox="1"/>
          <p:nvPr/>
        </p:nvSpPr>
        <p:spPr>
          <a:xfrm>
            <a:off x="1732887" y="1285453"/>
            <a:ext cx="10327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i="0" dirty="0">
                <a:solidFill>
                  <a:srgbClr val="E6EDF3"/>
                </a:solidFill>
                <a:effectLst/>
                <a:latin typeface="-apple-system"/>
              </a:rPr>
              <a:t>♾️</a:t>
            </a:r>
          </a:p>
        </p:txBody>
      </p:sp>
      <p:pic>
        <p:nvPicPr>
          <p:cNvPr id="5" name="Graphic 4" descr="Database with solid fill">
            <a:extLst>
              <a:ext uri="{FF2B5EF4-FFF2-40B4-BE49-F238E27FC236}">
                <a16:creationId xmlns:a16="http://schemas.microsoft.com/office/drawing/2014/main" id="{1896F44C-0934-B375-7C2E-C6DA9AD60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4875" y="2060728"/>
            <a:ext cx="914400" cy="914400"/>
          </a:xfrm>
          <a:prstGeom prst="rect">
            <a:avLst/>
          </a:prstGeom>
        </p:spPr>
      </p:pic>
      <p:pic>
        <p:nvPicPr>
          <p:cNvPr id="1026" name="Picture 2" descr="Llama 2本地运行指南和工具Ollama，已4k星 - 智源社区">
            <a:extLst>
              <a:ext uri="{FF2B5EF4-FFF2-40B4-BE49-F238E27FC236}">
                <a16:creationId xmlns:a16="http://schemas.microsoft.com/office/drawing/2014/main" id="{B614C74E-A6B0-1521-17EA-B54D6FB22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990" y="3048441"/>
            <a:ext cx="1046169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ownload Fastapi Logo Png And Vector Pdf Svg Ai Eps Free Riset | Images ...">
            <a:extLst>
              <a:ext uri="{FF2B5EF4-FFF2-40B4-BE49-F238E27FC236}">
                <a16:creationId xmlns:a16="http://schemas.microsoft.com/office/drawing/2014/main" id="{E5B05BDA-5B93-77CD-EF2B-B803B03F3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0" y="2838450"/>
            <a:ext cx="236220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ptimum + ONNX Runtime: 更容易、更快地训练你的 Hugging Face 模型 - 智源社区">
            <a:extLst>
              <a:ext uri="{FF2B5EF4-FFF2-40B4-BE49-F238E27FC236}">
                <a16:creationId xmlns:a16="http://schemas.microsoft.com/office/drawing/2014/main" id="{BEF50F7A-0200-7C0F-9AD2-B245A0143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874" y="4003828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D0D3C5B-A0BB-6AF5-8230-B386CBA6C4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83487" y="2656610"/>
            <a:ext cx="1314451" cy="1314451"/>
          </a:xfrm>
          <a:prstGeom prst="rect">
            <a:avLst/>
          </a:prstGeom>
        </p:spPr>
      </p:pic>
      <p:pic>
        <p:nvPicPr>
          <p:cNvPr id="37" name="Graphic 36" descr="Linear Graph with solid fill">
            <a:extLst>
              <a:ext uri="{FF2B5EF4-FFF2-40B4-BE49-F238E27FC236}">
                <a16:creationId xmlns:a16="http://schemas.microsoft.com/office/drawing/2014/main" id="{ADADB962-0BAA-2939-DF8C-23172CD8B7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34875" y="1029141"/>
            <a:ext cx="914400" cy="914400"/>
          </a:xfrm>
          <a:prstGeom prst="rect">
            <a:avLst/>
          </a:prstGeom>
        </p:spPr>
      </p:pic>
      <p:sp>
        <p:nvSpPr>
          <p:cNvPr id="48" name="Arrow: Left-Right 47">
            <a:extLst>
              <a:ext uri="{FF2B5EF4-FFF2-40B4-BE49-F238E27FC236}">
                <a16:creationId xmlns:a16="http://schemas.microsoft.com/office/drawing/2014/main" id="{3301E637-6AFE-7F15-E370-E3667E3B66F8}"/>
              </a:ext>
            </a:extLst>
          </p:cNvPr>
          <p:cNvSpPr/>
          <p:nvPr/>
        </p:nvSpPr>
        <p:spPr>
          <a:xfrm>
            <a:off x="3335274" y="3071520"/>
            <a:ext cx="1216152" cy="484632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Arrow: Left-Right 48">
            <a:extLst>
              <a:ext uri="{FF2B5EF4-FFF2-40B4-BE49-F238E27FC236}">
                <a16:creationId xmlns:a16="http://schemas.microsoft.com/office/drawing/2014/main" id="{45BFE34D-C744-DB59-EC63-6572A960113E}"/>
              </a:ext>
            </a:extLst>
          </p:cNvPr>
          <p:cNvSpPr/>
          <p:nvPr/>
        </p:nvSpPr>
        <p:spPr>
          <a:xfrm>
            <a:off x="7800792" y="3071520"/>
            <a:ext cx="1216152" cy="484632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" name="Graphic 50" descr="Wrench with solid fill">
            <a:extLst>
              <a:ext uri="{FF2B5EF4-FFF2-40B4-BE49-F238E27FC236}">
                <a16:creationId xmlns:a16="http://schemas.microsoft.com/office/drawing/2014/main" id="{32774A7F-7CCD-6E64-7E44-C2B7D9F50C3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34874" y="491865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649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CF12F5-FC04-4549-BBFA-729C8BC1D7ED}"/>
              </a:ext>
            </a:extLst>
          </p:cNvPr>
          <p:cNvSpPr txBox="1"/>
          <p:nvPr/>
        </p:nvSpPr>
        <p:spPr>
          <a:xfrm>
            <a:off x="2526082" y="1065654"/>
            <a:ext cx="10327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i="0" dirty="0">
                <a:solidFill>
                  <a:srgbClr val="E6EDF3"/>
                </a:solidFill>
                <a:effectLst/>
                <a:latin typeface="-apple-system"/>
              </a:rPr>
              <a:t>♾️</a:t>
            </a:r>
          </a:p>
        </p:txBody>
      </p:sp>
      <p:pic>
        <p:nvPicPr>
          <p:cNvPr id="4" name="Graphic 3" descr="Database with solid fill">
            <a:extLst>
              <a:ext uri="{FF2B5EF4-FFF2-40B4-BE49-F238E27FC236}">
                <a16:creationId xmlns:a16="http://schemas.microsoft.com/office/drawing/2014/main" id="{EBF590AD-F35D-999D-D7C3-AEDD224C13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94797" y="4708678"/>
            <a:ext cx="914400" cy="914400"/>
          </a:xfrm>
          <a:prstGeom prst="rect">
            <a:avLst/>
          </a:prstGeom>
        </p:spPr>
      </p:pic>
      <p:pic>
        <p:nvPicPr>
          <p:cNvPr id="5" name="Picture 2" descr="Llama 2本地运行指南和工具Ollama，已4k星 - 智源社区">
            <a:extLst>
              <a:ext uri="{FF2B5EF4-FFF2-40B4-BE49-F238E27FC236}">
                <a16:creationId xmlns:a16="http://schemas.microsoft.com/office/drawing/2014/main" id="{3E72CBB2-EB01-BFDF-480D-256D5AC8B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138" y="4708678"/>
            <a:ext cx="1046169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Download Fastapi Logo Png And Vector Pdf Svg Ai Eps Free Riset | Images ...">
            <a:extLst>
              <a:ext uri="{FF2B5EF4-FFF2-40B4-BE49-F238E27FC236}">
                <a16:creationId xmlns:a16="http://schemas.microsoft.com/office/drawing/2014/main" id="{6ED12C7E-378F-0AF7-2B27-C008853AB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0" y="1297721"/>
            <a:ext cx="236220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Optimum + ONNX Runtime: 更容易、更快地训练你的 Hugging Face 模型 - 智源社区">
            <a:extLst>
              <a:ext uri="{FF2B5EF4-FFF2-40B4-BE49-F238E27FC236}">
                <a16:creationId xmlns:a16="http://schemas.microsoft.com/office/drawing/2014/main" id="{C63C4691-1CF6-920E-C191-42783F4A3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248" y="4708678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 descr="Linear Graph with solid fill">
            <a:extLst>
              <a:ext uri="{FF2B5EF4-FFF2-40B4-BE49-F238E27FC236}">
                <a16:creationId xmlns:a16="http://schemas.microsoft.com/office/drawing/2014/main" id="{804F9163-7552-3EAB-5709-B81587D950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28070" y="809342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682503-FEB7-AE0C-AE46-94C3EFE60141}"/>
              </a:ext>
            </a:extLst>
          </p:cNvPr>
          <p:cNvSpPr txBox="1"/>
          <p:nvPr/>
        </p:nvSpPr>
        <p:spPr>
          <a:xfrm>
            <a:off x="4862472" y="2294253"/>
            <a:ext cx="10327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i="0" dirty="0">
                <a:solidFill>
                  <a:srgbClr val="E6EDF3"/>
                </a:solidFill>
                <a:effectLst/>
                <a:latin typeface="-apple-system"/>
              </a:rPr>
              <a:t>♾️</a:t>
            </a:r>
          </a:p>
        </p:txBody>
      </p:sp>
      <p:pic>
        <p:nvPicPr>
          <p:cNvPr id="11" name="Graphic 10" descr="Linear Graph with solid fill">
            <a:extLst>
              <a:ext uri="{FF2B5EF4-FFF2-40B4-BE49-F238E27FC236}">
                <a16:creationId xmlns:a16="http://schemas.microsoft.com/office/drawing/2014/main" id="{74E02AB5-63A5-3CFD-66C1-D73FB21B45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64460" y="2037941"/>
            <a:ext cx="914400" cy="914400"/>
          </a:xfrm>
          <a:prstGeom prst="rect">
            <a:avLst/>
          </a:prstGeom>
        </p:spPr>
      </p:pic>
      <p:sp>
        <p:nvSpPr>
          <p:cNvPr id="13" name="Arrow: Left 12">
            <a:extLst>
              <a:ext uri="{FF2B5EF4-FFF2-40B4-BE49-F238E27FC236}">
                <a16:creationId xmlns:a16="http://schemas.microsoft.com/office/drawing/2014/main" id="{E0E71AE4-0D6D-4E37-CA9F-0808F1AF55E6}"/>
              </a:ext>
            </a:extLst>
          </p:cNvPr>
          <p:cNvSpPr/>
          <p:nvPr/>
        </p:nvSpPr>
        <p:spPr>
          <a:xfrm>
            <a:off x="10267950" y="1288196"/>
            <a:ext cx="1495425" cy="747424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Request</a:t>
            </a:r>
            <a:endParaRPr lang="zh-CN" alt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7F1C5C4-F157-C6F7-F167-D815D70C68F2}"/>
              </a:ext>
            </a:extLst>
          </p:cNvPr>
          <p:cNvCxnSpPr>
            <a:cxnSpLocks/>
          </p:cNvCxnSpPr>
          <p:nvPr/>
        </p:nvCxnSpPr>
        <p:spPr>
          <a:xfrm flipH="1">
            <a:off x="1666875" y="3578552"/>
            <a:ext cx="2245395" cy="10950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Graphic 17" descr="Wrench with solid fill">
            <a:extLst>
              <a:ext uri="{FF2B5EF4-FFF2-40B4-BE49-F238E27FC236}">
                <a16:creationId xmlns:a16="http://schemas.microsoft.com/office/drawing/2014/main" id="{6BB1BE54-D3BF-4D59-7552-485249E2E61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0456" y="4708678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6E57F5F-804F-6E4B-64A4-6B0C6B1EFCC5}"/>
              </a:ext>
            </a:extLst>
          </p:cNvPr>
          <p:cNvSpPr txBox="1"/>
          <p:nvPr/>
        </p:nvSpPr>
        <p:spPr>
          <a:xfrm>
            <a:off x="1923871" y="1723438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Embedding</a:t>
            </a:r>
            <a:endParaRPr lang="zh-CN" alt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1AFE956-6B15-E47A-707A-3E64CA86D69B}"/>
              </a:ext>
            </a:extLst>
          </p:cNvPr>
          <p:cNvCxnSpPr>
            <a:cxnSpLocks/>
          </p:cNvCxnSpPr>
          <p:nvPr/>
        </p:nvCxnSpPr>
        <p:spPr>
          <a:xfrm flipH="1" flipV="1">
            <a:off x="3209197" y="1779990"/>
            <a:ext cx="1092810" cy="6548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36C26BD-CE92-6B8A-54D9-ED0CE53BC217}"/>
              </a:ext>
            </a:extLst>
          </p:cNvPr>
          <p:cNvSpPr txBox="1"/>
          <p:nvPr/>
        </p:nvSpPr>
        <p:spPr>
          <a:xfrm>
            <a:off x="3876149" y="2846789"/>
            <a:ext cx="2108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Re-rank</a:t>
            </a:r>
          </a:p>
          <a:p>
            <a:pPr algn="ctr"/>
            <a:r>
              <a:rPr lang="en-US" altLang="zh-CN" dirty="0"/>
              <a:t>Intent Identification</a:t>
            </a:r>
            <a:endParaRPr lang="zh-CN" alt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324715E-2F36-6D79-017E-74295A24DEA3}"/>
              </a:ext>
            </a:extLst>
          </p:cNvPr>
          <p:cNvCxnSpPr>
            <a:cxnSpLocks/>
          </p:cNvCxnSpPr>
          <p:nvPr/>
        </p:nvCxnSpPr>
        <p:spPr>
          <a:xfrm>
            <a:off x="2526082" y="2222331"/>
            <a:ext cx="223151" cy="24863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FB00B5C-FFD3-C0A1-AE82-439037977E7D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4552223" y="3543443"/>
            <a:ext cx="12115" cy="11652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BD10452-CFEE-EB61-8D8A-292791A49323}"/>
              </a:ext>
            </a:extLst>
          </p:cNvPr>
          <p:cNvCxnSpPr>
            <a:cxnSpLocks/>
          </p:cNvCxnSpPr>
          <p:nvPr/>
        </p:nvCxnSpPr>
        <p:spPr>
          <a:xfrm flipV="1">
            <a:off x="4994740" y="2222331"/>
            <a:ext cx="2949110" cy="26246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6B2F2F7-3FAF-E546-44E2-8A6E8081D569}"/>
              </a:ext>
            </a:extLst>
          </p:cNvPr>
          <p:cNvCxnSpPr>
            <a:cxnSpLocks/>
          </p:cNvCxnSpPr>
          <p:nvPr/>
        </p:nvCxnSpPr>
        <p:spPr>
          <a:xfrm>
            <a:off x="5023634" y="3696719"/>
            <a:ext cx="1024741" cy="11502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424EB33-3261-98B7-32F7-E0E3B0881717}"/>
              </a:ext>
            </a:extLst>
          </p:cNvPr>
          <p:cNvCxnSpPr>
            <a:cxnSpLocks/>
            <a:stCxn id="7" idx="1"/>
            <a:endCxn id="5" idx="3"/>
          </p:cNvCxnSpPr>
          <p:nvPr/>
        </p:nvCxnSpPr>
        <p:spPr>
          <a:xfrm flipH="1">
            <a:off x="5075307" y="5165878"/>
            <a:ext cx="8199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F812F818-DC89-F7CC-CEC8-288019A92686}"/>
              </a:ext>
            </a:extLst>
          </p:cNvPr>
          <p:cNvSpPr/>
          <p:nvPr/>
        </p:nvSpPr>
        <p:spPr>
          <a:xfrm rot="166126">
            <a:off x="1122391" y="5571511"/>
            <a:ext cx="3011482" cy="702384"/>
          </a:xfrm>
          <a:custGeom>
            <a:avLst/>
            <a:gdLst>
              <a:gd name="connsiteX0" fmla="*/ 0 w 2495550"/>
              <a:gd name="connsiteY0" fmla="*/ 66675 h 702384"/>
              <a:gd name="connsiteX1" fmla="*/ 647700 w 2495550"/>
              <a:gd name="connsiteY1" fmla="*/ 609600 h 702384"/>
              <a:gd name="connsiteX2" fmla="*/ 1657350 w 2495550"/>
              <a:gd name="connsiteY2" fmla="*/ 685800 h 702384"/>
              <a:gd name="connsiteX3" fmla="*/ 2181225 w 2495550"/>
              <a:gd name="connsiteY3" fmla="*/ 428625 h 702384"/>
              <a:gd name="connsiteX4" fmla="*/ 2495550 w 2495550"/>
              <a:gd name="connsiteY4" fmla="*/ 0 h 702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95550" h="702384">
                <a:moveTo>
                  <a:pt x="0" y="66675"/>
                </a:moveTo>
                <a:cubicBezTo>
                  <a:pt x="185737" y="286544"/>
                  <a:pt x="371475" y="506413"/>
                  <a:pt x="647700" y="609600"/>
                </a:cubicBezTo>
                <a:cubicBezTo>
                  <a:pt x="923925" y="712787"/>
                  <a:pt x="1401762" y="715963"/>
                  <a:pt x="1657350" y="685800"/>
                </a:cubicBezTo>
                <a:cubicBezTo>
                  <a:pt x="1912938" y="655637"/>
                  <a:pt x="2041525" y="542925"/>
                  <a:pt x="2181225" y="428625"/>
                </a:cubicBezTo>
                <a:cubicBezTo>
                  <a:pt x="2320925" y="314325"/>
                  <a:pt x="2411413" y="128587"/>
                  <a:pt x="2495550" y="0"/>
                </a:cubicBezTo>
              </a:path>
            </a:pathLst>
          </a:custGeom>
          <a:noFill/>
          <a:ln>
            <a:solidFill>
              <a:srgbClr val="156082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5897104-FF44-F3CF-CB9C-5AE4276925C8}"/>
              </a:ext>
            </a:extLst>
          </p:cNvPr>
          <p:cNvCxnSpPr>
            <a:cxnSpLocks/>
          </p:cNvCxnSpPr>
          <p:nvPr/>
        </p:nvCxnSpPr>
        <p:spPr>
          <a:xfrm flipH="1">
            <a:off x="5631248" y="1692121"/>
            <a:ext cx="1993119" cy="6021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082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d792d246-d363-40e2-82bc-6f0655128b68}" enabled="1" method="Standard" siteId="{372ee9e0-9ce0-4033-a64a-c07073a91ec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8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-apple-system</vt:lpstr>
      <vt:lpstr>等线</vt:lpstr>
      <vt:lpstr>等线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Wei-Wei Zheng</dc:creator>
  <cp:lastModifiedBy>Wei-Wei Zheng</cp:lastModifiedBy>
  <cp:revision>2</cp:revision>
  <dcterms:created xsi:type="dcterms:W3CDTF">2024-08-28T06:43:27Z</dcterms:created>
  <dcterms:modified xsi:type="dcterms:W3CDTF">2024-08-29T02:23:22Z</dcterms:modified>
</cp:coreProperties>
</file>