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F80B8-80B1-4DB0-B723-2A4D49A5179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2E3C-3F8F-4104-964E-CD188A76D7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Study Architecture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14488"/>
            <a:ext cx="8429684" cy="41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Case Study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ishpreet singh</dc:creator>
  <cp:lastModifiedBy>ishpreet singh</cp:lastModifiedBy>
  <cp:revision>6</cp:revision>
  <dcterms:created xsi:type="dcterms:W3CDTF">2022-01-15T21:01:11Z</dcterms:created>
  <dcterms:modified xsi:type="dcterms:W3CDTF">2022-01-16T19:28:43Z</dcterms:modified>
</cp:coreProperties>
</file>