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2F80B8-80B1-4DB0-B723-2A4D49A5179A}"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E2E3C-3F8F-4104-964E-CD188A76D7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2F80B8-80B1-4DB0-B723-2A4D49A5179A}"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E2E3C-3F8F-4104-964E-CD188A76D7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2F80B8-80B1-4DB0-B723-2A4D49A5179A}"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E2E3C-3F8F-4104-964E-CD188A76D7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2F80B8-80B1-4DB0-B723-2A4D49A5179A}"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E2E3C-3F8F-4104-964E-CD188A76D7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2F80B8-80B1-4DB0-B723-2A4D49A5179A}"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E2E3C-3F8F-4104-964E-CD188A76D7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2F80B8-80B1-4DB0-B723-2A4D49A5179A}"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E2E3C-3F8F-4104-964E-CD188A76D7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2F80B8-80B1-4DB0-B723-2A4D49A5179A}" type="datetimeFigureOut">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E2E3C-3F8F-4104-964E-CD188A76D7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2F80B8-80B1-4DB0-B723-2A4D49A5179A}" type="datetimeFigureOut">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E2E3C-3F8F-4104-964E-CD188A76D7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F80B8-80B1-4DB0-B723-2A4D49A5179A}" type="datetimeFigureOut">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E2E3C-3F8F-4104-964E-CD188A76D7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2F80B8-80B1-4DB0-B723-2A4D49A5179A}"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E2E3C-3F8F-4104-964E-CD188A76D7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2F80B8-80B1-4DB0-B723-2A4D49A5179A}"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E2E3C-3F8F-4104-964E-CD188A76D7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F80B8-80B1-4DB0-B723-2A4D49A5179A}" type="datetimeFigureOut">
              <a:rPr lang="en-US" smtClean="0"/>
              <a:pPr/>
              <a:t>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E2E3C-3F8F-4104-964E-CD188A76D7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Study Architecture</a:t>
            </a:r>
            <a:endParaRPr lang="en-US" dirty="0"/>
          </a:p>
        </p:txBody>
      </p:sp>
      <p:pic>
        <p:nvPicPr>
          <p:cNvPr id="1027" name="Picture 3"/>
          <p:cNvPicPr>
            <a:picLocks noChangeAspect="1" noChangeArrowheads="1"/>
          </p:cNvPicPr>
          <p:nvPr/>
        </p:nvPicPr>
        <p:blipFill>
          <a:blip r:embed="rId2"/>
          <a:srcRect/>
          <a:stretch>
            <a:fillRect/>
          </a:stretch>
        </p:blipFill>
        <p:spPr bwMode="auto">
          <a:xfrm>
            <a:off x="285720" y="1643050"/>
            <a:ext cx="8561108"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Approach</a:t>
            </a:r>
            <a:endParaRPr lang="en-US" dirty="0"/>
          </a:p>
        </p:txBody>
      </p:sp>
      <p:sp>
        <p:nvSpPr>
          <p:cNvPr id="4" name="TextBox 3"/>
          <p:cNvSpPr txBox="1"/>
          <p:nvPr/>
        </p:nvSpPr>
        <p:spPr>
          <a:xfrm>
            <a:off x="428596" y="1643050"/>
            <a:ext cx="8429684" cy="2585323"/>
          </a:xfrm>
          <a:prstGeom prst="rect">
            <a:avLst/>
          </a:prstGeom>
          <a:noFill/>
        </p:spPr>
        <p:txBody>
          <a:bodyPr wrap="square" rtlCol="0">
            <a:spAutoFit/>
          </a:bodyPr>
          <a:lstStyle/>
          <a:p>
            <a:r>
              <a:rPr lang="en-IN" b="1" dirty="0" smtClean="0"/>
              <a:t>Integrating Testing with CI/CD Pipeline</a:t>
            </a:r>
          </a:p>
          <a:p>
            <a:r>
              <a:rPr lang="en-US" dirty="0" smtClean="0"/>
              <a:t>CI pipeline will have automated unit test cases that can be run quickly. This gives the first level of feedback to developers if their code has broken any of the unit test cases</a:t>
            </a:r>
            <a:r>
              <a:rPr lang="en-US" dirty="0" smtClean="0"/>
              <a:t>.</a:t>
            </a:r>
          </a:p>
          <a:p>
            <a:endParaRPr lang="en-IN" dirty="0" smtClean="0"/>
          </a:p>
          <a:p>
            <a:r>
              <a:rPr lang="en-US" dirty="0" smtClean="0"/>
              <a:t>The CI pipeline can also contain automated integrations tests that look at API based integrations between modules of the system and/or API based integration of the system with surrounding applications. These API based integration tests may use test stubs for surrounding applications. This gives the second level of feedback to developers if their code has broken any of the integration tests.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Handling Data Merge</a:t>
            </a:r>
            <a:endParaRPr lang="en-US" dirty="0"/>
          </a:p>
        </p:txBody>
      </p:sp>
      <p:sp>
        <p:nvSpPr>
          <p:cNvPr id="4" name="TextBox 3"/>
          <p:cNvSpPr txBox="1"/>
          <p:nvPr/>
        </p:nvSpPr>
        <p:spPr>
          <a:xfrm>
            <a:off x="428596" y="1643050"/>
            <a:ext cx="8429684" cy="1200329"/>
          </a:xfrm>
          <a:prstGeom prst="rect">
            <a:avLst/>
          </a:prstGeom>
          <a:noFill/>
        </p:spPr>
        <p:txBody>
          <a:bodyPr wrap="square" rtlCol="0">
            <a:spAutoFit/>
          </a:bodyPr>
          <a:lstStyle/>
          <a:p>
            <a:r>
              <a:rPr lang="en-IN" b="1" dirty="0" smtClean="0"/>
              <a:t>Maintain Stage and Target Layers</a:t>
            </a:r>
          </a:p>
          <a:p>
            <a:endParaRPr lang="en-IN" b="1" dirty="0" smtClean="0"/>
          </a:p>
          <a:p>
            <a:r>
              <a:rPr lang="en-IN" b="1" dirty="0" smtClean="0"/>
              <a:t>Merge records from Staging to Target- Delete by using Inner Join and then Insert new rows from Staging tables.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Alerts and Monitoring</a:t>
            </a:r>
            <a:endParaRPr lang="en-US" dirty="0"/>
          </a:p>
        </p:txBody>
      </p:sp>
      <p:sp>
        <p:nvSpPr>
          <p:cNvPr id="4" name="TextBox 3"/>
          <p:cNvSpPr txBox="1"/>
          <p:nvPr/>
        </p:nvSpPr>
        <p:spPr>
          <a:xfrm>
            <a:off x="428596" y="1643050"/>
            <a:ext cx="8429684" cy="646331"/>
          </a:xfrm>
          <a:prstGeom prst="rect">
            <a:avLst/>
          </a:prstGeom>
          <a:noFill/>
        </p:spPr>
        <p:txBody>
          <a:bodyPr wrap="square" rtlCol="0">
            <a:spAutoFit/>
          </a:bodyPr>
          <a:lstStyle/>
          <a:p>
            <a:r>
              <a:rPr lang="en-IN" b="1" dirty="0" smtClean="0"/>
              <a:t>Data Quality Controls</a:t>
            </a:r>
          </a:p>
          <a:p>
            <a:r>
              <a:rPr lang="en-IN" b="1" dirty="0" smtClean="0"/>
              <a:t>Custom Scripts/ AWS </a:t>
            </a:r>
            <a:r>
              <a:rPr lang="en-IN" b="1" dirty="0" err="1" smtClean="0"/>
              <a:t>CloudWatch</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1391</TotalTime>
  <Words>148</Words>
  <Application>Microsoft Office PowerPoint</Application>
  <PresentationFormat>On-screen Show (4:3)</PresentationFormat>
  <Paragraphs>13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Case Study Architecture</vt:lpstr>
      <vt:lpstr>Testing Approach</vt:lpstr>
      <vt:lpstr>Handling Data Merge</vt:lpstr>
      <vt:lpstr>Alerts and Monitoring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ishpreet singh</dc:creator>
  <cp:lastModifiedBy>ishpreet singh</cp:lastModifiedBy>
  <cp:revision>12</cp:revision>
  <dcterms:created xsi:type="dcterms:W3CDTF">2022-01-15T21:01:11Z</dcterms:created>
  <dcterms:modified xsi:type="dcterms:W3CDTF">2022-02-06T19:31:03Z</dcterms:modified>
</cp:coreProperties>
</file>